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2.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trictFirstAndLastChars="0" saveSubsetFonts="1" autoCompressPictures="0">
  <p:sldMasterIdLst>
    <p:sldMasterId id="2147483648" r:id="rId4"/>
  </p:sldMasterIdLst>
  <p:notesMasterIdLst>
    <p:notesMasterId r:id="rId26"/>
  </p:notesMasterIdLst>
  <p:handoutMasterIdLst>
    <p:handoutMasterId r:id="rId27"/>
  </p:handoutMasterIdLst>
  <p:sldIdLst>
    <p:sldId id="334" r:id="rId5"/>
    <p:sldId id="318" r:id="rId6"/>
    <p:sldId id="319" r:id="rId7"/>
    <p:sldId id="327" r:id="rId8"/>
    <p:sldId id="259" r:id="rId9"/>
    <p:sldId id="326" r:id="rId10"/>
    <p:sldId id="349" r:id="rId11"/>
    <p:sldId id="300" r:id="rId12"/>
    <p:sldId id="354" r:id="rId13"/>
    <p:sldId id="305" r:id="rId14"/>
    <p:sldId id="268" r:id="rId15"/>
    <p:sldId id="342" r:id="rId16"/>
    <p:sldId id="270" r:id="rId17"/>
    <p:sldId id="343" r:id="rId18"/>
    <p:sldId id="351" r:id="rId19"/>
    <p:sldId id="347" r:id="rId20"/>
    <p:sldId id="348" r:id="rId21"/>
    <p:sldId id="345" r:id="rId22"/>
    <p:sldId id="350" r:id="rId23"/>
    <p:sldId id="275" r:id="rId24"/>
    <p:sldId id="276" r:id="rId25"/>
  </p:sldIdLst>
  <p:sldSz cx="9906000" cy="6858000" type="A4"/>
  <p:notesSz cx="7102475" cy="10233025"/>
  <p:defaultTextStyle>
    <a:defPPr>
      <a:defRPr lang="en-US"/>
    </a:defPPr>
    <a:lvl1pPr algn="l" rtl="0" eaLnBrk="0" fontAlgn="base" hangingPunct="0">
      <a:spcBef>
        <a:spcPct val="0"/>
      </a:spcBef>
      <a:spcAft>
        <a:spcPct val="0"/>
      </a:spcAft>
      <a:defRPr kumimoji="1" sz="2900" kern="1200">
        <a:solidFill>
          <a:srgbClr val="000000"/>
        </a:solidFill>
        <a:latin typeface="Gill Sans"/>
        <a:ea typeface="ヒラギノ角ゴ ProN W3"/>
        <a:cs typeface="ヒラギノ角ゴ ProN W3"/>
        <a:sym typeface="Gill Sans"/>
      </a:defRPr>
    </a:lvl1pPr>
    <a:lvl2pPr marL="457200" algn="l" rtl="0" eaLnBrk="0" fontAlgn="base" hangingPunct="0">
      <a:spcBef>
        <a:spcPct val="0"/>
      </a:spcBef>
      <a:spcAft>
        <a:spcPct val="0"/>
      </a:spcAft>
      <a:defRPr kumimoji="1" sz="2900" kern="1200">
        <a:solidFill>
          <a:srgbClr val="000000"/>
        </a:solidFill>
        <a:latin typeface="Gill Sans"/>
        <a:ea typeface="ヒラギノ角ゴ ProN W3"/>
        <a:cs typeface="ヒラギノ角ゴ ProN W3"/>
        <a:sym typeface="Gill Sans"/>
      </a:defRPr>
    </a:lvl2pPr>
    <a:lvl3pPr marL="914400" algn="l" rtl="0" eaLnBrk="0" fontAlgn="base" hangingPunct="0">
      <a:spcBef>
        <a:spcPct val="0"/>
      </a:spcBef>
      <a:spcAft>
        <a:spcPct val="0"/>
      </a:spcAft>
      <a:defRPr kumimoji="1" sz="2900" kern="1200">
        <a:solidFill>
          <a:srgbClr val="000000"/>
        </a:solidFill>
        <a:latin typeface="Gill Sans"/>
        <a:ea typeface="ヒラギノ角ゴ ProN W3"/>
        <a:cs typeface="ヒラギノ角ゴ ProN W3"/>
        <a:sym typeface="Gill Sans"/>
      </a:defRPr>
    </a:lvl3pPr>
    <a:lvl4pPr marL="1371600" algn="l" rtl="0" eaLnBrk="0" fontAlgn="base" hangingPunct="0">
      <a:spcBef>
        <a:spcPct val="0"/>
      </a:spcBef>
      <a:spcAft>
        <a:spcPct val="0"/>
      </a:spcAft>
      <a:defRPr kumimoji="1" sz="2900" kern="1200">
        <a:solidFill>
          <a:srgbClr val="000000"/>
        </a:solidFill>
        <a:latin typeface="Gill Sans"/>
        <a:ea typeface="ヒラギノ角ゴ ProN W3"/>
        <a:cs typeface="ヒラギノ角ゴ ProN W3"/>
        <a:sym typeface="Gill Sans"/>
      </a:defRPr>
    </a:lvl4pPr>
    <a:lvl5pPr marL="1828800" algn="l" rtl="0" eaLnBrk="0" fontAlgn="base" hangingPunct="0">
      <a:spcBef>
        <a:spcPct val="0"/>
      </a:spcBef>
      <a:spcAft>
        <a:spcPct val="0"/>
      </a:spcAft>
      <a:defRPr kumimoji="1" sz="2900" kern="1200">
        <a:solidFill>
          <a:srgbClr val="000000"/>
        </a:solidFill>
        <a:latin typeface="Gill Sans"/>
        <a:ea typeface="ヒラギノ角ゴ ProN W3"/>
        <a:cs typeface="ヒラギノ角ゴ ProN W3"/>
        <a:sym typeface="Gill Sans"/>
      </a:defRPr>
    </a:lvl5pPr>
    <a:lvl6pPr marL="2286000" algn="l" defTabSz="914400" rtl="0" eaLnBrk="1" latinLnBrk="0" hangingPunct="1">
      <a:defRPr kumimoji="1" sz="2900" kern="1200">
        <a:solidFill>
          <a:srgbClr val="000000"/>
        </a:solidFill>
        <a:latin typeface="Gill Sans"/>
        <a:ea typeface="ヒラギノ角ゴ ProN W3"/>
        <a:cs typeface="ヒラギノ角ゴ ProN W3"/>
        <a:sym typeface="Gill Sans"/>
      </a:defRPr>
    </a:lvl6pPr>
    <a:lvl7pPr marL="2743200" algn="l" defTabSz="914400" rtl="0" eaLnBrk="1" latinLnBrk="0" hangingPunct="1">
      <a:defRPr kumimoji="1" sz="2900" kern="1200">
        <a:solidFill>
          <a:srgbClr val="000000"/>
        </a:solidFill>
        <a:latin typeface="Gill Sans"/>
        <a:ea typeface="ヒラギノ角ゴ ProN W3"/>
        <a:cs typeface="ヒラギノ角ゴ ProN W3"/>
        <a:sym typeface="Gill Sans"/>
      </a:defRPr>
    </a:lvl7pPr>
    <a:lvl8pPr marL="3200400" algn="l" defTabSz="914400" rtl="0" eaLnBrk="1" latinLnBrk="0" hangingPunct="1">
      <a:defRPr kumimoji="1" sz="2900" kern="1200">
        <a:solidFill>
          <a:srgbClr val="000000"/>
        </a:solidFill>
        <a:latin typeface="Gill Sans"/>
        <a:ea typeface="ヒラギノ角ゴ ProN W3"/>
        <a:cs typeface="ヒラギノ角ゴ ProN W3"/>
        <a:sym typeface="Gill Sans"/>
      </a:defRPr>
    </a:lvl8pPr>
    <a:lvl9pPr marL="3657600" algn="l" defTabSz="914400" rtl="0" eaLnBrk="1" latinLnBrk="0" hangingPunct="1">
      <a:defRPr kumimoji="1" sz="2900" kern="1200">
        <a:solidFill>
          <a:srgbClr val="000000"/>
        </a:solidFill>
        <a:latin typeface="Gill Sans"/>
        <a:ea typeface="ヒラギノ角ゴ ProN W3"/>
        <a:cs typeface="ヒラギノ角ゴ ProN W3"/>
        <a:sym typeface="Gill San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2D200454-40CA-4A62-9FC3-DE9A4176ACB9}">
      <p15:notesGuideLst xmlns:p15="http://schemas.microsoft.com/office/powerpoint/2012/main">
        <p15:guide id="1" orient="horz" pos="3222">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clrMode="bw" scaleToFitPaper="1"/>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77914" autoAdjust="0"/>
  </p:normalViewPr>
  <p:slideViewPr>
    <p:cSldViewPr>
      <p:cViewPr varScale="1">
        <p:scale>
          <a:sx n="62" d="100"/>
          <a:sy n="62" d="100"/>
        </p:scale>
        <p:origin x="1180" y="56"/>
      </p:cViewPr>
      <p:guideLst>
        <p:guide orient="horz" pos="2160"/>
        <p:guide pos="3120"/>
      </p:guideLst>
    </p:cSldViewPr>
  </p:slideViewPr>
  <p:notesTextViewPr>
    <p:cViewPr>
      <p:scale>
        <a:sx n="100" d="100"/>
        <a:sy n="100" d="100"/>
      </p:scale>
      <p:origin x="0" y="0"/>
    </p:cViewPr>
  </p:notesTextViewPr>
  <p:sorterViewPr>
    <p:cViewPr>
      <p:scale>
        <a:sx n="66" d="100"/>
        <a:sy n="66" d="100"/>
      </p:scale>
      <p:origin x="0" y="-1032"/>
    </p:cViewPr>
  </p:sorterViewPr>
  <p:notesViewPr>
    <p:cSldViewPr>
      <p:cViewPr>
        <p:scale>
          <a:sx n="100" d="100"/>
          <a:sy n="100" d="100"/>
        </p:scale>
        <p:origin x="-360" y="1368"/>
      </p:cViewPr>
      <p:guideLst>
        <p:guide orient="horz" pos="3222"/>
        <p:guide pos="22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20FBCF15-46AE-55AF-625E-4CA95847B462}"/>
              </a:ext>
            </a:extLst>
          </p:cNvPr>
          <p:cNvSpPr>
            <a:spLocks noGrp="1"/>
          </p:cNvSpPr>
          <p:nvPr>
            <p:ph type="hdr" sz="quarter"/>
          </p:nvPr>
        </p:nvSpPr>
        <p:spPr>
          <a:xfrm>
            <a:off x="0" y="0"/>
            <a:ext cx="3078163" cy="511175"/>
          </a:xfrm>
          <a:prstGeom prst="rect">
            <a:avLst/>
          </a:prstGeom>
        </p:spPr>
        <p:txBody>
          <a:bodyPr vert="horz" lIns="95446" tIns="47722" rIns="95446" bIns="47722" rtlCol="0"/>
          <a:lstStyle>
            <a:lvl1pPr algn="l" eaLnBrk="1" hangingPunct="1">
              <a:defRPr kumimoji="1" sz="1200">
                <a:latin typeface="Gill Sans" charset="0"/>
                <a:ea typeface="ヒラギノ角ゴ ProN W3" charset="0"/>
                <a:cs typeface="ヒラギノ角ゴ ProN W3" charset="0"/>
                <a:sym typeface="Gill Sans" charset="0"/>
              </a:defRPr>
            </a:lvl1pPr>
          </a:lstStyle>
          <a:p>
            <a:pPr>
              <a:defRPr/>
            </a:pPr>
            <a:endParaRPr lang="ja-JP" altLang="en-US"/>
          </a:p>
        </p:txBody>
      </p:sp>
      <p:sp>
        <p:nvSpPr>
          <p:cNvPr id="3" name="日付プレースホルダー 2">
            <a:extLst>
              <a:ext uri="{FF2B5EF4-FFF2-40B4-BE49-F238E27FC236}">
                <a16:creationId xmlns:a16="http://schemas.microsoft.com/office/drawing/2014/main" id="{97831474-59A1-3DE2-A7AE-1D80C9F10C01}"/>
              </a:ext>
            </a:extLst>
          </p:cNvPr>
          <p:cNvSpPr>
            <a:spLocks noGrp="1"/>
          </p:cNvSpPr>
          <p:nvPr>
            <p:ph type="dt" sz="quarter" idx="1"/>
          </p:nvPr>
        </p:nvSpPr>
        <p:spPr>
          <a:xfrm>
            <a:off x="4022725" y="0"/>
            <a:ext cx="3078163" cy="511175"/>
          </a:xfrm>
          <a:prstGeom prst="rect">
            <a:avLst/>
          </a:prstGeom>
        </p:spPr>
        <p:txBody>
          <a:bodyPr vert="horz" wrap="square" lIns="95446" tIns="47722" rIns="95446" bIns="47722" numCol="1" anchor="t" anchorCtr="0" compatLnSpc="1">
            <a:prstTxWarp prst="textNoShape">
              <a:avLst/>
            </a:prstTxWarp>
          </a:bodyPr>
          <a:lstStyle>
            <a:lvl1pPr algn="r" eaLnBrk="1" hangingPunct="1">
              <a:defRPr kumimoji="1" sz="1200">
                <a:latin typeface="Gill Sans" pitchFamily="-84" charset="0"/>
                <a:ea typeface="ヒラギノ角ゴ ProN W3" pitchFamily="-84" charset="-128"/>
                <a:cs typeface="+mn-cs"/>
                <a:sym typeface="Gill Sans" pitchFamily="-84" charset="0"/>
              </a:defRPr>
            </a:lvl1pPr>
          </a:lstStyle>
          <a:p>
            <a:pPr>
              <a:defRPr/>
            </a:pPr>
            <a:fld id="{9A38C2FE-69BD-40FC-BE57-3BB32FC7990C}" type="datetimeFigureOut">
              <a:rPr lang="ja-JP" altLang="en-US"/>
              <a:pPr>
                <a:defRPr/>
              </a:pPr>
              <a:t>2026/7/29</a:t>
            </a:fld>
            <a:endParaRPr lang="ja-JP" altLang="en-US"/>
          </a:p>
        </p:txBody>
      </p:sp>
      <p:sp>
        <p:nvSpPr>
          <p:cNvPr id="4" name="フッター プレースホルダー 3">
            <a:extLst>
              <a:ext uri="{FF2B5EF4-FFF2-40B4-BE49-F238E27FC236}">
                <a16:creationId xmlns:a16="http://schemas.microsoft.com/office/drawing/2014/main" id="{78AA7BD3-BF74-ABBE-0DC6-466DA881762F}"/>
              </a:ext>
            </a:extLst>
          </p:cNvPr>
          <p:cNvSpPr>
            <a:spLocks noGrp="1"/>
          </p:cNvSpPr>
          <p:nvPr>
            <p:ph type="ftr" sz="quarter" idx="2"/>
          </p:nvPr>
        </p:nvSpPr>
        <p:spPr>
          <a:xfrm>
            <a:off x="0" y="9720263"/>
            <a:ext cx="3078163" cy="511175"/>
          </a:xfrm>
          <a:prstGeom prst="rect">
            <a:avLst/>
          </a:prstGeom>
        </p:spPr>
        <p:txBody>
          <a:bodyPr vert="horz" lIns="95446" tIns="47722" rIns="95446" bIns="47722" rtlCol="0" anchor="b"/>
          <a:lstStyle>
            <a:lvl1pPr algn="l" eaLnBrk="1" hangingPunct="1">
              <a:defRPr kumimoji="1" sz="1200">
                <a:latin typeface="Gill Sans" charset="0"/>
                <a:ea typeface="ヒラギノ角ゴ ProN W3" charset="0"/>
                <a:cs typeface="ヒラギノ角ゴ ProN W3" charset="0"/>
                <a:sym typeface="Gill Sans" charset="0"/>
              </a:defRPr>
            </a:lvl1pPr>
          </a:lstStyle>
          <a:p>
            <a:pPr>
              <a:defRPr/>
            </a:pPr>
            <a:endParaRPr lang="ja-JP" altLang="en-US"/>
          </a:p>
        </p:txBody>
      </p:sp>
      <p:sp>
        <p:nvSpPr>
          <p:cNvPr id="5" name="スライド番号プレースホルダー 4">
            <a:extLst>
              <a:ext uri="{FF2B5EF4-FFF2-40B4-BE49-F238E27FC236}">
                <a16:creationId xmlns:a16="http://schemas.microsoft.com/office/drawing/2014/main" id="{211F829A-234C-037D-414C-2CA3237AD11E}"/>
              </a:ext>
            </a:extLst>
          </p:cNvPr>
          <p:cNvSpPr>
            <a:spLocks noGrp="1"/>
          </p:cNvSpPr>
          <p:nvPr>
            <p:ph type="sldNum" sz="quarter" idx="3"/>
          </p:nvPr>
        </p:nvSpPr>
        <p:spPr>
          <a:xfrm>
            <a:off x="4022725" y="9720263"/>
            <a:ext cx="3078163" cy="511175"/>
          </a:xfrm>
          <a:prstGeom prst="rect">
            <a:avLst/>
          </a:prstGeom>
        </p:spPr>
        <p:txBody>
          <a:bodyPr vert="horz" wrap="square" lIns="95446" tIns="47722" rIns="95446" bIns="47722" numCol="1" anchor="b" anchorCtr="0" compatLnSpc="1">
            <a:prstTxWarp prst="textNoShape">
              <a:avLst/>
            </a:prstTxWarp>
          </a:bodyPr>
          <a:lstStyle>
            <a:lvl1pPr algn="r" eaLnBrk="1" hangingPunct="1">
              <a:defRPr sz="1200"/>
            </a:lvl1pPr>
          </a:lstStyle>
          <a:p>
            <a:pPr>
              <a:defRPr/>
            </a:pPr>
            <a:fld id="{E6536843-D25F-4AA0-B4C6-A2FB32FA41F1}"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1">
            <a:extLst>
              <a:ext uri="{FF2B5EF4-FFF2-40B4-BE49-F238E27FC236}">
                <a16:creationId xmlns:a16="http://schemas.microsoft.com/office/drawing/2014/main" id="{88955067-9982-5528-58DC-E8DD8DC74D6D}"/>
              </a:ext>
            </a:extLst>
          </p:cNvPr>
          <p:cNvSpPr>
            <a:spLocks noGrp="1" noRot="1" noChangeAspect="1" noChangeArrowheads="1" noTextEdit="1"/>
          </p:cNvSpPr>
          <p:nvPr>
            <p:ph type="sldImg"/>
          </p:nvPr>
        </p:nvSpPr>
        <p:spPr bwMode="auto">
          <a:xfrm>
            <a:off x="779463" y="766763"/>
            <a:ext cx="5543550" cy="38385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Rectangle 2">
            <a:extLst>
              <a:ext uri="{FF2B5EF4-FFF2-40B4-BE49-F238E27FC236}">
                <a16:creationId xmlns:a16="http://schemas.microsoft.com/office/drawing/2014/main" id="{A43DA4FB-32FF-4E54-8CA4-8659CB4447F9}"/>
              </a:ext>
            </a:extLst>
          </p:cNvPr>
          <p:cNvSpPr>
            <a:spLocks noGrp="1" noChangeArrowheads="1"/>
          </p:cNvSpPr>
          <p:nvPr>
            <p:ph type="body" sz="quarter" idx="1"/>
          </p:nvPr>
        </p:nvSpPr>
        <p:spPr bwMode="auto">
          <a:xfrm>
            <a:off x="711200" y="4860925"/>
            <a:ext cx="5680075" cy="4603750"/>
          </a:xfrm>
          <a:prstGeom prst="rect">
            <a:avLst/>
          </a:prstGeom>
          <a:noFill/>
          <a:ln>
            <a:noFill/>
          </a:ln>
          <a:effectLst/>
        </p:spPr>
        <p:txBody>
          <a:bodyPr vert="horz" wrap="square" lIns="95446" tIns="47722" rIns="95446" bIns="47722" numCol="1" anchor="t" anchorCtr="0" compatLnSpc="1">
            <a:prstTxWarp prst="textNoShape">
              <a:avLst/>
            </a:prstTxWarp>
          </a:bodyPr>
          <a:lstStyle/>
          <a:p>
            <a:pPr lvl="0"/>
            <a:r>
              <a:rPr lang="en-US" altLang="ja-JP" noProof="0"/>
              <a:t>Click to edit Master text styles</a:t>
            </a:r>
          </a:p>
          <a:p>
            <a:pPr lvl="1"/>
            <a:r>
              <a:rPr lang="en-US" altLang="ja-JP" noProof="0"/>
              <a:t>Second level</a:t>
            </a:r>
          </a:p>
          <a:p>
            <a:pPr lvl="2"/>
            <a:r>
              <a:rPr lang="en-US" altLang="ja-JP" noProof="0"/>
              <a:t>Third level</a:t>
            </a:r>
          </a:p>
          <a:p>
            <a:pPr lvl="3"/>
            <a:r>
              <a:rPr lang="en-US" altLang="ja-JP" noProof="0"/>
              <a:t>Fourth level</a:t>
            </a:r>
          </a:p>
          <a:p>
            <a:pPr lvl="4"/>
            <a:r>
              <a:rPr lang="en-US" altLang="ja-JP" noProof="0"/>
              <a:t>Fifth level</a:t>
            </a:r>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0"/>
      </a:spcBef>
      <a:spcAft>
        <a:spcPct val="0"/>
      </a:spcAft>
      <a:defRPr kumimoji="1" sz="1200" kern="1200">
        <a:solidFill>
          <a:schemeClr val="tx1"/>
        </a:solidFill>
        <a:latin typeface="Gill Sans" charset="0"/>
        <a:ea typeface="ＭＳ Ｐゴシック" charset="0"/>
        <a:cs typeface="ＭＳ Ｐゴシック" charset="0"/>
      </a:defRPr>
    </a:lvl1pPr>
    <a:lvl2pPr marL="457200" algn="l" rtl="0" eaLnBrk="0" fontAlgn="base" hangingPunct="0">
      <a:spcBef>
        <a:spcPct val="0"/>
      </a:spcBef>
      <a:spcAft>
        <a:spcPct val="0"/>
      </a:spcAft>
      <a:defRPr kumimoji="1" sz="1200" kern="1200">
        <a:solidFill>
          <a:schemeClr val="tx1"/>
        </a:solidFill>
        <a:latin typeface="Gill Sans" charset="0"/>
        <a:ea typeface="ＭＳ Ｐゴシック" charset="0"/>
        <a:cs typeface="+mn-cs"/>
      </a:defRPr>
    </a:lvl2pPr>
    <a:lvl3pPr marL="914400" algn="l" rtl="0" eaLnBrk="0" fontAlgn="base" hangingPunct="0">
      <a:spcBef>
        <a:spcPct val="0"/>
      </a:spcBef>
      <a:spcAft>
        <a:spcPct val="0"/>
      </a:spcAft>
      <a:defRPr kumimoji="1" sz="1200" kern="1200">
        <a:solidFill>
          <a:schemeClr val="tx1"/>
        </a:solidFill>
        <a:latin typeface="Gill Sans" charset="0"/>
        <a:ea typeface="ＭＳ Ｐゴシック" charset="0"/>
        <a:cs typeface="+mn-cs"/>
      </a:defRPr>
    </a:lvl3pPr>
    <a:lvl4pPr marL="1371600" algn="l" rtl="0" eaLnBrk="0" fontAlgn="base" hangingPunct="0">
      <a:spcBef>
        <a:spcPct val="0"/>
      </a:spcBef>
      <a:spcAft>
        <a:spcPct val="0"/>
      </a:spcAft>
      <a:defRPr kumimoji="1" sz="1200" kern="1200">
        <a:solidFill>
          <a:schemeClr val="tx1"/>
        </a:solidFill>
        <a:latin typeface="Gill Sans" charset="0"/>
        <a:ea typeface="ＭＳ Ｐゴシック" charset="0"/>
        <a:cs typeface="+mn-cs"/>
      </a:defRPr>
    </a:lvl4pPr>
    <a:lvl5pPr marL="1828800" algn="l" rtl="0" eaLnBrk="0" fontAlgn="base" hangingPunct="0">
      <a:spcBef>
        <a:spcPct val="0"/>
      </a:spcBef>
      <a:spcAft>
        <a:spcPct val="0"/>
      </a:spcAft>
      <a:defRPr kumimoji="1" sz="1200" kern="1200">
        <a:solidFill>
          <a:schemeClr val="tx1"/>
        </a:solidFill>
        <a:latin typeface="Gill Sans" charset="0"/>
        <a:ea typeface="ＭＳ Ｐゴシック" charset="0"/>
        <a:cs typeface="+mn-cs"/>
      </a:defRPr>
    </a:lvl5pPr>
    <a:lvl6pPr marL="2286000" algn="l" defTabSz="457200" rtl="0" eaLnBrk="1" latinLnBrk="0" hangingPunct="1">
      <a:defRPr kumimoji="1" sz="1200" kern="1200">
        <a:solidFill>
          <a:schemeClr val="tx1"/>
        </a:solidFill>
        <a:latin typeface="+mn-lt"/>
        <a:ea typeface="+mn-ea"/>
        <a:cs typeface="+mn-cs"/>
      </a:defRPr>
    </a:lvl6pPr>
    <a:lvl7pPr marL="2743200" algn="l" defTabSz="457200" rtl="0" eaLnBrk="1" latinLnBrk="0" hangingPunct="1">
      <a:defRPr kumimoji="1" sz="1200" kern="1200">
        <a:solidFill>
          <a:schemeClr val="tx1"/>
        </a:solidFill>
        <a:latin typeface="+mn-lt"/>
        <a:ea typeface="+mn-ea"/>
        <a:cs typeface="+mn-cs"/>
      </a:defRPr>
    </a:lvl7pPr>
    <a:lvl8pPr marL="3200400" algn="l" defTabSz="457200" rtl="0" eaLnBrk="1" latinLnBrk="0" hangingPunct="1">
      <a:defRPr kumimoji="1" sz="1200" kern="1200">
        <a:solidFill>
          <a:schemeClr val="tx1"/>
        </a:solidFill>
        <a:latin typeface="+mn-lt"/>
        <a:ea typeface="+mn-ea"/>
        <a:cs typeface="+mn-cs"/>
      </a:defRPr>
    </a:lvl8pPr>
    <a:lvl9pPr marL="3657600" algn="l" defTabSz="4572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70" name="Text Box 1">
            <a:extLst>
              <a:ext uri="{FF2B5EF4-FFF2-40B4-BE49-F238E27FC236}">
                <a16:creationId xmlns:a16="http://schemas.microsoft.com/office/drawing/2014/main" id="{B5D910CB-5732-C802-9D40-215CBCA233F0}"/>
              </a:ext>
            </a:extLst>
          </p:cNvPr>
          <p:cNvSpPr>
            <a:spLocks noGrp="1" noRot="1" noChangeAspect="1" noChangeArrowheads="1" noTextEdit="1"/>
          </p:cNvSpPr>
          <p:nvPr>
            <p:ph type="sldImg"/>
          </p:nvPr>
        </p:nvSpPr>
        <p:spPr>
          <a:xfrm>
            <a:off x="781050" y="768350"/>
            <a:ext cx="5540375" cy="3835400"/>
          </a:xfrm>
          <a:solidFill>
            <a:srgbClr val="FFFFFF"/>
          </a:solidFill>
          <a:ln/>
        </p:spPr>
      </p:sp>
      <p:sp>
        <p:nvSpPr>
          <p:cNvPr id="47106" name="Text Box 2">
            <a:extLst>
              <a:ext uri="{FF2B5EF4-FFF2-40B4-BE49-F238E27FC236}">
                <a16:creationId xmlns:a16="http://schemas.microsoft.com/office/drawing/2014/main" id="{918B77AB-7845-6FDD-2E7C-018190914751}"/>
              </a:ext>
            </a:extLst>
          </p:cNvPr>
          <p:cNvSpPr txBox="1">
            <a:spLocks noGrp="1" noChangeArrowheads="1"/>
          </p:cNvSpPr>
          <p:nvPr>
            <p:ph type="body" idx="1"/>
          </p:nvPr>
        </p:nvSpPr>
        <p:spPr>
          <a:xfrm>
            <a:off x="709613" y="4860925"/>
            <a:ext cx="5683250" cy="4605338"/>
          </a:xfrm>
          <a:ln/>
        </p:spPr>
        <p:txBody>
          <a:bodyPr/>
          <a:lstStyle/>
          <a:p>
            <a:pPr marL="82550" eaLnBrk="1" hangingPunct="1">
              <a:tabLst>
                <a:tab pos="82550" algn="l"/>
                <a:tab pos="996950" algn="l"/>
                <a:tab pos="1911350" algn="l"/>
                <a:tab pos="2825750" algn="l"/>
                <a:tab pos="3740150" algn="l"/>
                <a:tab pos="4654550" algn="l"/>
                <a:tab pos="5568950" algn="l"/>
                <a:tab pos="6483350" algn="l"/>
                <a:tab pos="7397750" algn="l"/>
                <a:tab pos="8312150" algn="l"/>
                <a:tab pos="9226550" algn="l"/>
                <a:tab pos="10140950" algn="l"/>
              </a:tabLst>
              <a:defRPr/>
            </a:pPr>
            <a:endParaRPr kumimoji="0" lang="en-US" altLang="ja-JP" sz="1100" dirty="0">
              <a:latin typeface="+mn-ea"/>
              <a:sym typeface="ヒラギノ角ゴ ProN W3" pitchFamily="-8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
            <a:extLst>
              <a:ext uri="{FF2B5EF4-FFF2-40B4-BE49-F238E27FC236}">
                <a16:creationId xmlns:a16="http://schemas.microsoft.com/office/drawing/2014/main" id="{E8E39416-F1C5-853C-D19E-372CB0CCA52F}"/>
              </a:ext>
            </a:extLst>
          </p:cNvPr>
          <p:cNvSpPr>
            <a:spLocks noGrp="1" noRot="1" noChangeAspect="1" noChangeArrowheads="1" noTextEdit="1"/>
          </p:cNvSpPr>
          <p:nvPr>
            <p:ph type="sldImg"/>
          </p:nvPr>
        </p:nvSpPr>
        <p:spPr>
          <a:solidFill>
            <a:srgbClr val="FFFFFF"/>
          </a:solidFill>
          <a:ln/>
        </p:spPr>
      </p:sp>
      <p:sp>
        <p:nvSpPr>
          <p:cNvPr id="25603" name="Rectangle 2">
            <a:extLst>
              <a:ext uri="{FF2B5EF4-FFF2-40B4-BE49-F238E27FC236}">
                <a16:creationId xmlns:a16="http://schemas.microsoft.com/office/drawing/2014/main" id="{BEE29C1E-F7EC-302C-8579-D8D7FAB4A42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8100" eaLnBrk="1" hangingPunct="1"/>
            <a:endParaRPr kumimoji="0" lang="ja-JP" altLang="en-US" sz="1100">
              <a:solidFill>
                <a:srgbClr val="0070C0"/>
              </a:solidFill>
              <a:latin typeface="ＭＳ Ｐゴシック" panose="020B0600070205080204" pitchFamily="50" charset="-128"/>
              <a:ea typeface="ＭＳ Ｐゴシック" panose="020B0600070205080204" pitchFamily="50" charset="-128"/>
              <a:sym typeface="Lucida Grande"/>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
            <a:extLst>
              <a:ext uri="{FF2B5EF4-FFF2-40B4-BE49-F238E27FC236}">
                <a16:creationId xmlns:a16="http://schemas.microsoft.com/office/drawing/2014/main" id="{4E29C189-3460-01FF-97D1-B056687C904E}"/>
              </a:ext>
            </a:extLst>
          </p:cNvPr>
          <p:cNvSpPr>
            <a:spLocks noGrp="1" noRot="1" noChangeAspect="1" noChangeArrowheads="1" noTextEdit="1"/>
          </p:cNvSpPr>
          <p:nvPr>
            <p:ph type="sldImg"/>
          </p:nvPr>
        </p:nvSpPr>
        <p:spPr>
          <a:solidFill>
            <a:srgbClr val="FFFFFF"/>
          </a:solidFill>
          <a:ln/>
        </p:spPr>
      </p:sp>
      <p:sp>
        <p:nvSpPr>
          <p:cNvPr id="27651" name="Rectangle 2">
            <a:extLst>
              <a:ext uri="{FF2B5EF4-FFF2-40B4-BE49-F238E27FC236}">
                <a16:creationId xmlns:a16="http://schemas.microsoft.com/office/drawing/2014/main" id="{2765C6ED-EEED-E780-C80C-572A645DA1B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80963" eaLnBrk="1" hangingPunct="1"/>
            <a:endParaRPr kumimoji="0" lang="ja-JP" altLang="en-US" sz="1100">
              <a:solidFill>
                <a:srgbClr val="0070C0"/>
              </a:solidFill>
              <a:latin typeface="ＭＳ Ｐゴシック" panose="020B0600070205080204" pitchFamily="50" charset="-128"/>
              <a:ea typeface="ＭＳ Ｐゴシック" panose="020B0600070205080204" pitchFamily="50" charset="-128"/>
              <a:sym typeface="ヒラギノ角ゴ ProN W3"/>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
            <a:extLst>
              <a:ext uri="{FF2B5EF4-FFF2-40B4-BE49-F238E27FC236}">
                <a16:creationId xmlns:a16="http://schemas.microsoft.com/office/drawing/2014/main" id="{3CD90D3C-0B35-4AB6-D83D-0AFA07BA2A61}"/>
              </a:ext>
            </a:extLst>
          </p:cNvPr>
          <p:cNvSpPr>
            <a:spLocks noGrp="1" noRot="1" noChangeAspect="1" noChangeArrowheads="1" noTextEdit="1"/>
          </p:cNvSpPr>
          <p:nvPr>
            <p:ph type="sldImg"/>
          </p:nvPr>
        </p:nvSpPr>
        <p:spPr>
          <a:solidFill>
            <a:srgbClr val="FFFFFF"/>
          </a:solidFill>
          <a:ln/>
        </p:spPr>
      </p:sp>
      <p:sp>
        <p:nvSpPr>
          <p:cNvPr id="29699" name="Rectangle 2">
            <a:extLst>
              <a:ext uri="{FF2B5EF4-FFF2-40B4-BE49-F238E27FC236}">
                <a16:creationId xmlns:a16="http://schemas.microsoft.com/office/drawing/2014/main" id="{91F863A2-029E-37ED-1054-4747231E8F3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80963" eaLnBrk="1" hangingPunct="1"/>
            <a:endParaRPr kumimoji="0" lang="ja-JP" altLang="en-US" sz="1100" b="1">
              <a:solidFill>
                <a:srgbClr val="0070C0"/>
              </a:solidFill>
              <a:latin typeface="ＭＳ Ｐゴシック" panose="020B0600070205080204" pitchFamily="50" charset="-128"/>
              <a:ea typeface="ＭＳ Ｐゴシック" panose="020B0600070205080204" pitchFamily="50" charset="-128"/>
              <a:sym typeface="ヒラギノ角ゴ ProN W3"/>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
            <a:extLst>
              <a:ext uri="{FF2B5EF4-FFF2-40B4-BE49-F238E27FC236}">
                <a16:creationId xmlns:a16="http://schemas.microsoft.com/office/drawing/2014/main" id="{48938B7E-7DBC-0F03-BBD2-CF48FC33500D}"/>
              </a:ext>
            </a:extLst>
          </p:cNvPr>
          <p:cNvSpPr>
            <a:spLocks noGrp="1" noRot="1" noChangeAspect="1" noChangeArrowheads="1" noTextEdit="1"/>
          </p:cNvSpPr>
          <p:nvPr>
            <p:ph type="sldImg"/>
          </p:nvPr>
        </p:nvSpPr>
        <p:spPr>
          <a:solidFill>
            <a:srgbClr val="FFFFFF"/>
          </a:solidFill>
          <a:ln/>
        </p:spPr>
      </p:sp>
      <p:sp>
        <p:nvSpPr>
          <p:cNvPr id="31747" name="Rectangle 2">
            <a:extLst>
              <a:ext uri="{FF2B5EF4-FFF2-40B4-BE49-F238E27FC236}">
                <a16:creationId xmlns:a16="http://schemas.microsoft.com/office/drawing/2014/main" id="{C64467AA-65F6-1D00-9799-AED6738E62C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80963" eaLnBrk="1" hangingPunct="1"/>
            <a:endParaRPr kumimoji="0" lang="ja-JP" altLang="en-US" sz="1100">
              <a:solidFill>
                <a:srgbClr val="0070C0"/>
              </a:solidFill>
              <a:latin typeface="ＭＳ Ｐゴシック" panose="020B0600070205080204" pitchFamily="50" charset="-128"/>
              <a:ea typeface="ＭＳ Ｐゴシック" panose="020B0600070205080204" pitchFamily="50" charset="-128"/>
              <a:sym typeface="ヒラギノ角ゴ ProN W3"/>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
            <a:extLst>
              <a:ext uri="{FF2B5EF4-FFF2-40B4-BE49-F238E27FC236}">
                <a16:creationId xmlns:a16="http://schemas.microsoft.com/office/drawing/2014/main" id="{2A375CD3-6443-5A48-0AF8-53F607A2C30C}"/>
              </a:ext>
            </a:extLst>
          </p:cNvPr>
          <p:cNvSpPr>
            <a:spLocks noGrp="1" noRot="1" noChangeAspect="1" noChangeArrowheads="1" noTextEdit="1"/>
          </p:cNvSpPr>
          <p:nvPr>
            <p:ph type="sldImg"/>
          </p:nvPr>
        </p:nvSpPr>
        <p:spPr>
          <a:solidFill>
            <a:srgbClr val="FFFFFF"/>
          </a:solidFill>
          <a:ln/>
        </p:spPr>
      </p:sp>
      <p:sp>
        <p:nvSpPr>
          <p:cNvPr id="33795" name="Rectangle 2">
            <a:extLst>
              <a:ext uri="{FF2B5EF4-FFF2-40B4-BE49-F238E27FC236}">
                <a16:creationId xmlns:a16="http://schemas.microsoft.com/office/drawing/2014/main" id="{A9BB4F01-97E2-6648-D9E7-56E625265F74}"/>
              </a:ext>
            </a:extLst>
          </p:cNvPr>
          <p:cNvSpPr>
            <a:spLocks noGrp="1" noChangeArrowheads="1"/>
          </p:cNvSpPr>
          <p:nvPr>
            <p:ph type="body" idx="1"/>
          </p:nvPr>
        </p:nvSpPr>
        <p:spPr>
          <a:xfrm>
            <a:off x="711200" y="4672013"/>
            <a:ext cx="5680075" cy="4792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kumimoji="0" lang="ja-JP" altLang="en-US" sz="1100">
              <a:latin typeface="ＭＳ Ｐゴシック" panose="020B0600070205080204" pitchFamily="50" charset="-128"/>
              <a:ea typeface="ＭＳ Ｐゴシック" panose="020B0600070205080204" pitchFamily="50" charset="-128"/>
              <a:sym typeface="Lucida Grande"/>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スライド イメージ プレースホルダ 1">
            <a:extLst>
              <a:ext uri="{FF2B5EF4-FFF2-40B4-BE49-F238E27FC236}">
                <a16:creationId xmlns:a16="http://schemas.microsoft.com/office/drawing/2014/main" id="{EB903202-22A6-55F2-6EFA-E17944484B74}"/>
              </a:ext>
            </a:extLst>
          </p:cNvPr>
          <p:cNvSpPr>
            <a:spLocks noGrp="1" noRot="1" noChangeAspect="1" noChangeArrowheads="1" noTextEdit="1"/>
          </p:cNvSpPr>
          <p:nvPr>
            <p:ph type="sldImg"/>
          </p:nvPr>
        </p:nvSpPr>
        <p:spPr>
          <a:ln/>
        </p:spPr>
      </p:sp>
      <p:sp>
        <p:nvSpPr>
          <p:cNvPr id="35843" name="ノート プレースホルダ 2">
            <a:extLst>
              <a:ext uri="{FF2B5EF4-FFF2-40B4-BE49-F238E27FC236}">
                <a16:creationId xmlns:a16="http://schemas.microsoft.com/office/drawing/2014/main" id="{E5E5A64A-8207-8B27-6228-3A9A78C6EDD7}"/>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ja-JP" altLang="en-US">
              <a:latin typeface="Gill Sans"/>
              <a:ea typeface="ＭＳ Ｐゴシック" panose="020B0600070205080204" pitchFamily="50"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スライド イメージ プレースホルダ 1">
            <a:extLst>
              <a:ext uri="{FF2B5EF4-FFF2-40B4-BE49-F238E27FC236}">
                <a16:creationId xmlns:a16="http://schemas.microsoft.com/office/drawing/2014/main" id="{72FCE973-99E2-B86E-8391-155E34CF8527}"/>
              </a:ext>
            </a:extLst>
          </p:cNvPr>
          <p:cNvSpPr>
            <a:spLocks noGrp="1" noRot="1" noChangeAspect="1" noChangeArrowheads="1" noTextEdit="1"/>
          </p:cNvSpPr>
          <p:nvPr>
            <p:ph type="sldImg"/>
          </p:nvPr>
        </p:nvSpPr>
        <p:spPr>
          <a:ln/>
        </p:spPr>
      </p:sp>
      <p:sp>
        <p:nvSpPr>
          <p:cNvPr id="37891" name="ノート プレースホルダ 2">
            <a:extLst>
              <a:ext uri="{FF2B5EF4-FFF2-40B4-BE49-F238E27FC236}">
                <a16:creationId xmlns:a16="http://schemas.microsoft.com/office/drawing/2014/main" id="{CABD5F00-A03F-ED8A-DDB9-45C843D0EE4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ja-JP" altLang="en-US">
              <a:latin typeface="Gill Sans"/>
              <a:ea typeface="ＭＳ Ｐゴシック" panose="020B0600070205080204" pitchFamily="50"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スライド イメージ プレースホルダ 1">
            <a:extLst>
              <a:ext uri="{FF2B5EF4-FFF2-40B4-BE49-F238E27FC236}">
                <a16:creationId xmlns:a16="http://schemas.microsoft.com/office/drawing/2014/main" id="{716AE63D-1D7C-2A5B-D663-943CCB42F0DF}"/>
              </a:ext>
            </a:extLst>
          </p:cNvPr>
          <p:cNvSpPr>
            <a:spLocks noGrp="1" noRot="1" noChangeAspect="1" noChangeArrowheads="1" noTextEdit="1"/>
          </p:cNvSpPr>
          <p:nvPr>
            <p:ph type="sldImg"/>
          </p:nvPr>
        </p:nvSpPr>
        <p:spPr>
          <a:ln/>
        </p:spPr>
      </p:sp>
      <p:sp>
        <p:nvSpPr>
          <p:cNvPr id="39939" name="ノート プレースホルダ 2">
            <a:extLst>
              <a:ext uri="{FF2B5EF4-FFF2-40B4-BE49-F238E27FC236}">
                <a16:creationId xmlns:a16="http://schemas.microsoft.com/office/drawing/2014/main" id="{D28CDD20-06FF-CA2D-4AAB-CD38633431BA}"/>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ja-JP" altLang="en-US">
              <a:latin typeface="Gill Sans"/>
              <a:ea typeface="ＭＳ Ｐゴシック" panose="020B0600070205080204" pitchFamily="50"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1">
            <a:extLst>
              <a:ext uri="{FF2B5EF4-FFF2-40B4-BE49-F238E27FC236}">
                <a16:creationId xmlns:a16="http://schemas.microsoft.com/office/drawing/2014/main" id="{9FEB89EC-A558-1A45-D927-DB29C85A871F}"/>
              </a:ext>
            </a:extLst>
          </p:cNvPr>
          <p:cNvSpPr>
            <a:spLocks noGrp="1" noRot="1" noChangeAspect="1" noChangeArrowheads="1" noTextEdit="1"/>
          </p:cNvSpPr>
          <p:nvPr>
            <p:ph type="sldImg"/>
          </p:nvPr>
        </p:nvSpPr>
        <p:spPr>
          <a:solidFill>
            <a:srgbClr val="FFFFFF"/>
          </a:solidFill>
          <a:ln/>
        </p:spPr>
      </p:sp>
      <p:sp>
        <p:nvSpPr>
          <p:cNvPr id="41987" name="Rectangle 2">
            <a:extLst>
              <a:ext uri="{FF2B5EF4-FFF2-40B4-BE49-F238E27FC236}">
                <a16:creationId xmlns:a16="http://schemas.microsoft.com/office/drawing/2014/main" id="{49065048-FF6F-C050-415C-F708CCE62D5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sz="1100">
              <a:solidFill>
                <a:srgbClr val="0070C0"/>
              </a:solidFill>
              <a:latin typeface="ＭＳ Ｐゴシック" panose="020B0600070205080204" pitchFamily="50" charset="-128"/>
              <a:ea typeface="ＭＳ Ｐゴシック" panose="020B0600070205080204" pitchFamily="50" charset="-128"/>
              <a:sym typeface="Lucida Grande"/>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1">
            <a:extLst>
              <a:ext uri="{FF2B5EF4-FFF2-40B4-BE49-F238E27FC236}">
                <a16:creationId xmlns:a16="http://schemas.microsoft.com/office/drawing/2014/main" id="{3E663C03-CCDB-77CF-6775-8328B0A9EAFE}"/>
              </a:ext>
            </a:extLst>
          </p:cNvPr>
          <p:cNvSpPr>
            <a:spLocks noGrp="1" noRot="1" noChangeAspect="1" noChangeArrowheads="1" noTextEdit="1"/>
          </p:cNvSpPr>
          <p:nvPr>
            <p:ph type="sldImg"/>
          </p:nvPr>
        </p:nvSpPr>
        <p:spPr>
          <a:solidFill>
            <a:srgbClr val="FFFFFF"/>
          </a:solidFill>
          <a:ln/>
        </p:spPr>
      </p:sp>
      <p:sp>
        <p:nvSpPr>
          <p:cNvPr id="82947" name="Rectangle 2">
            <a:extLst>
              <a:ext uri="{FF2B5EF4-FFF2-40B4-BE49-F238E27FC236}">
                <a16:creationId xmlns:a16="http://schemas.microsoft.com/office/drawing/2014/main" id="{46925A6C-BE0C-16B9-2B3B-5F566769F584}"/>
              </a:ext>
            </a:extLst>
          </p:cNvPr>
          <p:cNvSpPr>
            <a:spLocks noGrp="1" noChangeArrowheads="1"/>
          </p:cNvSpPr>
          <p:nvPr>
            <p:ph type="body" idx="1"/>
          </p:nvPr>
        </p:nvSpPr>
        <p:spPr/>
        <p:txBody>
          <a:bodyPr/>
          <a:lstStyle/>
          <a:p>
            <a:pPr marL="82543" eaLnBrk="1" hangingPunct="1">
              <a:defRPr/>
            </a:pPr>
            <a:endParaRPr kumimoji="0" lang="ja-JP" altLang="en-US" sz="1100" b="1" dirty="0">
              <a:solidFill>
                <a:srgbClr val="0070C0"/>
              </a:solidFill>
              <a:latin typeface="+mn-ea"/>
              <a:ea typeface="+mn-ea"/>
              <a:sym typeface="ヒラギノ角ゴ ProN W3" pitchFamily="-8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a:extLst>
              <a:ext uri="{FF2B5EF4-FFF2-40B4-BE49-F238E27FC236}">
                <a16:creationId xmlns:a16="http://schemas.microsoft.com/office/drawing/2014/main" id="{0A6AE7A2-E518-4B05-40D7-2EA1ED4EB47F}"/>
              </a:ext>
            </a:extLst>
          </p:cNvPr>
          <p:cNvSpPr>
            <a:spLocks noGrp="1" noRot="1" noChangeAspect="1" noChangeArrowheads="1" noTextEdit="1"/>
          </p:cNvSpPr>
          <p:nvPr>
            <p:ph type="sldImg"/>
          </p:nvPr>
        </p:nvSpPr>
        <p:spPr>
          <a:xfrm>
            <a:off x="781050" y="768350"/>
            <a:ext cx="5540375" cy="3835400"/>
          </a:xfrm>
          <a:solidFill>
            <a:srgbClr val="FFFFFF"/>
          </a:solidFill>
          <a:ln/>
        </p:spPr>
      </p:sp>
      <p:sp>
        <p:nvSpPr>
          <p:cNvPr id="9219" name="Rectangle 2">
            <a:extLst>
              <a:ext uri="{FF2B5EF4-FFF2-40B4-BE49-F238E27FC236}">
                <a16:creationId xmlns:a16="http://schemas.microsoft.com/office/drawing/2014/main" id="{BD33EB38-A323-4889-C513-5774A32F640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kumimoji="0" lang="ja-JP" altLang="en-US" sz="1100" b="1">
              <a:solidFill>
                <a:srgbClr val="0070C0"/>
              </a:solidFill>
              <a:latin typeface="ＭＳ Ｐゴシック" panose="020B0600070205080204" pitchFamily="50" charset="-128"/>
              <a:ea typeface="ＭＳ Ｐゴシック" panose="020B0600070205080204" pitchFamily="50" charset="-128"/>
              <a:sym typeface="Lucida Grande"/>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1">
            <a:extLst>
              <a:ext uri="{FF2B5EF4-FFF2-40B4-BE49-F238E27FC236}">
                <a16:creationId xmlns:a16="http://schemas.microsoft.com/office/drawing/2014/main" id="{7DC90F85-B775-760A-5C96-155ABED7508C}"/>
              </a:ext>
            </a:extLst>
          </p:cNvPr>
          <p:cNvSpPr>
            <a:spLocks noGrp="1" noRot="1" noChangeAspect="1" noChangeArrowheads="1" noTextEdit="1"/>
          </p:cNvSpPr>
          <p:nvPr>
            <p:ph type="sldImg"/>
          </p:nvPr>
        </p:nvSpPr>
        <p:spPr>
          <a:solidFill>
            <a:srgbClr val="FFFFFF"/>
          </a:solidFill>
          <a:ln/>
        </p:spPr>
      </p:sp>
      <p:sp>
        <p:nvSpPr>
          <p:cNvPr id="46083" name="Rectangle 2">
            <a:extLst>
              <a:ext uri="{FF2B5EF4-FFF2-40B4-BE49-F238E27FC236}">
                <a16:creationId xmlns:a16="http://schemas.microsoft.com/office/drawing/2014/main" id="{A5447749-9852-A9A8-4BF6-58015439B43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80963" eaLnBrk="1" hangingPunct="1"/>
            <a:endParaRPr kumimoji="0" lang="en-US" altLang="ja-JP" sz="1100" b="1">
              <a:solidFill>
                <a:srgbClr val="0070C0"/>
              </a:solidFill>
              <a:latin typeface="ＭＳ Ｐゴシック" panose="020B0600070205080204" pitchFamily="50" charset="-128"/>
              <a:ea typeface="ＭＳ Ｐゴシック" panose="020B0600070205080204" pitchFamily="50" charset="-128"/>
              <a:sym typeface="Lucida Grande"/>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1">
            <a:extLst>
              <a:ext uri="{FF2B5EF4-FFF2-40B4-BE49-F238E27FC236}">
                <a16:creationId xmlns:a16="http://schemas.microsoft.com/office/drawing/2014/main" id="{6C3F1689-DC50-B853-50DE-60035B52B504}"/>
              </a:ext>
            </a:extLst>
          </p:cNvPr>
          <p:cNvSpPr>
            <a:spLocks noGrp="1" noRot="1" noChangeAspect="1" noChangeArrowheads="1" noTextEdit="1"/>
          </p:cNvSpPr>
          <p:nvPr>
            <p:ph type="sldImg"/>
          </p:nvPr>
        </p:nvSpPr>
        <p:spPr>
          <a:solidFill>
            <a:srgbClr val="FFFFFF"/>
          </a:solidFill>
          <a:ln/>
        </p:spPr>
      </p:sp>
      <p:sp>
        <p:nvSpPr>
          <p:cNvPr id="48131" name="Rectangle 2">
            <a:extLst>
              <a:ext uri="{FF2B5EF4-FFF2-40B4-BE49-F238E27FC236}">
                <a16:creationId xmlns:a16="http://schemas.microsoft.com/office/drawing/2014/main" id="{8E219930-4A89-5236-DEC0-80B52C96F3C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80963" eaLnBrk="1" hangingPunct="1"/>
            <a:endParaRPr kumimoji="0" lang="ja-JP" altLang="en-US" sz="1100" b="1">
              <a:solidFill>
                <a:srgbClr val="0070C0"/>
              </a:solidFill>
              <a:latin typeface="ＭＳ Ｐゴシック" panose="020B0600070205080204" pitchFamily="50" charset="-128"/>
              <a:ea typeface="ＭＳ Ｐゴシック" panose="020B0600070205080204" pitchFamily="50" charset="-128"/>
              <a:sym typeface="ヒラギノ角ゴ ProN W3"/>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a:extLst>
              <a:ext uri="{FF2B5EF4-FFF2-40B4-BE49-F238E27FC236}">
                <a16:creationId xmlns:a16="http://schemas.microsoft.com/office/drawing/2014/main" id="{7A93A2BC-8C21-25A7-8A96-A8E76F1F9B36}"/>
              </a:ext>
            </a:extLst>
          </p:cNvPr>
          <p:cNvSpPr>
            <a:spLocks noGrp="1" noRot="1" noChangeAspect="1" noChangeArrowheads="1" noTextEdit="1"/>
          </p:cNvSpPr>
          <p:nvPr>
            <p:ph type="sldImg"/>
          </p:nvPr>
        </p:nvSpPr>
        <p:spPr>
          <a:xfrm>
            <a:off x="781050" y="768350"/>
            <a:ext cx="5540375" cy="3835400"/>
          </a:xfrm>
          <a:solidFill>
            <a:srgbClr val="FFFFFF"/>
          </a:solidFill>
          <a:ln/>
        </p:spPr>
      </p:sp>
      <p:sp>
        <p:nvSpPr>
          <p:cNvPr id="11267" name="Rectangle 2">
            <a:extLst>
              <a:ext uri="{FF2B5EF4-FFF2-40B4-BE49-F238E27FC236}">
                <a16:creationId xmlns:a16="http://schemas.microsoft.com/office/drawing/2014/main" id="{C977BD20-C1B4-3626-D04E-9B2A358E874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kumimoji="0" lang="ja-JP" altLang="en-US" sz="1100" b="1">
              <a:solidFill>
                <a:srgbClr val="0070C0"/>
              </a:solidFill>
              <a:latin typeface="ＭＳ Ｐゴシック" panose="020B0600070205080204" pitchFamily="50" charset="-128"/>
              <a:ea typeface="ＭＳ Ｐゴシック" panose="020B0600070205080204" pitchFamily="50" charset="-128"/>
              <a:sym typeface="Lucida Grande"/>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a:extLst>
              <a:ext uri="{FF2B5EF4-FFF2-40B4-BE49-F238E27FC236}">
                <a16:creationId xmlns:a16="http://schemas.microsoft.com/office/drawing/2014/main" id="{9C6217EA-6CA7-367C-BE00-C5A35C328582}"/>
              </a:ext>
            </a:extLst>
          </p:cNvPr>
          <p:cNvSpPr>
            <a:spLocks noGrp="1" noRot="1" noChangeAspect="1" noChangeArrowheads="1" noTextEdit="1"/>
          </p:cNvSpPr>
          <p:nvPr>
            <p:ph type="sldImg"/>
          </p:nvPr>
        </p:nvSpPr>
        <p:spPr>
          <a:xfrm>
            <a:off x="782638" y="768350"/>
            <a:ext cx="5538787" cy="3835400"/>
          </a:xfrm>
          <a:solidFill>
            <a:srgbClr val="FFFFFF"/>
          </a:solidFill>
          <a:ln/>
        </p:spPr>
      </p:sp>
      <p:sp>
        <p:nvSpPr>
          <p:cNvPr id="57347" name="Rectangle 2">
            <a:extLst>
              <a:ext uri="{FF2B5EF4-FFF2-40B4-BE49-F238E27FC236}">
                <a16:creationId xmlns:a16="http://schemas.microsoft.com/office/drawing/2014/main" id="{E675AEAA-EA3F-B0CD-F733-9D6635D50481}"/>
              </a:ext>
            </a:extLst>
          </p:cNvPr>
          <p:cNvSpPr>
            <a:spLocks noGrp="1" noChangeArrowheads="1"/>
          </p:cNvSpPr>
          <p:nvPr>
            <p:ph type="body" idx="1"/>
          </p:nvPr>
        </p:nvSpPr>
        <p:spPr/>
        <p:txBody>
          <a:bodyPr/>
          <a:lstStyle/>
          <a:p>
            <a:pPr>
              <a:defRPr/>
            </a:pPr>
            <a:endParaRPr kumimoji="0" lang="ja-JP" altLang="en-US" sz="1100" b="1" dirty="0">
              <a:solidFill>
                <a:srgbClr val="0070C0"/>
              </a:solidFill>
              <a:latin typeface="+mn-ea"/>
              <a:ea typeface="+mn-ea"/>
              <a:sym typeface="ヒラギノ角ゴ ProN W3"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a:extLst>
              <a:ext uri="{FF2B5EF4-FFF2-40B4-BE49-F238E27FC236}">
                <a16:creationId xmlns:a16="http://schemas.microsoft.com/office/drawing/2014/main" id="{50FC16E7-B205-5282-3674-7C871F6A15C1}"/>
              </a:ext>
            </a:extLst>
          </p:cNvPr>
          <p:cNvSpPr>
            <a:spLocks noGrp="1" noRot="1" noChangeAspect="1" noChangeArrowheads="1" noTextEdit="1"/>
          </p:cNvSpPr>
          <p:nvPr>
            <p:ph type="sldImg"/>
          </p:nvPr>
        </p:nvSpPr>
        <p:spPr>
          <a:solidFill>
            <a:srgbClr val="FFFFFF"/>
          </a:solidFill>
          <a:ln/>
        </p:spPr>
      </p:sp>
      <p:sp>
        <p:nvSpPr>
          <p:cNvPr id="15363" name="Rectangle 2">
            <a:extLst>
              <a:ext uri="{FF2B5EF4-FFF2-40B4-BE49-F238E27FC236}">
                <a16:creationId xmlns:a16="http://schemas.microsoft.com/office/drawing/2014/main" id="{50CE32C6-6ACB-91F8-74C5-425CB3FAA88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80963" eaLnBrk="1" hangingPunct="1"/>
            <a:endParaRPr kumimoji="0" lang="ja-JP" altLang="en-US" sz="1100" b="1">
              <a:solidFill>
                <a:srgbClr val="0070C0"/>
              </a:solidFill>
              <a:latin typeface="ＭＳ Ｐゴシック" panose="020B0600070205080204" pitchFamily="50" charset="-128"/>
              <a:ea typeface="ＭＳ Ｐゴシック" panose="020B0600070205080204" pitchFamily="50" charset="-128"/>
              <a:sym typeface="ヒラギノ角ゴ ProN W3"/>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
            <a:extLst>
              <a:ext uri="{FF2B5EF4-FFF2-40B4-BE49-F238E27FC236}">
                <a16:creationId xmlns:a16="http://schemas.microsoft.com/office/drawing/2014/main" id="{E50956CD-31C7-5DB7-68B6-F3FB0048D179}"/>
              </a:ext>
            </a:extLst>
          </p:cNvPr>
          <p:cNvSpPr>
            <a:spLocks noGrp="1" noRot="1" noChangeAspect="1" noChangeArrowheads="1" noTextEdit="1"/>
          </p:cNvSpPr>
          <p:nvPr>
            <p:ph type="sldImg"/>
          </p:nvPr>
        </p:nvSpPr>
        <p:spPr>
          <a:solidFill>
            <a:srgbClr val="FFFFFF"/>
          </a:solidFill>
          <a:ln/>
        </p:spPr>
      </p:sp>
      <p:sp>
        <p:nvSpPr>
          <p:cNvPr id="17411" name="Rectangle 2">
            <a:extLst>
              <a:ext uri="{FF2B5EF4-FFF2-40B4-BE49-F238E27FC236}">
                <a16:creationId xmlns:a16="http://schemas.microsoft.com/office/drawing/2014/main" id="{B65BFE39-E2A8-0177-641A-CB763F0D1C9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80963" eaLnBrk="1" hangingPunct="1"/>
            <a:endParaRPr kumimoji="0" lang="ja-JP" altLang="en-US" sz="1100" b="1">
              <a:solidFill>
                <a:srgbClr val="0070C0"/>
              </a:solidFill>
              <a:latin typeface="ＭＳ Ｐゴシック" panose="020B0600070205080204" pitchFamily="50" charset="-128"/>
              <a:ea typeface="ＭＳ Ｐゴシック" panose="020B0600070205080204" pitchFamily="50" charset="-128"/>
              <a:sym typeface="ヒラギノ角ゴ ProN W3"/>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 イメージ プレースホルダ 1">
            <a:extLst>
              <a:ext uri="{FF2B5EF4-FFF2-40B4-BE49-F238E27FC236}">
                <a16:creationId xmlns:a16="http://schemas.microsoft.com/office/drawing/2014/main" id="{92D13A6D-ADA5-AEC6-27C4-7823891F63E5}"/>
              </a:ext>
            </a:extLst>
          </p:cNvPr>
          <p:cNvSpPr>
            <a:spLocks noGrp="1" noRot="1" noChangeAspect="1" noChangeArrowheads="1" noTextEdit="1"/>
          </p:cNvSpPr>
          <p:nvPr>
            <p:ph type="sldImg"/>
          </p:nvPr>
        </p:nvSpPr>
        <p:spPr>
          <a:ln/>
        </p:spPr>
      </p:sp>
      <p:sp>
        <p:nvSpPr>
          <p:cNvPr id="19459" name="ノート プレースホルダ 2">
            <a:extLst>
              <a:ext uri="{FF2B5EF4-FFF2-40B4-BE49-F238E27FC236}">
                <a16:creationId xmlns:a16="http://schemas.microsoft.com/office/drawing/2014/main" id="{EDC36CA3-6B4E-1210-35A4-DC1E3A215C40}"/>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ja-JP" altLang="en-US">
              <a:latin typeface="Gill Sans"/>
              <a:ea typeface="ＭＳ Ｐゴシック" panose="020B0600070205080204" pitchFamily="50"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
            <a:extLst>
              <a:ext uri="{FF2B5EF4-FFF2-40B4-BE49-F238E27FC236}">
                <a16:creationId xmlns:a16="http://schemas.microsoft.com/office/drawing/2014/main" id="{B72249E1-720F-8263-9F9D-31149B4E90A9}"/>
              </a:ext>
            </a:extLst>
          </p:cNvPr>
          <p:cNvSpPr>
            <a:spLocks noGrp="1" noRot="1" noChangeAspect="1" noChangeArrowheads="1" noTextEdit="1"/>
          </p:cNvSpPr>
          <p:nvPr>
            <p:ph type="sldImg"/>
          </p:nvPr>
        </p:nvSpPr>
        <p:spPr>
          <a:solidFill>
            <a:srgbClr val="FFFFFF"/>
          </a:solidFill>
          <a:ln/>
        </p:spPr>
      </p:sp>
      <p:sp>
        <p:nvSpPr>
          <p:cNvPr id="21507" name="Rectangle 2">
            <a:extLst>
              <a:ext uri="{FF2B5EF4-FFF2-40B4-BE49-F238E27FC236}">
                <a16:creationId xmlns:a16="http://schemas.microsoft.com/office/drawing/2014/main" id="{CD46ECE4-1AF1-F3DE-50BA-EB2A147FB00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8100" eaLnBrk="1" hangingPunct="1"/>
            <a:endParaRPr kumimoji="0" lang="ja-JP" altLang="en-US" sz="1000">
              <a:solidFill>
                <a:srgbClr val="0070C0"/>
              </a:solidFill>
              <a:latin typeface="ＭＳ Ｐゴシック" panose="020B0600070205080204" pitchFamily="50" charset="-128"/>
              <a:ea typeface="ＭＳ Ｐゴシック" panose="020B0600070205080204" pitchFamily="50" charset="-128"/>
              <a:sym typeface="Lucida Grande"/>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a:extLst>
              <a:ext uri="{FF2B5EF4-FFF2-40B4-BE49-F238E27FC236}">
                <a16:creationId xmlns:a16="http://schemas.microsoft.com/office/drawing/2014/main" id="{1A172E17-ED39-CF67-345A-4DB045FB4ABB}"/>
              </a:ext>
            </a:extLst>
          </p:cNvPr>
          <p:cNvSpPr>
            <a:spLocks noGrp="1" noRot="1" noChangeAspect="1" noChangeArrowheads="1" noTextEdit="1"/>
          </p:cNvSpPr>
          <p:nvPr>
            <p:ph type="sldImg"/>
          </p:nvPr>
        </p:nvSpPr>
        <p:spPr>
          <a:solidFill>
            <a:srgbClr val="FFFFFF"/>
          </a:solidFill>
          <a:ln/>
        </p:spPr>
      </p:sp>
      <p:sp>
        <p:nvSpPr>
          <p:cNvPr id="23555" name="Rectangle 2">
            <a:extLst>
              <a:ext uri="{FF2B5EF4-FFF2-40B4-BE49-F238E27FC236}">
                <a16:creationId xmlns:a16="http://schemas.microsoft.com/office/drawing/2014/main" id="{7E1FE9EC-97D4-D249-9E9F-F38F91E43CF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8100" eaLnBrk="1" hangingPunct="1"/>
            <a:endParaRPr kumimoji="0" lang="ja-JP" altLang="en-US" sz="1100">
              <a:solidFill>
                <a:srgbClr val="0070C0"/>
              </a:solidFill>
              <a:latin typeface="ＭＳ Ｐゴシック" panose="020B0600070205080204" pitchFamily="50" charset="-128"/>
              <a:ea typeface="ＭＳ Ｐゴシック" panose="020B0600070205080204" pitchFamily="50" charset="-128"/>
              <a:sym typeface="Lucida Grande"/>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スライド番号プレースホルダー 3">
            <a:extLst>
              <a:ext uri="{FF2B5EF4-FFF2-40B4-BE49-F238E27FC236}">
                <a16:creationId xmlns:a16="http://schemas.microsoft.com/office/drawing/2014/main" id="{AF80C223-30FE-6481-8337-0BF3D360E025}"/>
              </a:ext>
            </a:extLst>
          </p:cNvPr>
          <p:cNvSpPr>
            <a:spLocks noGrp="1"/>
          </p:cNvSpPr>
          <p:nvPr>
            <p:ph type="sldNum" sz="quarter" idx="10"/>
          </p:nvPr>
        </p:nvSpPr>
        <p:spPr/>
        <p:txBody>
          <a:bodyPr/>
          <a:lstStyle>
            <a:lvl1pPr>
              <a:defRPr/>
            </a:lvl1pPr>
          </a:lstStyle>
          <a:p>
            <a:pPr>
              <a:defRPr/>
            </a:pPr>
            <a:fld id="{154F2436-F8CA-41CF-B56A-1AC18FB84085}" type="slidenum">
              <a:rPr lang="en-US" altLang="ja-JP"/>
              <a:pPr>
                <a:defRPr/>
              </a:pPr>
              <a:t>‹#›</a:t>
            </a:fld>
            <a:endParaRPr lang="en-US" altLang="ja-JP"/>
          </a:p>
        </p:txBody>
      </p:sp>
    </p:spTree>
    <p:extLst>
      <p:ext uri="{BB962C8B-B14F-4D97-AF65-F5344CB8AC3E}">
        <p14:creationId xmlns:p14="http://schemas.microsoft.com/office/powerpoint/2010/main" val="14113324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09CBFC0A-96BF-AA35-3005-524844CE6233}"/>
              </a:ext>
            </a:extLst>
          </p:cNvPr>
          <p:cNvSpPr>
            <a:spLocks noGrp="1"/>
          </p:cNvSpPr>
          <p:nvPr>
            <p:ph type="sldNum" idx="10"/>
          </p:nvPr>
        </p:nvSpPr>
        <p:spPr/>
        <p:txBody>
          <a:bodyPr/>
          <a:lstStyle>
            <a:lvl1pPr>
              <a:defRPr/>
            </a:lvl1pPr>
          </a:lstStyle>
          <a:p>
            <a:pPr>
              <a:defRPr/>
            </a:pPr>
            <a:fld id="{CA0D8BA7-E242-4173-AAF9-925231D0C5E5}" type="slidenum">
              <a:rPr lang="en-US" altLang="ja-JP"/>
              <a:pPr>
                <a:defRPr/>
              </a:pPr>
              <a:t>‹#›</a:t>
            </a:fld>
            <a:endParaRPr lang="en-US" altLang="ja-JP"/>
          </a:p>
        </p:txBody>
      </p:sp>
    </p:spTree>
    <p:extLst>
      <p:ext uri="{BB962C8B-B14F-4D97-AF65-F5344CB8AC3E}">
        <p14:creationId xmlns:p14="http://schemas.microsoft.com/office/powerpoint/2010/main" val="291406476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
            <a:extLst>
              <a:ext uri="{FF2B5EF4-FFF2-40B4-BE49-F238E27FC236}">
                <a16:creationId xmlns:a16="http://schemas.microsoft.com/office/drawing/2014/main" id="{9A452040-EE1D-2843-BBB0-09929BD2AB20}"/>
              </a:ext>
            </a:extLst>
          </p:cNvPr>
          <p:cNvSpPr>
            <a:spLocks noGrp="1" noChangeArrowheads="1"/>
          </p:cNvSpPr>
          <p:nvPr>
            <p:ph type="body" idx="1"/>
          </p:nvPr>
        </p:nvSpPr>
        <p:spPr bwMode="auto">
          <a:xfrm>
            <a:off x="962025" y="3532188"/>
            <a:ext cx="7974013" cy="3325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25400" tIns="25400" rIns="26231" bIns="25400" numCol="1" anchor="t" anchorCtr="0" compatLnSpc="1">
            <a:prstTxWarp prst="textNoShape">
              <a:avLst/>
            </a:prstTxWarp>
          </a:bodyPr>
          <a:lstStyle/>
          <a:p>
            <a:pPr lvl="0"/>
            <a:r>
              <a:rPr lang="en-US" altLang="ja-JP">
                <a:sym typeface="Gill Sans"/>
              </a:rPr>
              <a:t>Click to edit Master text styles</a:t>
            </a:r>
          </a:p>
          <a:p>
            <a:pPr lvl="1"/>
            <a:r>
              <a:rPr lang="en-US" altLang="ja-JP">
                <a:sym typeface="Gill Sans"/>
              </a:rPr>
              <a:t>Second level</a:t>
            </a:r>
          </a:p>
          <a:p>
            <a:pPr lvl="2"/>
            <a:r>
              <a:rPr lang="en-US" altLang="ja-JP">
                <a:sym typeface="Gill Sans"/>
              </a:rPr>
              <a:t>Third level</a:t>
            </a:r>
          </a:p>
          <a:p>
            <a:pPr lvl="3"/>
            <a:r>
              <a:rPr lang="en-US" altLang="ja-JP">
                <a:sym typeface="Gill Sans"/>
              </a:rPr>
              <a:t>Fourth level</a:t>
            </a:r>
          </a:p>
          <a:p>
            <a:pPr lvl="4"/>
            <a:r>
              <a:rPr lang="en-US" altLang="ja-JP">
                <a:sym typeface="Gill Sans"/>
              </a:rPr>
              <a:t>Fifth </a:t>
            </a:r>
            <a:r>
              <a:rPr lang="ja-JP" altLang="en-US">
                <a:sym typeface="Gill Sans"/>
              </a:rPr>
              <a:t>　　　　　　　　　　　　　</a:t>
            </a:r>
            <a:endParaRPr lang="en-US" altLang="ja-JP">
              <a:sym typeface="Gill Sans"/>
            </a:endParaRPr>
          </a:p>
        </p:txBody>
      </p:sp>
      <p:sp>
        <p:nvSpPr>
          <p:cNvPr id="1027" name="Rectangle 2">
            <a:extLst>
              <a:ext uri="{FF2B5EF4-FFF2-40B4-BE49-F238E27FC236}">
                <a16:creationId xmlns:a16="http://schemas.microsoft.com/office/drawing/2014/main" id="{71FDB614-490C-BA8F-D2AD-046F02C3EB48}"/>
              </a:ext>
            </a:extLst>
          </p:cNvPr>
          <p:cNvSpPr>
            <a:spLocks noGrp="1" noChangeArrowheads="1"/>
          </p:cNvSpPr>
          <p:nvPr>
            <p:ph type="title"/>
          </p:nvPr>
        </p:nvSpPr>
        <p:spPr bwMode="auto">
          <a:xfrm>
            <a:off x="962025" y="0"/>
            <a:ext cx="7974013" cy="348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25400" tIns="25400" rIns="26231" bIns="25400" numCol="1" anchor="b" anchorCtr="0" compatLnSpc="1">
            <a:prstTxWarp prst="textNoShape">
              <a:avLst/>
            </a:prstTxWarp>
          </a:bodyPr>
          <a:lstStyle/>
          <a:p>
            <a:pPr lvl="0"/>
            <a:r>
              <a:rPr lang="en-US" altLang="ja-JP">
                <a:sym typeface="Gill Sans"/>
              </a:rPr>
              <a:t>Click to edit Master title style</a:t>
            </a:r>
          </a:p>
        </p:txBody>
      </p:sp>
      <p:sp>
        <p:nvSpPr>
          <p:cNvPr id="2" name="Text Box 3">
            <a:extLst>
              <a:ext uri="{FF2B5EF4-FFF2-40B4-BE49-F238E27FC236}">
                <a16:creationId xmlns:a16="http://schemas.microsoft.com/office/drawing/2014/main" id="{2D735656-FB5C-DBA9-DDEB-A8031209832F}"/>
              </a:ext>
            </a:extLst>
          </p:cNvPr>
          <p:cNvSpPr txBox="1">
            <a:spLocks noGrp="1" noChangeArrowheads="1"/>
          </p:cNvSpPr>
          <p:nvPr>
            <p:ph type="sldNum" sz="quarter" idx="4"/>
          </p:nvPr>
        </p:nvSpPr>
        <p:spPr bwMode="auto">
          <a:xfrm>
            <a:off x="9490075" y="6453188"/>
            <a:ext cx="415925" cy="373062"/>
          </a:xfrm>
          <a:prstGeom prst="rect">
            <a:avLst/>
          </a:prstGeom>
          <a:noFill/>
          <a:ln>
            <a:noFill/>
          </a:ln>
          <a:effectLst/>
        </p:spPr>
        <p:txBody>
          <a:bodyPr vert="horz" wrap="none" lIns="91440" tIns="45720" rIns="91440" bIns="45720" numCol="1" anchor="t" anchorCtr="0" compatLnSpc="1">
            <a:prstTxWarp prst="textNoShape">
              <a:avLst/>
            </a:prstTxWarp>
          </a:bodyPr>
          <a:lstStyle>
            <a:lvl1pPr algn="ctr" eaLnBrk="1" hangingPunct="1">
              <a:defRPr kumimoji="0" sz="1600" b="1">
                <a:solidFill>
                  <a:schemeClr val="tx1"/>
                </a:solidFill>
              </a:defRPr>
            </a:lvl1pPr>
          </a:lstStyle>
          <a:p>
            <a:pPr>
              <a:defRPr/>
            </a:pPr>
            <a:fld id="{6698C52D-CEB5-4CA2-994D-09B7EBEC30CF}" type="slidenum">
              <a:rPr lang="en-US" altLang="ja-JP"/>
              <a:pPr>
                <a:defRPr/>
              </a:pPr>
              <a:t>‹#›</a:t>
            </a:fld>
            <a:r>
              <a:rPr lang="ja-JP" altLang="en-US" sz="1200">
                <a:ea typeface="ＭＳ Ｐゴシック" panose="020B0600070205080204" pitchFamily="50" charset="-128"/>
              </a:rPr>
              <a:t>　</a:t>
            </a:r>
            <a:endParaRPr lang="en-US" altLang="ja-JP" sz="1200"/>
          </a:p>
        </p:txBody>
      </p:sp>
    </p:spTree>
  </p:cSld>
  <p:clrMap bg1="lt1" tx1="dk1" bg2="lt2" tx2="dk2" accent1="accent1" accent2="accent2" accent3="accent3" accent4="accent4" accent5="accent5" accent6="accent6" hlink="hlink" folHlink="folHlink"/>
  <p:sldLayoutIdLst>
    <p:sldLayoutId id="2147484050" r:id="rId1"/>
    <p:sldLayoutId id="2147484051" r:id="rId2"/>
  </p:sldLayoutIdLst>
  <p:transition/>
  <p:hf sldNum="0" hdr="0" ftr="0" dt="0"/>
  <p:txStyles>
    <p:titleStyle>
      <a:lvl1pPr algn="ctr" rtl="0" eaLnBrk="0" fontAlgn="base" hangingPunct="0">
        <a:spcBef>
          <a:spcPct val="0"/>
        </a:spcBef>
        <a:spcAft>
          <a:spcPct val="0"/>
        </a:spcAft>
        <a:defRPr kumimoji="1" sz="5800">
          <a:solidFill>
            <a:schemeClr val="tx1"/>
          </a:solidFill>
          <a:latin typeface="+mj-lt"/>
          <a:ea typeface="+mj-ea"/>
          <a:cs typeface="+mj-cs"/>
          <a:sym typeface="Gill Sans"/>
        </a:defRPr>
      </a:lvl1pPr>
      <a:lvl2pPr algn="ctr" rtl="0" eaLnBrk="0" fontAlgn="base" hangingPunct="0">
        <a:spcBef>
          <a:spcPct val="0"/>
        </a:spcBef>
        <a:spcAft>
          <a:spcPct val="0"/>
        </a:spcAft>
        <a:defRPr kumimoji="1" sz="5800">
          <a:solidFill>
            <a:schemeClr val="tx1"/>
          </a:solidFill>
          <a:latin typeface="Gill Sans" charset="0"/>
          <a:ea typeface="ヒラギノ角ゴ ProN W3" charset="0"/>
          <a:cs typeface="ヒラギノ角ゴ ProN W3" charset="0"/>
          <a:sym typeface="Gill Sans"/>
        </a:defRPr>
      </a:lvl2pPr>
      <a:lvl3pPr algn="ctr" rtl="0" eaLnBrk="0" fontAlgn="base" hangingPunct="0">
        <a:spcBef>
          <a:spcPct val="0"/>
        </a:spcBef>
        <a:spcAft>
          <a:spcPct val="0"/>
        </a:spcAft>
        <a:defRPr kumimoji="1" sz="5800">
          <a:solidFill>
            <a:schemeClr val="tx1"/>
          </a:solidFill>
          <a:latin typeface="Gill Sans" charset="0"/>
          <a:ea typeface="ヒラギノ角ゴ ProN W3" charset="0"/>
          <a:cs typeface="ヒラギノ角ゴ ProN W3" charset="0"/>
          <a:sym typeface="Gill Sans"/>
        </a:defRPr>
      </a:lvl3pPr>
      <a:lvl4pPr algn="ctr" rtl="0" eaLnBrk="0" fontAlgn="base" hangingPunct="0">
        <a:spcBef>
          <a:spcPct val="0"/>
        </a:spcBef>
        <a:spcAft>
          <a:spcPct val="0"/>
        </a:spcAft>
        <a:defRPr kumimoji="1" sz="5800">
          <a:solidFill>
            <a:schemeClr val="tx1"/>
          </a:solidFill>
          <a:latin typeface="Gill Sans" charset="0"/>
          <a:ea typeface="ヒラギノ角ゴ ProN W3" charset="0"/>
          <a:cs typeface="ヒラギノ角ゴ ProN W3" charset="0"/>
          <a:sym typeface="Gill Sans"/>
        </a:defRPr>
      </a:lvl4pPr>
      <a:lvl5pPr algn="ctr" rtl="0" eaLnBrk="0" fontAlgn="base" hangingPunct="0">
        <a:spcBef>
          <a:spcPct val="0"/>
        </a:spcBef>
        <a:spcAft>
          <a:spcPct val="0"/>
        </a:spcAft>
        <a:defRPr kumimoji="1" sz="5800">
          <a:solidFill>
            <a:schemeClr val="tx1"/>
          </a:solidFill>
          <a:latin typeface="Gill Sans" charset="0"/>
          <a:ea typeface="ヒラギノ角ゴ ProN W3" charset="0"/>
          <a:cs typeface="ヒラギノ角ゴ ProN W3" charset="0"/>
          <a:sym typeface="Gill Sans"/>
        </a:defRPr>
      </a:lvl5pPr>
      <a:lvl6pPr marL="457200" algn="ctr" rtl="0" fontAlgn="base">
        <a:spcBef>
          <a:spcPct val="0"/>
        </a:spcBef>
        <a:spcAft>
          <a:spcPct val="0"/>
        </a:spcAft>
        <a:defRPr sz="58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58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58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5800">
          <a:solidFill>
            <a:schemeClr val="tx1"/>
          </a:solidFill>
          <a:latin typeface="Gill Sans" charset="0"/>
          <a:ea typeface="ヒラギノ角ゴ ProN W3" charset="0"/>
          <a:cs typeface="ヒラギノ角ゴ ProN W3" charset="0"/>
          <a:sym typeface="Gill Sans" charset="0"/>
        </a:defRPr>
      </a:lvl9pPr>
    </p:titleStyle>
    <p:bodyStyle>
      <a:lvl1pPr marL="342900" indent="-342900" algn="ctr" rtl="0" eaLnBrk="0" fontAlgn="base" hangingPunct="0">
        <a:spcBef>
          <a:spcPct val="0"/>
        </a:spcBef>
        <a:spcAft>
          <a:spcPct val="0"/>
        </a:spcAft>
        <a:defRPr kumimoji="1" sz="2500">
          <a:solidFill>
            <a:schemeClr val="tx1"/>
          </a:solidFill>
          <a:latin typeface="+mn-lt"/>
          <a:ea typeface="+mn-ea"/>
          <a:cs typeface="+mn-cs"/>
          <a:sym typeface="Gill Sans"/>
        </a:defRPr>
      </a:lvl1pPr>
      <a:lvl2pPr marL="431800" indent="25400" algn="ctr" rtl="0" eaLnBrk="0" fontAlgn="base" hangingPunct="0">
        <a:spcBef>
          <a:spcPct val="0"/>
        </a:spcBef>
        <a:spcAft>
          <a:spcPct val="0"/>
        </a:spcAft>
        <a:defRPr kumimoji="1" sz="2500">
          <a:solidFill>
            <a:schemeClr val="tx1"/>
          </a:solidFill>
          <a:latin typeface="+mn-lt"/>
          <a:ea typeface="+mn-ea"/>
          <a:cs typeface="+mn-cs"/>
          <a:sym typeface="Gill Sans"/>
        </a:defRPr>
      </a:lvl2pPr>
      <a:lvl3pPr marL="889000" indent="25400" algn="ctr" rtl="0" eaLnBrk="0" fontAlgn="base" hangingPunct="0">
        <a:spcBef>
          <a:spcPct val="0"/>
        </a:spcBef>
        <a:spcAft>
          <a:spcPct val="0"/>
        </a:spcAft>
        <a:defRPr kumimoji="1" sz="2500">
          <a:solidFill>
            <a:schemeClr val="tx1"/>
          </a:solidFill>
          <a:latin typeface="+mn-lt"/>
          <a:ea typeface="+mn-ea"/>
          <a:cs typeface="+mn-cs"/>
          <a:sym typeface="Gill Sans"/>
        </a:defRPr>
      </a:lvl3pPr>
      <a:lvl4pPr marL="1346200" indent="25400" algn="ctr" rtl="0" eaLnBrk="0" fontAlgn="base" hangingPunct="0">
        <a:spcBef>
          <a:spcPct val="0"/>
        </a:spcBef>
        <a:spcAft>
          <a:spcPct val="0"/>
        </a:spcAft>
        <a:defRPr kumimoji="1" sz="2500">
          <a:solidFill>
            <a:schemeClr val="tx1"/>
          </a:solidFill>
          <a:latin typeface="+mn-lt"/>
          <a:ea typeface="+mn-ea"/>
          <a:cs typeface="+mn-cs"/>
          <a:sym typeface="Gill Sans"/>
        </a:defRPr>
      </a:lvl4pPr>
      <a:lvl5pPr marL="1803400" indent="25400" algn="ctr" rtl="0" eaLnBrk="0" fontAlgn="base" hangingPunct="0">
        <a:spcBef>
          <a:spcPct val="0"/>
        </a:spcBef>
        <a:spcAft>
          <a:spcPct val="0"/>
        </a:spcAft>
        <a:defRPr kumimoji="1" sz="2500">
          <a:solidFill>
            <a:schemeClr val="tx1"/>
          </a:solidFill>
          <a:latin typeface="+mn-lt"/>
          <a:ea typeface="+mn-ea"/>
          <a:cs typeface="+mn-cs"/>
          <a:sym typeface="Gill Sans"/>
        </a:defRPr>
      </a:lvl5pPr>
      <a:lvl6pPr marL="2260600" algn="ctr" rtl="0" fontAlgn="base">
        <a:spcBef>
          <a:spcPct val="0"/>
        </a:spcBef>
        <a:spcAft>
          <a:spcPct val="0"/>
        </a:spcAft>
        <a:defRPr sz="2500">
          <a:solidFill>
            <a:schemeClr val="tx1"/>
          </a:solidFill>
          <a:latin typeface="+mn-lt"/>
          <a:ea typeface="+mn-ea"/>
          <a:cs typeface="+mn-cs"/>
          <a:sym typeface="Gill Sans" charset="0"/>
        </a:defRPr>
      </a:lvl6pPr>
      <a:lvl7pPr marL="2717800" algn="ctr" rtl="0" fontAlgn="base">
        <a:spcBef>
          <a:spcPct val="0"/>
        </a:spcBef>
        <a:spcAft>
          <a:spcPct val="0"/>
        </a:spcAft>
        <a:defRPr sz="2500">
          <a:solidFill>
            <a:schemeClr val="tx1"/>
          </a:solidFill>
          <a:latin typeface="+mn-lt"/>
          <a:ea typeface="+mn-ea"/>
          <a:cs typeface="+mn-cs"/>
          <a:sym typeface="Gill Sans" charset="0"/>
        </a:defRPr>
      </a:lvl7pPr>
      <a:lvl8pPr marL="3175000" algn="ctr" rtl="0" fontAlgn="base">
        <a:spcBef>
          <a:spcPct val="0"/>
        </a:spcBef>
        <a:spcAft>
          <a:spcPct val="0"/>
        </a:spcAft>
        <a:defRPr sz="2500">
          <a:solidFill>
            <a:schemeClr val="tx1"/>
          </a:solidFill>
          <a:latin typeface="+mn-lt"/>
          <a:ea typeface="+mn-ea"/>
          <a:cs typeface="+mn-cs"/>
          <a:sym typeface="Gill Sans" charset="0"/>
        </a:defRPr>
      </a:lvl8pPr>
      <a:lvl9pPr marL="3632200" algn="ctr" rtl="0" fontAlgn="base">
        <a:spcBef>
          <a:spcPct val="0"/>
        </a:spcBef>
        <a:spcAft>
          <a:spcPct val="0"/>
        </a:spcAft>
        <a:defRPr sz="2500">
          <a:solidFill>
            <a:schemeClr val="tx1"/>
          </a:solidFill>
          <a:latin typeface="+mn-lt"/>
          <a:ea typeface="+mn-ea"/>
          <a:cs typeface="+mn-cs"/>
          <a:sym typeface="Gill Sans" charset="0"/>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26.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ideo" Target="file:///G:\&#9733;01_&#36991;&#38627;&#24773;&#22577;&#12392;&#36991;&#38627;&#34892;&#21205;\&#9733;&#20303;&#27665;&#21521;&#12369;&#27671;&#35937;&#24193;&#12527;&#12540;&#12463;&#12471;&#12519;&#12483;&#12503;\&#20196;&#21644;&#65298;&#24180;&#24230;&#26411;&#65288;&#25913;&#35330;&#29256;&#65289;\&#12503;&#12524;&#12476;&#12531;&#12486;&#12540;&#12471;&#12519;&#12531;\&#26412;&#24030;&#22235;&#22269;&#20061;&#24030;\rain.wmv" TargetMode="Externa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9.jpeg"/><Relationship Id="rId11" Type="http://schemas.openxmlformats.org/officeDocument/2006/relationships/image" Target="../media/image14.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5">
            <a:extLst>
              <a:ext uri="{FF2B5EF4-FFF2-40B4-BE49-F238E27FC236}">
                <a16:creationId xmlns:a16="http://schemas.microsoft.com/office/drawing/2014/main" id="{35E4DFB6-AFCE-23A3-160D-8EF7E96881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05750" y="1700213"/>
            <a:ext cx="1897063" cy="451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6">
            <a:extLst>
              <a:ext uri="{FF2B5EF4-FFF2-40B4-BE49-F238E27FC236}">
                <a16:creationId xmlns:a16="http://schemas.microsoft.com/office/drawing/2014/main" id="{D9471A63-E8A3-2024-A4ED-B610DE55B0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238" y="3848100"/>
            <a:ext cx="1897062" cy="246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Rectangle 4">
            <a:extLst>
              <a:ext uri="{FF2B5EF4-FFF2-40B4-BE49-F238E27FC236}">
                <a16:creationId xmlns:a16="http://schemas.microsoft.com/office/drawing/2014/main" id="{E5BC29DB-88CA-8214-B27F-2675FE05C3D6}"/>
              </a:ext>
            </a:extLst>
          </p:cNvPr>
          <p:cNvSpPr>
            <a:spLocks noChangeArrowheads="1"/>
          </p:cNvSpPr>
          <p:nvPr/>
        </p:nvSpPr>
        <p:spPr bwMode="auto">
          <a:xfrm>
            <a:off x="1481138" y="2276475"/>
            <a:ext cx="7575550" cy="348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900">
                <a:solidFill>
                  <a:srgbClr val="000000"/>
                </a:solidFill>
                <a:latin typeface="Gill Sans"/>
                <a:ea typeface="ヒラギノ角ゴ ProN W3"/>
                <a:cs typeface="ヒラギノ角ゴ ProN W3"/>
                <a:sym typeface="Gill Sans"/>
              </a:defRPr>
            </a:lvl1pPr>
            <a:lvl2pPr marL="742950" indent="-28575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900">
                <a:solidFill>
                  <a:srgbClr val="000000"/>
                </a:solidFill>
                <a:latin typeface="Gill Sans"/>
                <a:ea typeface="ヒラギノ角ゴ ProN W3"/>
                <a:cs typeface="ヒラギノ角ゴ ProN W3"/>
                <a:sym typeface="Gill Sans"/>
              </a:defRPr>
            </a:lvl2pPr>
            <a:lvl3pPr marL="11430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900">
                <a:solidFill>
                  <a:srgbClr val="000000"/>
                </a:solidFill>
                <a:latin typeface="Gill Sans"/>
                <a:ea typeface="ヒラギノ角ゴ ProN W3"/>
                <a:cs typeface="ヒラギノ角ゴ ProN W3"/>
                <a:sym typeface="Gill Sans"/>
              </a:defRPr>
            </a:lvl3pPr>
            <a:lvl4pPr marL="16002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900">
                <a:solidFill>
                  <a:srgbClr val="000000"/>
                </a:solidFill>
                <a:latin typeface="Gill Sans"/>
                <a:ea typeface="ヒラギノ角ゴ ProN W3"/>
                <a:cs typeface="ヒラギノ角ゴ ProN W3"/>
                <a:sym typeface="Gill Sans"/>
              </a:defRPr>
            </a:lvl4pPr>
            <a:lvl5pPr marL="20574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900">
                <a:solidFill>
                  <a:srgbClr val="000000"/>
                </a:solidFill>
                <a:latin typeface="Gill Sans"/>
                <a:ea typeface="ヒラギノ角ゴ ProN W3"/>
                <a:cs typeface="ヒラギノ角ゴ ProN W3"/>
                <a:sym typeface="Gill Sans"/>
              </a:defRPr>
            </a:lvl9pPr>
          </a:lstStyle>
          <a:p>
            <a:pPr eaLnBrk="1" hangingPunct="1"/>
            <a:r>
              <a:rPr kumimoji="0" lang="ja-JP" altLang="en-US" sz="3200">
                <a:latin typeface="メイリオ" panose="020B0604030504040204" pitchFamily="50" charset="-128"/>
                <a:ea typeface="メイリオ" panose="020B0604030504040204" pitchFamily="50" charset="-128"/>
                <a:cs typeface="ヒラギノ角ゴ ProN W6"/>
              </a:rPr>
              <a:t>〇荷物は荷物置きに置いてください。</a:t>
            </a:r>
            <a:endParaRPr kumimoji="0" lang="en-US" altLang="ja-JP" sz="3200">
              <a:latin typeface="メイリオ" panose="020B0604030504040204" pitchFamily="50" charset="-128"/>
              <a:ea typeface="メイリオ" panose="020B0604030504040204" pitchFamily="50" charset="-128"/>
              <a:cs typeface="ヒラギノ角ゴ ProN W6"/>
            </a:endParaRPr>
          </a:p>
          <a:p>
            <a:pPr eaLnBrk="1" hangingPunct="1"/>
            <a:r>
              <a:rPr kumimoji="0" lang="ja-JP" altLang="en-US" sz="3200">
                <a:latin typeface="メイリオ" panose="020B0604030504040204" pitchFamily="50" charset="-128"/>
                <a:ea typeface="メイリオ" panose="020B0604030504040204" pitchFamily="50" charset="-128"/>
                <a:cs typeface="ヒラギノ角ゴ ProN W6"/>
              </a:rPr>
              <a:t>　筆記具は手元に持って座りましょう。</a:t>
            </a:r>
          </a:p>
          <a:p>
            <a:pPr eaLnBrk="1" hangingPunct="1">
              <a:spcBef>
                <a:spcPts val="3000"/>
              </a:spcBef>
            </a:pPr>
            <a:r>
              <a:rPr kumimoji="0" lang="ja-JP" altLang="en-US" sz="3200">
                <a:latin typeface="メイリオ" panose="020B0604030504040204" pitchFamily="50" charset="-128"/>
                <a:ea typeface="メイリオ" panose="020B0604030504040204" pitchFamily="50" charset="-128"/>
                <a:cs typeface="ヒラギノ角ゴ ProN W6"/>
              </a:rPr>
              <a:t>〇事前アンケートを記入してください。</a:t>
            </a:r>
            <a:endParaRPr kumimoji="0" lang="en-US" altLang="ja-JP" sz="3200">
              <a:latin typeface="メイリオ" panose="020B0604030504040204" pitchFamily="50" charset="-128"/>
              <a:ea typeface="メイリオ" panose="020B0604030504040204" pitchFamily="50" charset="-128"/>
              <a:cs typeface="ヒラギノ角ゴ ProN W6"/>
            </a:endParaRPr>
          </a:p>
          <a:p>
            <a:pPr eaLnBrk="1" hangingPunct="1">
              <a:spcBef>
                <a:spcPts val="3000"/>
              </a:spcBef>
            </a:pPr>
            <a:r>
              <a:rPr kumimoji="0" lang="ja-JP" altLang="en-US" sz="3200">
                <a:latin typeface="メイリオ" panose="020B0604030504040204" pitchFamily="50" charset="-128"/>
                <a:ea typeface="メイリオ" panose="020B0604030504040204" pitchFamily="50" charset="-128"/>
                <a:cs typeface="ヒラギノ角ゴ ProN W6"/>
              </a:rPr>
              <a:t>〇名札用紙に名前を書いてください。</a:t>
            </a:r>
          </a:p>
        </p:txBody>
      </p:sp>
      <p:sp>
        <p:nvSpPr>
          <p:cNvPr id="7" name="Rectangle 4">
            <a:extLst>
              <a:ext uri="{FF2B5EF4-FFF2-40B4-BE49-F238E27FC236}">
                <a16:creationId xmlns:a16="http://schemas.microsoft.com/office/drawing/2014/main" id="{67F4C57F-1EC8-B536-BA42-713D25CCC902}"/>
              </a:ext>
            </a:extLst>
          </p:cNvPr>
          <p:cNvSpPr>
            <a:spLocks noChangeArrowheads="1"/>
          </p:cNvSpPr>
          <p:nvPr/>
        </p:nvSpPr>
        <p:spPr bwMode="auto">
          <a:xfrm>
            <a:off x="849313" y="908050"/>
            <a:ext cx="8424862" cy="792163"/>
          </a:xfrm>
          <a:prstGeom prst="rect">
            <a:avLst/>
          </a:prstGeom>
          <a:solidFill>
            <a:schemeClr val="accent6">
              <a:lumMod val="20000"/>
              <a:lumOff val="80000"/>
            </a:schemeClr>
          </a:solidFill>
          <a:ln w="9525">
            <a:noFill/>
            <a:miter lim="800000"/>
            <a:headEnd/>
            <a:tailEnd/>
          </a:ln>
        </p:spPr>
        <p:txBody>
          <a:bodyPr lIns="0" tIns="0" rIns="0" bIns="0" anchor="ctr"/>
          <a:lstStyle/>
          <a:p>
            <a:pPr algn="ctr" eaLnBrk="1" hangingPunct="1">
              <a:lnSpc>
                <a:spcPct val="14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ja-JP" altLang="en-US" sz="4000" dirty="0">
                <a:solidFill>
                  <a:schemeClr val="accent6">
                    <a:lumMod val="75000"/>
                  </a:schemeClr>
                </a:solidFill>
                <a:latin typeface="メイリオ" pitchFamily="50" charset="-128"/>
                <a:ea typeface="メイリオ" pitchFamily="50" charset="-128"/>
                <a:cs typeface="ヒラギノ角ゴ ProN W6"/>
              </a:rPr>
              <a:t>みなさん、こんにちは</a:t>
            </a:r>
          </a:p>
        </p:txBody>
      </p:sp>
      <p:sp>
        <p:nvSpPr>
          <p:cNvPr id="8" name="角丸四角形 7">
            <a:extLst>
              <a:ext uri="{FF2B5EF4-FFF2-40B4-BE49-F238E27FC236}">
                <a16:creationId xmlns:a16="http://schemas.microsoft.com/office/drawing/2014/main" id="{C8E0938D-3381-E340-3786-79C30C274D30}"/>
              </a:ext>
            </a:extLst>
          </p:cNvPr>
          <p:cNvSpPr>
            <a:spLocks noChangeAspect="1"/>
          </p:cNvSpPr>
          <p:nvPr/>
        </p:nvSpPr>
        <p:spPr bwMode="auto">
          <a:xfrm>
            <a:off x="130175" y="77788"/>
            <a:ext cx="9672638" cy="6696075"/>
          </a:xfrm>
          <a:prstGeom prst="roundRect">
            <a:avLst>
              <a:gd name="adj" fmla="val 6762"/>
            </a:avLst>
          </a:prstGeom>
          <a:noFill/>
          <a:ln w="63500" cap="flat" cmpd="sng" algn="ctr">
            <a:solidFill>
              <a:schemeClr val="accent6">
                <a:lumMod val="40000"/>
                <a:lumOff val="60000"/>
              </a:schemeClr>
            </a:solidFill>
            <a:prstDash val="solid"/>
            <a:round/>
            <a:headEnd type="none" w="med" len="med"/>
            <a:tailEnd type="none" w="med" len="med"/>
          </a:ln>
          <a:effectLst/>
        </p:spPr>
        <p:txBody>
          <a:bodyPr/>
          <a:lstStyle/>
          <a:p>
            <a:pPr algn="ctr" eaLnBrk="1" hangingPunct="1">
              <a:defRPr/>
            </a:pPr>
            <a:endParaRPr kumimoji="0" lang="ja-JP" altLang="en-US">
              <a:latin typeface="Gill Sans" charset="0"/>
              <a:ea typeface="ヒラギノ角ゴ ProN W3" charset="0"/>
              <a:cs typeface="ヒラギノ角ゴ ProN W3" charset="0"/>
              <a:sym typeface="Gill Sans" charset="0"/>
            </a:endParaRPr>
          </a:p>
        </p:txBody>
      </p:sp>
    </p:spTree>
  </p:cSld>
  <p:clrMapOvr>
    <a:masterClrMapping/>
  </p:clrMapOvr>
  <p:transition advTm="4096"/>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2">
            <a:extLst>
              <a:ext uri="{FF2B5EF4-FFF2-40B4-BE49-F238E27FC236}">
                <a16:creationId xmlns:a16="http://schemas.microsoft.com/office/drawing/2014/main" id="{59C2985A-5D20-6000-6FB1-3B4E09D063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70088"/>
            <a:ext cx="4830763" cy="322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Rectangle 1">
            <a:extLst>
              <a:ext uri="{FF2B5EF4-FFF2-40B4-BE49-F238E27FC236}">
                <a16:creationId xmlns:a16="http://schemas.microsoft.com/office/drawing/2014/main" id="{CE0851ED-BBC9-04E6-5ECB-49E3F700A9FB}"/>
              </a:ext>
            </a:extLst>
          </p:cNvPr>
          <p:cNvSpPr>
            <a:spLocks/>
          </p:cNvSpPr>
          <p:nvPr/>
        </p:nvSpPr>
        <p:spPr bwMode="auto">
          <a:xfrm>
            <a:off x="4822825" y="6546850"/>
            <a:ext cx="2540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5400" tIns="25400" rIns="62956" bIns="25400">
            <a:spAutoFit/>
          </a:bodyPr>
          <a:lstStyle>
            <a:lvl1pPr marL="11113">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eaLnBrk="1" hangingPunct="1"/>
            <a:r>
              <a:rPr kumimoji="0" lang="en-US" altLang="ja-JP" sz="1200">
                <a:solidFill>
                  <a:schemeClr val="tx1"/>
                </a:solidFill>
              </a:rPr>
              <a:t>14</a:t>
            </a:r>
          </a:p>
        </p:txBody>
      </p:sp>
      <p:sp>
        <p:nvSpPr>
          <p:cNvPr id="24580" name="正方形/長方形 6">
            <a:extLst>
              <a:ext uri="{FF2B5EF4-FFF2-40B4-BE49-F238E27FC236}">
                <a16:creationId xmlns:a16="http://schemas.microsoft.com/office/drawing/2014/main" id="{6CE92C35-0A15-D8F7-3174-EC8E1058EA8B}"/>
              </a:ext>
            </a:extLst>
          </p:cNvPr>
          <p:cNvSpPr>
            <a:spLocks noChangeArrowheads="1"/>
          </p:cNvSpPr>
          <p:nvPr/>
        </p:nvSpPr>
        <p:spPr bwMode="auto">
          <a:xfrm>
            <a:off x="1136650" y="1249363"/>
            <a:ext cx="2346325"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a:lnSpc>
                <a:spcPts val="2800"/>
              </a:lnSpc>
            </a:pPr>
            <a:r>
              <a:rPr lang="ja-JP" altLang="en-US" sz="2800" b="1">
                <a:latin typeface="メイリオ" panose="020B0604030504040204" pitchFamily="50" charset="-128"/>
                <a:ea typeface="メイリオ" panose="020B0604030504040204" pitchFamily="50" charset="-128"/>
              </a:rPr>
              <a:t>崖の近く</a:t>
            </a:r>
            <a:endParaRPr lang="en-US" altLang="ja-JP" sz="2800" b="1">
              <a:latin typeface="メイリオ" panose="020B0604030504040204" pitchFamily="50" charset="-128"/>
              <a:ea typeface="メイリオ" panose="020B0604030504040204" pitchFamily="50" charset="-128"/>
            </a:endParaRPr>
          </a:p>
        </p:txBody>
      </p:sp>
      <p:sp>
        <p:nvSpPr>
          <p:cNvPr id="12" name="正方形/長方形 11">
            <a:extLst>
              <a:ext uri="{FF2B5EF4-FFF2-40B4-BE49-F238E27FC236}">
                <a16:creationId xmlns:a16="http://schemas.microsoft.com/office/drawing/2014/main" id="{DC86BF86-0D8D-5723-074C-952133EF9857}"/>
              </a:ext>
            </a:extLst>
          </p:cNvPr>
          <p:cNvSpPr>
            <a:spLocks noChangeArrowheads="1"/>
          </p:cNvSpPr>
          <p:nvPr/>
        </p:nvSpPr>
        <p:spPr bwMode="auto">
          <a:xfrm>
            <a:off x="776288" y="5426075"/>
            <a:ext cx="3354387"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a:lnSpc>
                <a:spcPts val="2800"/>
              </a:lnSpc>
            </a:pPr>
            <a:r>
              <a:rPr lang="ja-JP" altLang="en-US" sz="2400" b="1">
                <a:solidFill>
                  <a:schemeClr val="tx1"/>
                </a:solidFill>
                <a:latin typeface="メイリオ" panose="020B0604030504040204" pitchFamily="50" charset="-128"/>
                <a:ea typeface="メイリオ" panose="020B0604030504040204" pitchFamily="50" charset="-128"/>
              </a:rPr>
              <a:t>土砂がくずれてくる！</a:t>
            </a:r>
            <a:endParaRPr lang="en-US" altLang="ja-JP" sz="2400" b="1">
              <a:solidFill>
                <a:schemeClr val="tx1"/>
              </a:solidFill>
              <a:latin typeface="メイリオ" panose="020B0604030504040204" pitchFamily="50" charset="-128"/>
              <a:ea typeface="メイリオ" panose="020B0604030504040204" pitchFamily="50" charset="-128"/>
            </a:endParaRPr>
          </a:p>
        </p:txBody>
      </p:sp>
      <p:grpSp>
        <p:nvGrpSpPr>
          <p:cNvPr id="2" name="グループ化 24">
            <a:extLst>
              <a:ext uri="{FF2B5EF4-FFF2-40B4-BE49-F238E27FC236}">
                <a16:creationId xmlns:a16="http://schemas.microsoft.com/office/drawing/2014/main" id="{0E028E15-3556-6233-7D30-1EE627D6CA1C}"/>
              </a:ext>
            </a:extLst>
          </p:cNvPr>
          <p:cNvGrpSpPr>
            <a:grpSpLocks/>
          </p:cNvGrpSpPr>
          <p:nvPr/>
        </p:nvGrpSpPr>
        <p:grpSpPr bwMode="auto">
          <a:xfrm>
            <a:off x="5168900" y="1751013"/>
            <a:ext cx="4464050" cy="3394075"/>
            <a:chOff x="5169024" y="1553369"/>
            <a:chExt cx="4464496" cy="3394958"/>
          </a:xfrm>
        </p:grpSpPr>
        <p:sp>
          <p:nvSpPr>
            <p:cNvPr id="24586" name="テキスト ボックス 18">
              <a:extLst>
                <a:ext uri="{FF2B5EF4-FFF2-40B4-BE49-F238E27FC236}">
                  <a16:creationId xmlns:a16="http://schemas.microsoft.com/office/drawing/2014/main" id="{FD92E215-BF5F-50B4-173B-544B4F2F3C2D}"/>
                </a:ext>
              </a:extLst>
            </p:cNvPr>
            <p:cNvSpPr txBox="1">
              <a:spLocks noChangeArrowheads="1"/>
            </p:cNvSpPr>
            <p:nvPr/>
          </p:nvSpPr>
          <p:spPr bwMode="auto">
            <a:xfrm>
              <a:off x="8997061" y="1553369"/>
              <a:ext cx="492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r"/>
              <a:r>
                <a:rPr lang="ja-JP" altLang="en-US" sz="800" u="sng">
                  <a:solidFill>
                    <a:srgbClr val="404040"/>
                  </a:solidFill>
                  <a:latin typeface="メイリオ" panose="020B0604030504040204" pitchFamily="50" charset="-128"/>
                  <a:ea typeface="メイリオ" panose="020B0604030504040204" pitchFamily="50" charset="-128"/>
                </a:rPr>
                <a:t>広島市</a:t>
              </a:r>
            </a:p>
          </p:txBody>
        </p:sp>
        <p:sp>
          <p:nvSpPr>
            <p:cNvPr id="24587" name="正方形/長方形 21">
              <a:extLst>
                <a:ext uri="{FF2B5EF4-FFF2-40B4-BE49-F238E27FC236}">
                  <a16:creationId xmlns:a16="http://schemas.microsoft.com/office/drawing/2014/main" id="{E298DF60-B26F-A27D-A34D-ED6671EA1EEA}"/>
                </a:ext>
              </a:extLst>
            </p:cNvPr>
            <p:cNvSpPr>
              <a:spLocks noChangeArrowheads="1"/>
            </p:cNvSpPr>
            <p:nvPr/>
          </p:nvSpPr>
          <p:spPr bwMode="auto">
            <a:xfrm>
              <a:off x="8335642" y="4454191"/>
              <a:ext cx="33855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r"/>
              <a:r>
                <a:rPr lang="en-US" altLang="ja-JP" sz="800">
                  <a:latin typeface="メイリオ" panose="020B0604030504040204" pitchFamily="50" charset="-128"/>
                  <a:ea typeface="メイリオ" panose="020B0604030504040204" pitchFamily="50" charset="-128"/>
                </a:rPr>
                <a:t>[4]</a:t>
              </a:r>
              <a:endParaRPr lang="ja-JP" altLang="en-US"/>
            </a:p>
          </p:txBody>
        </p:sp>
        <p:pic>
          <p:nvPicPr>
            <p:cNvPr id="24588" name="図 23">
              <a:extLst>
                <a:ext uri="{FF2B5EF4-FFF2-40B4-BE49-F238E27FC236}">
                  <a16:creationId xmlns:a16="http://schemas.microsoft.com/office/drawing/2014/main" id="{7A59C6FA-9D66-FCEB-83F1-AEA387F49C6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69024" y="1772816"/>
              <a:ext cx="4464496" cy="3175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3325" name="Picture 13">
            <a:extLst>
              <a:ext uri="{FF2B5EF4-FFF2-40B4-BE49-F238E27FC236}">
                <a16:creationId xmlns:a16="http://schemas.microsoft.com/office/drawing/2014/main" id="{80E491D3-AF50-B571-AB82-9181516AF5D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970088"/>
            <a:ext cx="4838700" cy="323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6" name="Picture 14">
            <a:extLst>
              <a:ext uri="{FF2B5EF4-FFF2-40B4-BE49-F238E27FC236}">
                <a16:creationId xmlns:a16="http://schemas.microsoft.com/office/drawing/2014/main" id="{355AED24-CD0C-5533-72DE-ABF02D866AD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970088"/>
            <a:ext cx="4830763" cy="323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正方形/長方形 15">
            <a:extLst>
              <a:ext uri="{FF2B5EF4-FFF2-40B4-BE49-F238E27FC236}">
                <a16:creationId xmlns:a16="http://schemas.microsoft.com/office/drawing/2014/main" id="{17F3683A-93D7-5394-8179-D8E6F3CAC045}"/>
              </a:ext>
            </a:extLst>
          </p:cNvPr>
          <p:cNvSpPr/>
          <p:nvPr/>
        </p:nvSpPr>
        <p:spPr>
          <a:xfrm>
            <a:off x="631825" y="0"/>
            <a:ext cx="8642350" cy="708025"/>
          </a:xfrm>
          <a:prstGeom prst="rect">
            <a:avLst/>
          </a:prstGeom>
          <a:solidFill>
            <a:schemeClr val="accent6">
              <a:lumMod val="20000"/>
              <a:lumOff val="80000"/>
            </a:schemeClr>
          </a:solidFill>
        </p:spPr>
        <p:txBody>
          <a:bodyPr>
            <a:spAutoFit/>
          </a:bodyPr>
          <a:lstStyle/>
          <a:p>
            <a:pPr algn="ctr" fontAlgn="t">
              <a:defRPr/>
            </a:pPr>
            <a:r>
              <a:rPr lang="ja-JP" altLang="en-US" sz="4000" dirty="0">
                <a:solidFill>
                  <a:schemeClr val="accent6">
                    <a:lumMod val="75000"/>
                  </a:schemeClr>
                </a:solidFill>
                <a:latin typeface="メイリオ" pitchFamily="50" charset="-128"/>
                <a:ea typeface="メイリオ" pitchFamily="50" charset="-128"/>
              </a:rPr>
              <a:t>斜面が崩れる（土砂災害）</a:t>
            </a:r>
            <a:endParaRPr lang="ja-JP" altLang="en-US" sz="4000" dirty="0">
              <a:solidFill>
                <a:schemeClr val="accent6">
                  <a:lumMod val="75000"/>
                </a:schemeClr>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3325"/>
                                        </p:tgtEl>
                                        <p:attrNameLst>
                                          <p:attrName>style.visibility</p:attrName>
                                        </p:attrNameLst>
                                      </p:cBhvr>
                                      <p:to>
                                        <p:strVal val="visible"/>
                                      </p:to>
                                    </p:set>
                                    <p:animEffect transition="in" filter="fade">
                                      <p:cBhvr>
                                        <p:cTn id="7" dur="1000"/>
                                        <p:tgtEl>
                                          <p:spTgt spid="13325"/>
                                        </p:tgtEl>
                                      </p:cBhvr>
                                    </p:animEffect>
                                  </p:childTnLst>
                                </p:cTn>
                              </p:par>
                            </p:childTnLst>
                          </p:cTn>
                        </p:par>
                        <p:par>
                          <p:cTn id="8" fill="hold" nodeType="afterGroup">
                            <p:stCondLst>
                              <p:cond delay="1000"/>
                            </p:stCondLst>
                            <p:childTnLst>
                              <p:par>
                                <p:cTn id="9" presetID="10" presetClass="entr" presetSubtype="0" fill="hold" nodeType="afterEffect">
                                  <p:stCondLst>
                                    <p:cond delay="0"/>
                                  </p:stCondLst>
                                  <p:childTnLst>
                                    <p:set>
                                      <p:cBhvr>
                                        <p:cTn id="10" dur="1" fill="hold">
                                          <p:stCondLst>
                                            <p:cond delay="0"/>
                                          </p:stCondLst>
                                        </p:cTn>
                                        <p:tgtEl>
                                          <p:spTgt spid="13326"/>
                                        </p:tgtEl>
                                        <p:attrNameLst>
                                          <p:attrName>style.visibility</p:attrName>
                                        </p:attrNameLst>
                                      </p:cBhvr>
                                      <p:to>
                                        <p:strVal val="visible"/>
                                      </p:to>
                                    </p:set>
                                    <p:animEffect transition="in" filter="fade">
                                      <p:cBhvr>
                                        <p:cTn id="11" dur="1000"/>
                                        <p:tgtEl>
                                          <p:spTgt spid="13326"/>
                                        </p:tgtEl>
                                      </p:cBhvr>
                                    </p:animEffect>
                                  </p:childTnLst>
                                </p:cTn>
                              </p:par>
                            </p:childTnLst>
                          </p:cTn>
                        </p:par>
                        <p:par>
                          <p:cTn id="12" fill="hold" nodeType="afterGroup">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1000"/>
                                        <p:tgtEl>
                                          <p:spTgt spid="12"/>
                                        </p:tgtEl>
                                      </p:cBhvr>
                                    </p:animEffect>
                                  </p:childTnLst>
                                </p:cTn>
                              </p:par>
                            </p:childTnLst>
                          </p:cTn>
                        </p:par>
                        <p:par>
                          <p:cTn id="16" fill="hold" nodeType="afterGroup">
                            <p:stCondLst>
                              <p:cond delay="3000"/>
                            </p:stCondLst>
                            <p:childTnLst>
                              <p:par>
                                <p:cTn id="17" presetID="10" presetClass="entr" presetSubtype="0"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
            <a:extLst>
              <a:ext uri="{FF2B5EF4-FFF2-40B4-BE49-F238E27FC236}">
                <a16:creationId xmlns:a16="http://schemas.microsoft.com/office/drawing/2014/main" id="{CC50DAE7-FA1C-B806-7937-F2D6E44AF826}"/>
              </a:ext>
            </a:extLst>
          </p:cNvPr>
          <p:cNvSpPr>
            <a:spLocks/>
          </p:cNvSpPr>
          <p:nvPr/>
        </p:nvSpPr>
        <p:spPr bwMode="auto">
          <a:xfrm>
            <a:off x="4841875" y="6546850"/>
            <a:ext cx="227013"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5400" tIns="25400" rIns="62956" bIns="25400">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eaLnBrk="1" hangingPunct="1"/>
            <a:r>
              <a:rPr kumimoji="0" lang="en-US" altLang="ja-JP" sz="1200">
                <a:solidFill>
                  <a:schemeClr val="tx1"/>
                </a:solidFill>
              </a:rPr>
              <a:t>29</a:t>
            </a:r>
          </a:p>
        </p:txBody>
      </p:sp>
      <p:sp>
        <p:nvSpPr>
          <p:cNvPr id="26627" name="Rectangle 3">
            <a:extLst>
              <a:ext uri="{FF2B5EF4-FFF2-40B4-BE49-F238E27FC236}">
                <a16:creationId xmlns:a16="http://schemas.microsoft.com/office/drawing/2014/main" id="{F22ACE66-4FA1-22E4-88C3-ABEB60B33C69}"/>
              </a:ext>
            </a:extLst>
          </p:cNvPr>
          <p:cNvSpPr>
            <a:spLocks/>
          </p:cNvSpPr>
          <p:nvPr/>
        </p:nvSpPr>
        <p:spPr bwMode="auto">
          <a:xfrm>
            <a:off x="1639888" y="2679700"/>
            <a:ext cx="70612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eaLnBrk="1" hangingPunct="1"/>
            <a:r>
              <a:rPr kumimoji="0" lang="ja-JP" altLang="en-US" sz="44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rPr>
              <a:t>①地域の災害リスクを知る</a:t>
            </a:r>
          </a:p>
        </p:txBody>
      </p:sp>
      <p:sp>
        <p:nvSpPr>
          <p:cNvPr id="26628" name="Rectangle 4">
            <a:extLst>
              <a:ext uri="{FF2B5EF4-FFF2-40B4-BE49-F238E27FC236}">
                <a16:creationId xmlns:a16="http://schemas.microsoft.com/office/drawing/2014/main" id="{B05D105B-BCAE-5198-96BB-0FF3EAC6F773}"/>
              </a:ext>
            </a:extLst>
          </p:cNvPr>
          <p:cNvSpPr>
            <a:spLocks/>
          </p:cNvSpPr>
          <p:nvPr/>
        </p:nvSpPr>
        <p:spPr bwMode="auto">
          <a:xfrm>
            <a:off x="1639888" y="3573463"/>
            <a:ext cx="7505700"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eaLnBrk="1" hangingPunct="1">
              <a:lnSpc>
                <a:spcPct val="90000"/>
              </a:lnSpc>
            </a:pPr>
            <a:r>
              <a:rPr kumimoji="0" lang="ja-JP" altLang="en-US" sz="44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rPr>
              <a:t>②災害から身を守るための</a:t>
            </a:r>
            <a:endParaRPr kumimoji="0" lang="en-US" altLang="ja-JP" sz="44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endParaRPr>
          </a:p>
          <a:p>
            <a:pPr eaLnBrk="1" hangingPunct="1">
              <a:lnSpc>
                <a:spcPct val="90000"/>
              </a:lnSpc>
            </a:pPr>
            <a:r>
              <a:rPr kumimoji="0" lang="ja-JP" altLang="en-US" sz="44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rPr>
              <a:t>　知識を持つ</a:t>
            </a:r>
          </a:p>
        </p:txBody>
      </p:sp>
      <p:sp>
        <p:nvSpPr>
          <p:cNvPr id="10" name="角丸四角形 9">
            <a:extLst>
              <a:ext uri="{FF2B5EF4-FFF2-40B4-BE49-F238E27FC236}">
                <a16:creationId xmlns:a16="http://schemas.microsoft.com/office/drawing/2014/main" id="{88B58550-2FDE-6001-15EE-C5F291103B82}"/>
              </a:ext>
            </a:extLst>
          </p:cNvPr>
          <p:cNvSpPr>
            <a:spLocks noChangeAspect="1"/>
          </p:cNvSpPr>
          <p:nvPr/>
        </p:nvSpPr>
        <p:spPr bwMode="auto">
          <a:xfrm>
            <a:off x="130175" y="77788"/>
            <a:ext cx="9672638" cy="6696075"/>
          </a:xfrm>
          <a:prstGeom prst="roundRect">
            <a:avLst>
              <a:gd name="adj" fmla="val 6762"/>
            </a:avLst>
          </a:prstGeom>
          <a:noFill/>
          <a:ln w="63500" cap="flat" cmpd="sng" algn="ctr">
            <a:solidFill>
              <a:schemeClr val="accent6">
                <a:lumMod val="40000"/>
                <a:lumOff val="60000"/>
              </a:schemeClr>
            </a:solidFill>
            <a:prstDash val="solid"/>
            <a:round/>
            <a:headEnd type="none" w="med" len="med"/>
            <a:tailEnd type="none" w="med" len="med"/>
          </a:ln>
          <a:effectLst/>
        </p:spPr>
        <p:txBody>
          <a:bodyPr/>
          <a:lstStyle/>
          <a:p>
            <a:pPr algn="ctr" eaLnBrk="1" hangingPunct="1">
              <a:defRPr/>
            </a:pPr>
            <a:endParaRPr kumimoji="0" lang="ja-JP" altLang="en-US">
              <a:latin typeface="Gill Sans" charset="0"/>
              <a:ea typeface="ヒラギノ角ゴ ProN W3" charset="0"/>
              <a:cs typeface="ヒラギノ角ゴ ProN W3" charset="0"/>
              <a:sym typeface="Gill Sans" charset="0"/>
            </a:endParaRPr>
          </a:p>
        </p:txBody>
      </p:sp>
      <p:sp>
        <p:nvSpPr>
          <p:cNvPr id="12" name="正方形/長方形 11">
            <a:extLst>
              <a:ext uri="{FF2B5EF4-FFF2-40B4-BE49-F238E27FC236}">
                <a16:creationId xmlns:a16="http://schemas.microsoft.com/office/drawing/2014/main" id="{49CCA14C-DD03-C581-CC4D-ECDE524C2D28}"/>
              </a:ext>
            </a:extLst>
          </p:cNvPr>
          <p:cNvSpPr/>
          <p:nvPr/>
        </p:nvSpPr>
        <p:spPr>
          <a:xfrm>
            <a:off x="631825" y="620713"/>
            <a:ext cx="8642350" cy="708025"/>
          </a:xfrm>
          <a:prstGeom prst="rect">
            <a:avLst/>
          </a:prstGeom>
          <a:solidFill>
            <a:schemeClr val="accent6">
              <a:lumMod val="20000"/>
              <a:lumOff val="80000"/>
            </a:schemeClr>
          </a:solidFill>
        </p:spPr>
        <p:txBody>
          <a:bodyPr>
            <a:spAutoFit/>
          </a:bodyPr>
          <a:lstStyle/>
          <a:p>
            <a:pPr algn="ctr" fontAlgn="t">
              <a:defRPr/>
            </a:pPr>
            <a:r>
              <a:rPr lang="ja-JP" altLang="en-US" sz="4000" dirty="0">
                <a:solidFill>
                  <a:schemeClr val="accent6">
                    <a:lumMod val="75000"/>
                  </a:schemeClr>
                </a:solidFill>
                <a:latin typeface="メイリオ" pitchFamily="50" charset="-128"/>
                <a:ea typeface="メイリオ" pitchFamily="50" charset="-128"/>
              </a:rPr>
              <a:t>大雨災害から身を守るためには</a:t>
            </a:r>
            <a:r>
              <a:rPr lang="en-US" altLang="ja-JP" sz="4000" dirty="0">
                <a:solidFill>
                  <a:schemeClr val="accent6">
                    <a:lumMod val="75000"/>
                  </a:schemeClr>
                </a:solidFill>
                <a:latin typeface="メイリオ" pitchFamily="50" charset="-128"/>
                <a:ea typeface="メイリオ" pitchFamily="50" charset="-128"/>
              </a:rPr>
              <a:t>…</a:t>
            </a:r>
            <a:r>
              <a:rPr lang="ja-JP" altLang="en-US" sz="4000" dirty="0">
                <a:solidFill>
                  <a:schemeClr val="accent6">
                    <a:lumMod val="75000"/>
                  </a:schemeClr>
                </a:solidFill>
                <a:latin typeface="メイリオ" pitchFamily="50" charset="-128"/>
                <a:ea typeface="メイリオ" pitchFamily="50" charset="-128"/>
              </a:rPr>
              <a:t>？</a:t>
            </a:r>
          </a:p>
        </p:txBody>
      </p:sp>
    </p:spTree>
    <p:custDataLst>
      <p:tags r:id="rId1"/>
    </p:custData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a:extLst>
              <a:ext uri="{FF2B5EF4-FFF2-40B4-BE49-F238E27FC236}">
                <a16:creationId xmlns:a16="http://schemas.microsoft.com/office/drawing/2014/main" id="{11117B1C-07AD-0006-50DB-FC678CA7E283}"/>
              </a:ext>
            </a:extLst>
          </p:cNvPr>
          <p:cNvSpPr/>
          <p:nvPr/>
        </p:nvSpPr>
        <p:spPr bwMode="auto">
          <a:xfrm>
            <a:off x="344488" y="981075"/>
            <a:ext cx="9217025" cy="5616575"/>
          </a:xfrm>
          <a:prstGeom prst="rect">
            <a:avLst/>
          </a:prstGeom>
          <a:solidFill>
            <a:schemeClr val="bg1">
              <a:lumMod val="50000"/>
            </a:schemeClr>
          </a:solidFill>
          <a:ln w="25400" cap="flat" cmpd="sng" algn="ctr">
            <a:noFill/>
            <a:prstDash val="solid"/>
            <a:round/>
            <a:headEnd type="none" w="med" len="med"/>
            <a:tailEnd type="none" w="med" len="med"/>
          </a:ln>
          <a:effectLst/>
        </p:spPr>
        <p:txBody>
          <a:bodyPr/>
          <a:lstStyle/>
          <a:p>
            <a:pPr algn="ctr" eaLnBrk="1" hangingPunct="1">
              <a:defRPr/>
            </a:pPr>
            <a:endParaRPr kumimoji="0" lang="ja-JP" altLang="en-US">
              <a:latin typeface="Gill Sans" charset="0"/>
              <a:ea typeface="ヒラギノ角ゴ ProN W3" charset="0"/>
              <a:cs typeface="ヒラギノ角ゴ ProN W3" charset="0"/>
              <a:sym typeface="Gill Sans" charset="0"/>
            </a:endParaRPr>
          </a:p>
        </p:txBody>
      </p:sp>
      <p:sp>
        <p:nvSpPr>
          <p:cNvPr id="28675" name="Rectangle 8">
            <a:extLst>
              <a:ext uri="{FF2B5EF4-FFF2-40B4-BE49-F238E27FC236}">
                <a16:creationId xmlns:a16="http://schemas.microsoft.com/office/drawing/2014/main" id="{E934849F-FF08-BDDF-6D7B-3FC888F25047}"/>
              </a:ext>
            </a:extLst>
          </p:cNvPr>
          <p:cNvSpPr>
            <a:spLocks/>
          </p:cNvSpPr>
          <p:nvPr/>
        </p:nvSpPr>
        <p:spPr bwMode="auto">
          <a:xfrm>
            <a:off x="2655888" y="6353175"/>
            <a:ext cx="4608512"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eaLnBrk="1" hangingPunct="1"/>
            <a:r>
              <a:rPr kumimoji="0" lang="ja-JP" altLang="en-US" sz="3600">
                <a:solidFill>
                  <a:srgbClr val="FFFFFF"/>
                </a:solidFill>
                <a:latin typeface="メイリオ" panose="020B0604030504040204" pitchFamily="50" charset="-128"/>
                <a:ea typeface="メイリオ" panose="020B0604030504040204" pitchFamily="50" charset="-128"/>
                <a:cs typeface="ヒラギノ角ゴ ProN W6"/>
                <a:sym typeface="ヒラギノ角ゴ ProN W6"/>
              </a:rPr>
              <a:t>ハザードマップ</a:t>
            </a:r>
          </a:p>
        </p:txBody>
      </p:sp>
      <p:pic>
        <p:nvPicPr>
          <p:cNvPr id="28676" name="Picture 10">
            <a:extLst>
              <a:ext uri="{FF2B5EF4-FFF2-40B4-BE49-F238E27FC236}">
                <a16:creationId xmlns:a16="http://schemas.microsoft.com/office/drawing/2014/main" id="{58FE5142-375B-BD1B-820F-4047EE40FD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825" y="1270000"/>
            <a:ext cx="8497888" cy="476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角丸四角形 11">
            <a:extLst>
              <a:ext uri="{FF2B5EF4-FFF2-40B4-BE49-F238E27FC236}">
                <a16:creationId xmlns:a16="http://schemas.microsoft.com/office/drawing/2014/main" id="{41CDCB22-B5B3-5BA3-9A5E-DF6683DD4679}"/>
              </a:ext>
            </a:extLst>
          </p:cNvPr>
          <p:cNvSpPr>
            <a:spLocks noChangeAspect="1"/>
          </p:cNvSpPr>
          <p:nvPr/>
        </p:nvSpPr>
        <p:spPr bwMode="auto">
          <a:xfrm>
            <a:off x="130175" y="77788"/>
            <a:ext cx="9672638" cy="6696075"/>
          </a:xfrm>
          <a:prstGeom prst="roundRect">
            <a:avLst>
              <a:gd name="adj" fmla="val 6762"/>
            </a:avLst>
          </a:prstGeom>
          <a:noFill/>
          <a:ln w="63500" cap="flat" cmpd="sng" algn="ctr">
            <a:solidFill>
              <a:schemeClr val="accent6">
                <a:lumMod val="40000"/>
                <a:lumOff val="60000"/>
              </a:schemeClr>
            </a:solidFill>
            <a:prstDash val="solid"/>
            <a:round/>
            <a:headEnd type="none" w="med" len="med"/>
            <a:tailEnd type="none" w="med" len="med"/>
          </a:ln>
          <a:effectLst/>
        </p:spPr>
        <p:txBody>
          <a:bodyPr/>
          <a:lstStyle/>
          <a:p>
            <a:pPr algn="ctr" eaLnBrk="1" hangingPunct="1">
              <a:defRPr/>
            </a:pPr>
            <a:endParaRPr kumimoji="0" lang="ja-JP" altLang="en-US">
              <a:latin typeface="Gill Sans" charset="0"/>
              <a:ea typeface="ヒラギノ角ゴ ProN W3" charset="0"/>
              <a:cs typeface="ヒラギノ角ゴ ProN W3" charset="0"/>
              <a:sym typeface="Gill Sans" charset="0"/>
            </a:endParaRPr>
          </a:p>
        </p:txBody>
      </p:sp>
      <p:sp>
        <p:nvSpPr>
          <p:cNvPr id="10" name="正方形/長方形 9">
            <a:extLst>
              <a:ext uri="{FF2B5EF4-FFF2-40B4-BE49-F238E27FC236}">
                <a16:creationId xmlns:a16="http://schemas.microsoft.com/office/drawing/2014/main" id="{3FC1B4CA-DB96-9170-E3DB-ABA8BE8CD958}"/>
              </a:ext>
            </a:extLst>
          </p:cNvPr>
          <p:cNvSpPr/>
          <p:nvPr/>
        </p:nvSpPr>
        <p:spPr>
          <a:xfrm>
            <a:off x="631825" y="188913"/>
            <a:ext cx="8642350" cy="708025"/>
          </a:xfrm>
          <a:prstGeom prst="rect">
            <a:avLst/>
          </a:prstGeom>
          <a:solidFill>
            <a:schemeClr val="accent6">
              <a:lumMod val="20000"/>
              <a:lumOff val="80000"/>
            </a:schemeClr>
          </a:solidFill>
        </p:spPr>
        <p:txBody>
          <a:bodyPr>
            <a:spAutoFit/>
          </a:bodyPr>
          <a:lstStyle/>
          <a:p>
            <a:pPr algn="ctr" fontAlgn="t">
              <a:defRPr/>
            </a:pPr>
            <a:r>
              <a:rPr lang="ja-JP" altLang="en-US" sz="4000" dirty="0">
                <a:solidFill>
                  <a:schemeClr val="accent6">
                    <a:lumMod val="75000"/>
                  </a:schemeClr>
                </a:solidFill>
                <a:latin typeface="メイリオ" pitchFamily="50" charset="-128"/>
                <a:ea typeface="メイリオ" pitchFamily="50" charset="-128"/>
              </a:rPr>
              <a:t>地域の災害リスクを知る</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
            <a:extLst>
              <a:ext uri="{FF2B5EF4-FFF2-40B4-BE49-F238E27FC236}">
                <a16:creationId xmlns:a16="http://schemas.microsoft.com/office/drawing/2014/main" id="{81597CAC-FBE9-1583-DC49-784E2AAFE609}"/>
              </a:ext>
            </a:extLst>
          </p:cNvPr>
          <p:cNvSpPr>
            <a:spLocks/>
          </p:cNvSpPr>
          <p:nvPr/>
        </p:nvSpPr>
        <p:spPr bwMode="auto">
          <a:xfrm>
            <a:off x="4841875" y="6546850"/>
            <a:ext cx="227013"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5400" tIns="25400" rIns="62956" bIns="25400">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eaLnBrk="1" hangingPunct="1"/>
            <a:r>
              <a:rPr kumimoji="0" lang="en-US" altLang="ja-JP" sz="1200">
                <a:solidFill>
                  <a:schemeClr val="tx1"/>
                </a:solidFill>
              </a:rPr>
              <a:t>31</a:t>
            </a:r>
          </a:p>
        </p:txBody>
      </p:sp>
      <p:sp>
        <p:nvSpPr>
          <p:cNvPr id="30723" name="Rectangle 6">
            <a:extLst>
              <a:ext uri="{FF2B5EF4-FFF2-40B4-BE49-F238E27FC236}">
                <a16:creationId xmlns:a16="http://schemas.microsoft.com/office/drawing/2014/main" id="{C869C4FE-A73B-030B-6E15-C6FBAC2C2709}"/>
              </a:ext>
            </a:extLst>
          </p:cNvPr>
          <p:cNvSpPr>
            <a:spLocks/>
          </p:cNvSpPr>
          <p:nvPr/>
        </p:nvSpPr>
        <p:spPr bwMode="auto">
          <a:xfrm>
            <a:off x="1152525" y="4391025"/>
            <a:ext cx="8193088"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eaLnBrk="1" hangingPunct="1"/>
            <a:r>
              <a:rPr kumimoji="0" lang="ja-JP" altLang="en-US" sz="32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rPr>
              <a:t>・避難場所はどこ？</a:t>
            </a:r>
            <a:endParaRPr kumimoji="0" lang="en-US" altLang="ja-JP" sz="32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endParaRPr>
          </a:p>
          <a:p>
            <a:pPr eaLnBrk="1" hangingPunct="1"/>
            <a:r>
              <a:rPr kumimoji="0" lang="ja-JP" altLang="en-US" sz="32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rPr>
              <a:t>・他に避難できそうなところは？</a:t>
            </a:r>
            <a:endParaRPr kumimoji="0" lang="en-US" altLang="ja-JP" sz="32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endParaRPr>
          </a:p>
          <a:p>
            <a:pPr eaLnBrk="1" hangingPunct="1"/>
            <a:r>
              <a:rPr kumimoji="0" lang="ja-JP" altLang="en-US" sz="32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rPr>
              <a:t>・避難ルートは？迂回するとしたら？</a:t>
            </a:r>
            <a:endParaRPr kumimoji="0" lang="en-US" altLang="ja-JP" sz="32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endParaRPr>
          </a:p>
          <a:p>
            <a:pPr eaLnBrk="1" hangingPunct="1"/>
            <a:r>
              <a:rPr kumimoji="0" lang="ja-JP" altLang="en-US" sz="32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rPr>
              <a:t>・避難ルートに危ないところはないかな？</a:t>
            </a:r>
            <a:endParaRPr kumimoji="0" lang="en-US" altLang="ja-JP" sz="32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endParaRPr>
          </a:p>
          <a:p>
            <a:pPr eaLnBrk="1" hangingPunct="1"/>
            <a:r>
              <a:rPr kumimoji="0" lang="ja-JP" altLang="en-US" sz="32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rPr>
              <a:t>・過去に災害のあった場所はないかな？</a:t>
            </a:r>
          </a:p>
        </p:txBody>
      </p:sp>
      <p:pic>
        <p:nvPicPr>
          <p:cNvPr id="30724" name="Picture 9">
            <a:extLst>
              <a:ext uri="{FF2B5EF4-FFF2-40B4-BE49-F238E27FC236}">
                <a16:creationId xmlns:a16="http://schemas.microsoft.com/office/drawing/2014/main" id="{79F559A4-9728-462E-CA0E-4C4398D304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2413" y="1163638"/>
            <a:ext cx="4176712" cy="303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角丸四角形 8">
            <a:extLst>
              <a:ext uri="{FF2B5EF4-FFF2-40B4-BE49-F238E27FC236}">
                <a16:creationId xmlns:a16="http://schemas.microsoft.com/office/drawing/2014/main" id="{011BA365-7651-B8F0-4883-66FF877B00C8}"/>
              </a:ext>
            </a:extLst>
          </p:cNvPr>
          <p:cNvSpPr>
            <a:spLocks noChangeAspect="1"/>
          </p:cNvSpPr>
          <p:nvPr/>
        </p:nvSpPr>
        <p:spPr bwMode="auto">
          <a:xfrm>
            <a:off x="130175" y="77788"/>
            <a:ext cx="9672638" cy="6696075"/>
          </a:xfrm>
          <a:prstGeom prst="roundRect">
            <a:avLst>
              <a:gd name="adj" fmla="val 6762"/>
            </a:avLst>
          </a:prstGeom>
          <a:noFill/>
          <a:ln w="63500" cap="flat" cmpd="sng" algn="ctr">
            <a:solidFill>
              <a:schemeClr val="accent6">
                <a:lumMod val="40000"/>
                <a:lumOff val="60000"/>
              </a:schemeClr>
            </a:solidFill>
            <a:prstDash val="solid"/>
            <a:round/>
            <a:headEnd type="none" w="med" len="med"/>
            <a:tailEnd type="none" w="med" len="med"/>
          </a:ln>
          <a:effectLst/>
        </p:spPr>
        <p:txBody>
          <a:bodyPr/>
          <a:lstStyle/>
          <a:p>
            <a:pPr algn="ctr" eaLnBrk="1" hangingPunct="1">
              <a:defRPr/>
            </a:pPr>
            <a:endParaRPr kumimoji="0" lang="ja-JP" altLang="en-US">
              <a:latin typeface="Gill Sans" charset="0"/>
              <a:ea typeface="ヒラギノ角ゴ ProN W3" charset="0"/>
              <a:cs typeface="ヒラギノ角ゴ ProN W3" charset="0"/>
              <a:sym typeface="Gill Sans" charset="0"/>
            </a:endParaRPr>
          </a:p>
        </p:txBody>
      </p:sp>
      <p:sp>
        <p:nvSpPr>
          <p:cNvPr id="7" name="正方形/長方形 6">
            <a:extLst>
              <a:ext uri="{FF2B5EF4-FFF2-40B4-BE49-F238E27FC236}">
                <a16:creationId xmlns:a16="http://schemas.microsoft.com/office/drawing/2014/main" id="{8DD4F1B0-668B-9794-E616-D4D77B11313A}"/>
              </a:ext>
            </a:extLst>
          </p:cNvPr>
          <p:cNvSpPr/>
          <p:nvPr/>
        </p:nvSpPr>
        <p:spPr>
          <a:xfrm>
            <a:off x="631825" y="188913"/>
            <a:ext cx="8642350" cy="708025"/>
          </a:xfrm>
          <a:prstGeom prst="rect">
            <a:avLst/>
          </a:prstGeom>
          <a:solidFill>
            <a:schemeClr val="accent6">
              <a:lumMod val="20000"/>
              <a:lumOff val="80000"/>
            </a:schemeClr>
          </a:solidFill>
        </p:spPr>
        <p:txBody>
          <a:bodyPr>
            <a:spAutoFit/>
          </a:bodyPr>
          <a:lstStyle/>
          <a:p>
            <a:pPr algn="ctr" fontAlgn="t">
              <a:defRPr/>
            </a:pPr>
            <a:r>
              <a:rPr lang="ja-JP" altLang="en-US" sz="4000" dirty="0">
                <a:solidFill>
                  <a:schemeClr val="accent6">
                    <a:lumMod val="75000"/>
                  </a:schemeClr>
                </a:solidFill>
                <a:latin typeface="メイリオ" pitchFamily="50" charset="-128"/>
                <a:ea typeface="メイリオ" pitchFamily="50" charset="-128"/>
              </a:rPr>
              <a:t>地域の災害リスクを知る</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8">
            <a:extLst>
              <a:ext uri="{FF2B5EF4-FFF2-40B4-BE49-F238E27FC236}">
                <a16:creationId xmlns:a16="http://schemas.microsoft.com/office/drawing/2014/main" id="{30ABA4BC-E283-E1A5-4DA3-E4EDDEF76E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88263" y="1651000"/>
            <a:ext cx="1944687" cy="327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1" name="図 7">
            <a:extLst>
              <a:ext uri="{FF2B5EF4-FFF2-40B4-BE49-F238E27FC236}">
                <a16:creationId xmlns:a16="http://schemas.microsoft.com/office/drawing/2014/main" id="{DC9609A8-7DB7-5A2D-EE14-E5D80988D81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7338" y="1136650"/>
            <a:ext cx="6923087" cy="371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正方形/長方形 8">
            <a:extLst>
              <a:ext uri="{FF2B5EF4-FFF2-40B4-BE49-F238E27FC236}">
                <a16:creationId xmlns:a16="http://schemas.microsoft.com/office/drawing/2014/main" id="{089CC901-BE64-ABE2-C439-ABCB9D74EC45}"/>
              </a:ext>
            </a:extLst>
          </p:cNvPr>
          <p:cNvSpPr>
            <a:spLocks noChangeArrowheads="1"/>
          </p:cNvSpPr>
          <p:nvPr/>
        </p:nvSpPr>
        <p:spPr bwMode="auto">
          <a:xfrm>
            <a:off x="287338" y="4864100"/>
            <a:ext cx="15684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a:lnSpc>
                <a:spcPts val="2400"/>
              </a:lnSpc>
            </a:pPr>
            <a:r>
              <a:rPr lang="ja-JP" altLang="en-US" sz="2000" b="1">
                <a:solidFill>
                  <a:schemeClr val="tx1"/>
                </a:solidFill>
                <a:latin typeface="メイリオ" panose="020B0604030504040204" pitchFamily="50" charset="-128"/>
                <a:ea typeface="メイリオ" panose="020B0604030504040204" pitchFamily="50" charset="-128"/>
              </a:rPr>
              <a:t>今後気象状況</a:t>
            </a:r>
            <a:endParaRPr lang="en-US" altLang="ja-JP" sz="2000" b="1">
              <a:solidFill>
                <a:schemeClr val="tx1"/>
              </a:solidFill>
              <a:latin typeface="メイリオ" panose="020B0604030504040204" pitchFamily="50" charset="-128"/>
              <a:ea typeface="メイリオ" panose="020B0604030504040204" pitchFamily="50" charset="-128"/>
            </a:endParaRPr>
          </a:p>
          <a:p>
            <a:pPr algn="ctr">
              <a:lnSpc>
                <a:spcPts val="2400"/>
              </a:lnSpc>
            </a:pPr>
            <a:r>
              <a:rPr lang="ja-JP" altLang="en-US" sz="2000" b="1">
                <a:solidFill>
                  <a:schemeClr val="tx1"/>
                </a:solidFill>
                <a:latin typeface="メイリオ" panose="020B0604030504040204" pitchFamily="50" charset="-128"/>
                <a:ea typeface="メイリオ" panose="020B0604030504040204" pitchFamily="50" charset="-128"/>
              </a:rPr>
              <a:t>悪化のおそれ</a:t>
            </a:r>
            <a:endParaRPr lang="en-US" altLang="ja-JP" sz="2000" b="1">
              <a:solidFill>
                <a:schemeClr val="tx1"/>
              </a:solidFill>
              <a:latin typeface="メイリオ" panose="020B0604030504040204" pitchFamily="50" charset="-128"/>
              <a:ea typeface="メイリオ" panose="020B0604030504040204" pitchFamily="50" charset="-128"/>
            </a:endParaRPr>
          </a:p>
        </p:txBody>
      </p:sp>
      <p:sp>
        <p:nvSpPr>
          <p:cNvPr id="32773" name="正方形/長方形 12">
            <a:extLst>
              <a:ext uri="{FF2B5EF4-FFF2-40B4-BE49-F238E27FC236}">
                <a16:creationId xmlns:a16="http://schemas.microsoft.com/office/drawing/2014/main" id="{B5FFB65D-465C-BC47-BE5A-D2C88BB545AA}"/>
              </a:ext>
            </a:extLst>
          </p:cNvPr>
          <p:cNvSpPr>
            <a:spLocks noChangeArrowheads="1"/>
          </p:cNvSpPr>
          <p:nvPr/>
        </p:nvSpPr>
        <p:spPr bwMode="auto">
          <a:xfrm>
            <a:off x="1801813" y="4864100"/>
            <a:ext cx="1422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a:lnSpc>
                <a:spcPts val="2400"/>
              </a:lnSpc>
            </a:pPr>
            <a:r>
              <a:rPr lang="ja-JP" altLang="en-US" sz="2000" b="1">
                <a:solidFill>
                  <a:schemeClr val="tx1"/>
                </a:solidFill>
                <a:latin typeface="メイリオ" panose="020B0604030504040204" pitchFamily="50" charset="-128"/>
                <a:ea typeface="メイリオ" panose="020B0604030504040204" pitchFamily="50" charset="-128"/>
              </a:rPr>
              <a:t>気象状況</a:t>
            </a:r>
            <a:endParaRPr lang="en-US" altLang="ja-JP" sz="2000" b="1">
              <a:solidFill>
                <a:schemeClr val="tx1"/>
              </a:solidFill>
              <a:latin typeface="メイリオ" panose="020B0604030504040204" pitchFamily="50" charset="-128"/>
              <a:ea typeface="メイリオ" panose="020B0604030504040204" pitchFamily="50" charset="-128"/>
            </a:endParaRPr>
          </a:p>
          <a:p>
            <a:pPr algn="ctr">
              <a:lnSpc>
                <a:spcPts val="2400"/>
              </a:lnSpc>
            </a:pPr>
            <a:r>
              <a:rPr lang="ja-JP" altLang="en-US" sz="2000" b="1">
                <a:solidFill>
                  <a:schemeClr val="tx1"/>
                </a:solidFill>
                <a:latin typeface="メイリオ" panose="020B0604030504040204" pitchFamily="50" charset="-128"/>
                <a:ea typeface="メイリオ" panose="020B0604030504040204" pitchFamily="50" charset="-128"/>
              </a:rPr>
              <a:t>悪化</a:t>
            </a:r>
            <a:endParaRPr lang="en-US" altLang="ja-JP" sz="2000" b="1">
              <a:solidFill>
                <a:schemeClr val="tx1"/>
              </a:solidFill>
              <a:latin typeface="メイリオ" panose="020B0604030504040204" pitchFamily="50" charset="-128"/>
              <a:ea typeface="メイリオ" panose="020B0604030504040204" pitchFamily="50" charset="-128"/>
            </a:endParaRPr>
          </a:p>
        </p:txBody>
      </p:sp>
      <p:sp>
        <p:nvSpPr>
          <p:cNvPr id="32774" name="正方形/長方形 15">
            <a:extLst>
              <a:ext uri="{FF2B5EF4-FFF2-40B4-BE49-F238E27FC236}">
                <a16:creationId xmlns:a16="http://schemas.microsoft.com/office/drawing/2014/main" id="{C7A8482E-4B40-25E4-013B-DB213FAD15E0}"/>
              </a:ext>
            </a:extLst>
          </p:cNvPr>
          <p:cNvSpPr>
            <a:spLocks noChangeArrowheads="1"/>
          </p:cNvSpPr>
          <p:nvPr/>
        </p:nvSpPr>
        <p:spPr bwMode="auto">
          <a:xfrm>
            <a:off x="3368675" y="4864100"/>
            <a:ext cx="18002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a:lnSpc>
                <a:spcPts val="2400"/>
              </a:lnSpc>
            </a:pPr>
            <a:r>
              <a:rPr lang="ja-JP" altLang="en-US" sz="2000" b="1">
                <a:solidFill>
                  <a:schemeClr val="tx1"/>
                </a:solidFill>
                <a:latin typeface="メイリオ" panose="020B0604030504040204" pitchFamily="50" charset="-128"/>
                <a:ea typeface="メイリオ" panose="020B0604030504040204" pitchFamily="50" charset="-128"/>
              </a:rPr>
              <a:t>災害の</a:t>
            </a:r>
            <a:endParaRPr lang="en-US" altLang="ja-JP" sz="2000" b="1">
              <a:solidFill>
                <a:schemeClr val="tx1"/>
              </a:solidFill>
              <a:latin typeface="メイリオ" panose="020B0604030504040204" pitchFamily="50" charset="-128"/>
              <a:ea typeface="メイリオ" panose="020B0604030504040204" pitchFamily="50" charset="-128"/>
            </a:endParaRPr>
          </a:p>
          <a:p>
            <a:pPr algn="ctr">
              <a:lnSpc>
                <a:spcPts val="2400"/>
              </a:lnSpc>
            </a:pPr>
            <a:r>
              <a:rPr lang="ja-JP" altLang="en-US" sz="2000" b="1">
                <a:solidFill>
                  <a:schemeClr val="tx1"/>
                </a:solidFill>
                <a:latin typeface="メイリオ" panose="020B0604030504040204" pitchFamily="50" charset="-128"/>
                <a:ea typeface="メイリオ" panose="020B0604030504040204" pitchFamily="50" charset="-128"/>
              </a:rPr>
              <a:t>おそれあり</a:t>
            </a:r>
            <a:endParaRPr lang="en-US" altLang="ja-JP" sz="2000" b="1">
              <a:solidFill>
                <a:schemeClr val="tx1"/>
              </a:solidFill>
              <a:latin typeface="メイリオ" panose="020B0604030504040204" pitchFamily="50" charset="-128"/>
              <a:ea typeface="メイリオ" panose="020B0604030504040204" pitchFamily="50" charset="-128"/>
            </a:endParaRPr>
          </a:p>
        </p:txBody>
      </p:sp>
      <p:sp>
        <p:nvSpPr>
          <p:cNvPr id="32775" name="正方形/長方形 17">
            <a:extLst>
              <a:ext uri="{FF2B5EF4-FFF2-40B4-BE49-F238E27FC236}">
                <a16:creationId xmlns:a16="http://schemas.microsoft.com/office/drawing/2014/main" id="{A3A4159C-E176-7FA2-B8D6-0E9EC08AD0C9}"/>
              </a:ext>
            </a:extLst>
          </p:cNvPr>
          <p:cNvSpPr>
            <a:spLocks noChangeArrowheads="1"/>
          </p:cNvSpPr>
          <p:nvPr/>
        </p:nvSpPr>
        <p:spPr bwMode="auto">
          <a:xfrm>
            <a:off x="5240338" y="4864100"/>
            <a:ext cx="19446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a:lnSpc>
                <a:spcPts val="2400"/>
              </a:lnSpc>
            </a:pPr>
            <a:r>
              <a:rPr lang="ja-JP" altLang="en-US" sz="2000" b="1">
                <a:solidFill>
                  <a:schemeClr val="tx1"/>
                </a:solidFill>
                <a:latin typeface="メイリオ" panose="020B0604030504040204" pitchFamily="50" charset="-128"/>
                <a:ea typeface="メイリオ" panose="020B0604030504040204" pitchFamily="50" charset="-128"/>
              </a:rPr>
              <a:t>災害の</a:t>
            </a:r>
            <a:endParaRPr lang="en-US" altLang="ja-JP" sz="2000" b="1">
              <a:solidFill>
                <a:schemeClr val="tx1"/>
              </a:solidFill>
              <a:latin typeface="メイリオ" panose="020B0604030504040204" pitchFamily="50" charset="-128"/>
              <a:ea typeface="メイリオ" panose="020B0604030504040204" pitchFamily="50" charset="-128"/>
            </a:endParaRPr>
          </a:p>
          <a:p>
            <a:pPr algn="ctr">
              <a:lnSpc>
                <a:spcPts val="2400"/>
              </a:lnSpc>
            </a:pPr>
            <a:r>
              <a:rPr lang="ja-JP" altLang="en-US" sz="2000" b="1">
                <a:solidFill>
                  <a:schemeClr val="tx1"/>
                </a:solidFill>
                <a:latin typeface="メイリオ" panose="020B0604030504040204" pitchFamily="50" charset="-128"/>
                <a:ea typeface="メイリオ" panose="020B0604030504040204" pitchFamily="50" charset="-128"/>
              </a:rPr>
              <a:t>おそれ高い</a:t>
            </a:r>
            <a:endParaRPr lang="en-US" altLang="ja-JP" sz="2000" b="1">
              <a:solidFill>
                <a:schemeClr val="tx1"/>
              </a:solidFill>
              <a:latin typeface="メイリオ" panose="020B0604030504040204" pitchFamily="50" charset="-128"/>
              <a:ea typeface="メイリオ" panose="020B0604030504040204" pitchFamily="50" charset="-128"/>
            </a:endParaRPr>
          </a:p>
        </p:txBody>
      </p:sp>
      <p:sp>
        <p:nvSpPr>
          <p:cNvPr id="32776" name="正方形/長方形 28">
            <a:extLst>
              <a:ext uri="{FF2B5EF4-FFF2-40B4-BE49-F238E27FC236}">
                <a16:creationId xmlns:a16="http://schemas.microsoft.com/office/drawing/2014/main" id="{F6A553AF-61AF-3768-7837-B01580BB090F}"/>
              </a:ext>
            </a:extLst>
          </p:cNvPr>
          <p:cNvSpPr>
            <a:spLocks noChangeArrowheads="1"/>
          </p:cNvSpPr>
          <p:nvPr/>
        </p:nvSpPr>
        <p:spPr bwMode="auto">
          <a:xfrm>
            <a:off x="7502525" y="909638"/>
            <a:ext cx="234632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a:lnSpc>
                <a:spcPts val="2800"/>
              </a:lnSpc>
            </a:pPr>
            <a:r>
              <a:rPr lang="ja-JP" altLang="en-US" sz="1600">
                <a:solidFill>
                  <a:schemeClr val="tx1"/>
                </a:solidFill>
                <a:latin typeface="メイリオ" panose="020B0604030504040204" pitchFamily="50" charset="-128"/>
                <a:ea typeface="メイリオ" panose="020B0604030504040204" pitchFamily="50" charset="-128"/>
              </a:rPr>
              <a:t>警戒レベル</a:t>
            </a:r>
            <a:endParaRPr lang="en-US" altLang="ja-JP" sz="1600">
              <a:solidFill>
                <a:schemeClr val="tx1"/>
              </a:solidFill>
              <a:latin typeface="メイリオ" panose="020B0604030504040204" pitchFamily="50" charset="-128"/>
              <a:ea typeface="メイリオ" panose="020B0604030504040204" pitchFamily="50" charset="-128"/>
            </a:endParaRPr>
          </a:p>
        </p:txBody>
      </p:sp>
      <p:sp>
        <p:nvSpPr>
          <p:cNvPr id="32777" name="正方形/長方形 30">
            <a:extLst>
              <a:ext uri="{FF2B5EF4-FFF2-40B4-BE49-F238E27FC236}">
                <a16:creationId xmlns:a16="http://schemas.microsoft.com/office/drawing/2014/main" id="{D6CDA186-333E-7E4D-5B00-706C8D6698F8}"/>
              </a:ext>
            </a:extLst>
          </p:cNvPr>
          <p:cNvSpPr>
            <a:spLocks noChangeArrowheads="1"/>
          </p:cNvSpPr>
          <p:nvPr/>
        </p:nvSpPr>
        <p:spPr bwMode="auto">
          <a:xfrm>
            <a:off x="7761288" y="4881563"/>
            <a:ext cx="18827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a:lnSpc>
                <a:spcPts val="2400"/>
              </a:lnSpc>
            </a:pPr>
            <a:r>
              <a:rPr lang="ja-JP" altLang="en-US" sz="2000" b="1">
                <a:solidFill>
                  <a:schemeClr val="tx1"/>
                </a:solidFill>
                <a:latin typeface="メイリオ" panose="020B0604030504040204" pitchFamily="50" charset="-128"/>
                <a:ea typeface="メイリオ" panose="020B0604030504040204" pitchFamily="50" charset="-128"/>
              </a:rPr>
              <a:t>災害発生</a:t>
            </a:r>
            <a:endParaRPr lang="en-US" altLang="ja-JP" sz="2000" b="1">
              <a:solidFill>
                <a:schemeClr val="tx1"/>
              </a:solidFill>
              <a:latin typeface="メイリオ" panose="020B0604030504040204" pitchFamily="50" charset="-128"/>
              <a:ea typeface="メイリオ" panose="020B0604030504040204" pitchFamily="50" charset="-128"/>
            </a:endParaRPr>
          </a:p>
          <a:p>
            <a:pPr algn="ctr">
              <a:lnSpc>
                <a:spcPts val="2400"/>
              </a:lnSpc>
            </a:pPr>
            <a:r>
              <a:rPr lang="ja-JP" altLang="en-US" sz="2000" b="1">
                <a:solidFill>
                  <a:schemeClr val="tx1"/>
                </a:solidFill>
                <a:latin typeface="メイリオ" panose="020B0604030504040204" pitchFamily="50" charset="-128"/>
                <a:ea typeface="メイリオ" panose="020B0604030504040204" pitchFamily="50" charset="-128"/>
              </a:rPr>
              <a:t>又は切迫</a:t>
            </a:r>
            <a:endParaRPr lang="en-US" altLang="ja-JP" sz="2000" b="1">
              <a:solidFill>
                <a:schemeClr val="tx1"/>
              </a:solidFill>
              <a:latin typeface="メイリオ" panose="020B0604030504040204" pitchFamily="50" charset="-128"/>
              <a:ea typeface="メイリオ" panose="020B0604030504040204" pitchFamily="50" charset="-128"/>
            </a:endParaRPr>
          </a:p>
        </p:txBody>
      </p:sp>
      <p:sp>
        <p:nvSpPr>
          <p:cNvPr id="32778" name="正方形/長方形 33">
            <a:extLst>
              <a:ext uri="{FF2B5EF4-FFF2-40B4-BE49-F238E27FC236}">
                <a16:creationId xmlns:a16="http://schemas.microsoft.com/office/drawing/2014/main" id="{66E765C9-7B94-1AD4-11BD-66B5187107CE}"/>
              </a:ext>
            </a:extLst>
          </p:cNvPr>
          <p:cNvSpPr>
            <a:spLocks noChangeArrowheads="1"/>
          </p:cNvSpPr>
          <p:nvPr/>
        </p:nvSpPr>
        <p:spPr bwMode="auto">
          <a:xfrm>
            <a:off x="7502525" y="1303338"/>
            <a:ext cx="2346325"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a:lnSpc>
                <a:spcPts val="2800"/>
              </a:lnSpc>
            </a:pPr>
            <a:r>
              <a:rPr lang="en-US" altLang="ja-JP" sz="2800" b="1">
                <a:solidFill>
                  <a:srgbClr val="404040"/>
                </a:solidFill>
                <a:latin typeface="メイリオ" panose="020B0604030504040204" pitchFamily="50" charset="-128"/>
                <a:ea typeface="メイリオ" panose="020B0604030504040204" pitchFamily="50" charset="-128"/>
              </a:rPr>
              <a:t>5</a:t>
            </a:r>
          </a:p>
        </p:txBody>
      </p:sp>
      <p:sp>
        <p:nvSpPr>
          <p:cNvPr id="35" name="正方形/長方形 34">
            <a:extLst>
              <a:ext uri="{FF2B5EF4-FFF2-40B4-BE49-F238E27FC236}">
                <a16:creationId xmlns:a16="http://schemas.microsoft.com/office/drawing/2014/main" id="{6FF0E0EB-C73F-FB69-2FC6-696516059802}"/>
              </a:ext>
            </a:extLst>
          </p:cNvPr>
          <p:cNvSpPr/>
          <p:nvPr/>
        </p:nvSpPr>
        <p:spPr>
          <a:xfrm>
            <a:off x="8066088" y="2298700"/>
            <a:ext cx="1135062" cy="2178050"/>
          </a:xfrm>
          <a:prstGeom prst="rect">
            <a:avLst/>
          </a:prstGeom>
          <a:ln w="28575">
            <a:solidFill>
              <a:schemeClr val="bg1"/>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ja-JP" altLang="en-US"/>
          </a:p>
        </p:txBody>
      </p:sp>
      <p:sp>
        <p:nvSpPr>
          <p:cNvPr id="36" name="円/楕円 35">
            <a:extLst>
              <a:ext uri="{FF2B5EF4-FFF2-40B4-BE49-F238E27FC236}">
                <a16:creationId xmlns:a16="http://schemas.microsoft.com/office/drawing/2014/main" id="{B317092D-4905-E250-128C-6928B2740AB6}"/>
              </a:ext>
            </a:extLst>
          </p:cNvPr>
          <p:cNvSpPr/>
          <p:nvPr/>
        </p:nvSpPr>
        <p:spPr>
          <a:xfrm>
            <a:off x="8291513" y="2387600"/>
            <a:ext cx="682625" cy="682625"/>
          </a:xfrm>
          <a:prstGeom prst="ellipse">
            <a:avLst/>
          </a:prstGeom>
          <a:solidFill>
            <a:srgbClr val="FFC000"/>
          </a:solidFill>
          <a:ln w="28575">
            <a:no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ja-JP" altLang="en-US"/>
          </a:p>
        </p:txBody>
      </p:sp>
      <p:sp>
        <p:nvSpPr>
          <p:cNvPr id="32781" name="テキスト ボックス 36">
            <a:extLst>
              <a:ext uri="{FF2B5EF4-FFF2-40B4-BE49-F238E27FC236}">
                <a16:creationId xmlns:a16="http://schemas.microsoft.com/office/drawing/2014/main" id="{0FCE1A6B-2844-5857-7EFC-BE8B868EEBC4}"/>
              </a:ext>
            </a:extLst>
          </p:cNvPr>
          <p:cNvSpPr txBox="1">
            <a:spLocks noChangeArrowheads="1"/>
          </p:cNvSpPr>
          <p:nvPr/>
        </p:nvSpPr>
        <p:spPr bwMode="auto">
          <a:xfrm>
            <a:off x="8335963" y="2478088"/>
            <a:ext cx="5937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a:r>
              <a:rPr lang="ja-JP" altLang="en-US" sz="3200" b="1">
                <a:solidFill>
                  <a:schemeClr val="bg1"/>
                </a:solidFill>
              </a:rPr>
              <a:t>！</a:t>
            </a:r>
          </a:p>
        </p:txBody>
      </p:sp>
      <p:sp>
        <p:nvSpPr>
          <p:cNvPr id="32782" name="テキスト ボックス 37">
            <a:extLst>
              <a:ext uri="{FF2B5EF4-FFF2-40B4-BE49-F238E27FC236}">
                <a16:creationId xmlns:a16="http://schemas.microsoft.com/office/drawing/2014/main" id="{8176A286-24C8-02B1-891F-3F9D20CDC4FF}"/>
              </a:ext>
            </a:extLst>
          </p:cNvPr>
          <p:cNvSpPr txBox="1">
            <a:spLocks noChangeArrowheads="1"/>
          </p:cNvSpPr>
          <p:nvPr/>
        </p:nvSpPr>
        <p:spPr bwMode="auto">
          <a:xfrm>
            <a:off x="7196138" y="1689100"/>
            <a:ext cx="522287"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nSpc>
                <a:spcPts val="2800"/>
              </a:lnSpc>
            </a:pPr>
            <a:r>
              <a:rPr lang="ja-JP" altLang="en-US" sz="1800" b="1">
                <a:solidFill>
                  <a:schemeClr val="tx1"/>
                </a:solidFill>
                <a:latin typeface="メイリオ" panose="020B0604030504040204" pitchFamily="50" charset="-128"/>
                <a:ea typeface="メイリオ" panose="020B0604030504040204" pitchFamily="50" charset="-128"/>
              </a:rPr>
              <a:t>警戒レベル４までに必ず避難！</a:t>
            </a:r>
          </a:p>
        </p:txBody>
      </p:sp>
      <p:cxnSp>
        <p:nvCxnSpPr>
          <p:cNvPr id="42" name="直線コネクタ 41">
            <a:extLst>
              <a:ext uri="{FF2B5EF4-FFF2-40B4-BE49-F238E27FC236}">
                <a16:creationId xmlns:a16="http://schemas.microsoft.com/office/drawing/2014/main" id="{C5820650-D6F6-B6DE-72B7-D6922633D5B9}"/>
              </a:ext>
            </a:extLst>
          </p:cNvPr>
          <p:cNvCxnSpPr>
            <a:cxnSpLocks/>
          </p:cNvCxnSpPr>
          <p:nvPr/>
        </p:nvCxnSpPr>
        <p:spPr>
          <a:xfrm>
            <a:off x="7472363" y="4848225"/>
            <a:ext cx="0" cy="741363"/>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43" name="直線コネクタ 42">
            <a:extLst>
              <a:ext uri="{FF2B5EF4-FFF2-40B4-BE49-F238E27FC236}">
                <a16:creationId xmlns:a16="http://schemas.microsoft.com/office/drawing/2014/main" id="{0CBA4486-97EE-B3F4-49B9-7AF7E0C34A79}"/>
              </a:ext>
            </a:extLst>
          </p:cNvPr>
          <p:cNvCxnSpPr>
            <a:cxnSpLocks/>
          </p:cNvCxnSpPr>
          <p:nvPr/>
        </p:nvCxnSpPr>
        <p:spPr>
          <a:xfrm>
            <a:off x="7410450" y="1354138"/>
            <a:ext cx="0" cy="303212"/>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2785" name="テキスト ボックス 47">
            <a:extLst>
              <a:ext uri="{FF2B5EF4-FFF2-40B4-BE49-F238E27FC236}">
                <a16:creationId xmlns:a16="http://schemas.microsoft.com/office/drawing/2014/main" id="{C738B605-C68F-5801-D671-ED47EEC17C60}"/>
              </a:ext>
            </a:extLst>
          </p:cNvPr>
          <p:cNvSpPr txBox="1">
            <a:spLocks noChangeArrowheads="1"/>
          </p:cNvSpPr>
          <p:nvPr/>
        </p:nvSpPr>
        <p:spPr bwMode="auto">
          <a:xfrm>
            <a:off x="415925" y="5653088"/>
            <a:ext cx="8858250" cy="982662"/>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tIns="36000" bIns="0">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fontAlgn="t">
              <a:lnSpc>
                <a:spcPts val="3600"/>
              </a:lnSpc>
            </a:pPr>
            <a:r>
              <a:rPr lang="ja-JP" altLang="en-US" sz="3600">
                <a:solidFill>
                  <a:schemeClr val="tx1"/>
                </a:solidFill>
                <a:latin typeface="メイリオ" panose="020B0604030504040204" pitchFamily="50" charset="-128"/>
                <a:ea typeface="メイリオ" panose="020B0604030504040204" pitchFamily="50" charset="-128"/>
              </a:rPr>
              <a:t>「警戒レベル」が</a:t>
            </a:r>
            <a:endParaRPr lang="en-US" altLang="ja-JP" sz="3600">
              <a:solidFill>
                <a:schemeClr val="tx1"/>
              </a:solidFill>
              <a:latin typeface="メイリオ" panose="020B0604030504040204" pitchFamily="50" charset="-128"/>
              <a:ea typeface="メイリオ" panose="020B0604030504040204" pitchFamily="50" charset="-128"/>
            </a:endParaRPr>
          </a:p>
          <a:p>
            <a:pPr algn="ctr" fontAlgn="t">
              <a:lnSpc>
                <a:spcPts val="3600"/>
              </a:lnSpc>
            </a:pPr>
            <a:r>
              <a:rPr lang="ja-JP" altLang="en-US" sz="3600">
                <a:solidFill>
                  <a:schemeClr val="tx1"/>
                </a:solidFill>
                <a:latin typeface="メイリオ" panose="020B0604030504040204" pitchFamily="50" charset="-128"/>
                <a:ea typeface="メイリオ" panose="020B0604030504040204" pitchFamily="50" charset="-128"/>
              </a:rPr>
              <a:t>避難のタイミングを示しています！</a:t>
            </a:r>
          </a:p>
        </p:txBody>
      </p:sp>
      <p:sp>
        <p:nvSpPr>
          <p:cNvPr id="32786" name="テキスト ボックス 51">
            <a:extLst>
              <a:ext uri="{FF2B5EF4-FFF2-40B4-BE49-F238E27FC236}">
                <a16:creationId xmlns:a16="http://schemas.microsoft.com/office/drawing/2014/main" id="{499384AA-5633-D003-CD0E-C2B6862095B0}"/>
              </a:ext>
            </a:extLst>
          </p:cNvPr>
          <p:cNvSpPr txBox="1">
            <a:spLocks noChangeArrowheads="1"/>
          </p:cNvSpPr>
          <p:nvPr/>
        </p:nvSpPr>
        <p:spPr bwMode="auto">
          <a:xfrm>
            <a:off x="8104188" y="3074988"/>
            <a:ext cx="1036637" cy="137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nSpc>
                <a:spcPts val="2200"/>
              </a:lnSpc>
            </a:pPr>
            <a:r>
              <a:rPr lang="ja-JP" altLang="en-US" sz="2000" b="1">
                <a:solidFill>
                  <a:schemeClr val="tx1"/>
                </a:solidFill>
                <a:latin typeface="メイリオ" panose="020B0604030504040204" pitchFamily="50" charset="-128"/>
                <a:ea typeface="メイリオ" panose="020B0604030504040204" pitchFamily="50" charset="-128"/>
              </a:rPr>
              <a:t>命の危険</a:t>
            </a:r>
            <a:endParaRPr lang="en-US" altLang="ja-JP" sz="2000" b="1">
              <a:solidFill>
                <a:schemeClr val="tx1"/>
              </a:solidFill>
              <a:latin typeface="メイリオ" panose="020B0604030504040204" pitchFamily="50" charset="-128"/>
              <a:ea typeface="メイリオ" panose="020B0604030504040204" pitchFamily="50" charset="-128"/>
            </a:endParaRPr>
          </a:p>
          <a:p>
            <a:pPr>
              <a:lnSpc>
                <a:spcPts val="2200"/>
              </a:lnSpc>
            </a:pPr>
            <a:r>
              <a:rPr lang="ja-JP" altLang="en-US" sz="2000" b="1">
                <a:solidFill>
                  <a:schemeClr val="tx1"/>
                </a:solidFill>
                <a:latin typeface="メイリオ" panose="020B0604030504040204" pitchFamily="50" charset="-128"/>
                <a:ea typeface="メイリオ" panose="020B0604030504040204" pitchFamily="50" charset="-128"/>
              </a:rPr>
              <a:t>直ちに</a:t>
            </a:r>
            <a:endParaRPr lang="en-US" altLang="ja-JP" sz="2000" b="1">
              <a:solidFill>
                <a:schemeClr val="tx1"/>
              </a:solidFill>
              <a:latin typeface="メイリオ" panose="020B0604030504040204" pitchFamily="50" charset="-128"/>
              <a:ea typeface="メイリオ" panose="020B0604030504040204" pitchFamily="50" charset="-128"/>
            </a:endParaRPr>
          </a:p>
          <a:p>
            <a:pPr>
              <a:lnSpc>
                <a:spcPts val="2200"/>
              </a:lnSpc>
            </a:pPr>
            <a:r>
              <a:rPr lang="ja-JP" altLang="en-US" sz="2000" b="1">
                <a:solidFill>
                  <a:schemeClr val="tx1"/>
                </a:solidFill>
                <a:latin typeface="メイリオ" panose="020B0604030504040204" pitchFamily="50" charset="-128"/>
                <a:ea typeface="メイリオ" panose="020B0604030504040204" pitchFamily="50" charset="-128"/>
              </a:rPr>
              <a:t>安全確保！</a:t>
            </a:r>
          </a:p>
        </p:txBody>
      </p:sp>
      <p:sp>
        <p:nvSpPr>
          <p:cNvPr id="22" name="正方形/長方形 21">
            <a:extLst>
              <a:ext uri="{FF2B5EF4-FFF2-40B4-BE49-F238E27FC236}">
                <a16:creationId xmlns:a16="http://schemas.microsoft.com/office/drawing/2014/main" id="{BCFB6592-972E-DB3D-D6A3-80A1A6140739}"/>
              </a:ext>
            </a:extLst>
          </p:cNvPr>
          <p:cNvSpPr/>
          <p:nvPr/>
        </p:nvSpPr>
        <p:spPr>
          <a:xfrm>
            <a:off x="488950" y="128588"/>
            <a:ext cx="8985250" cy="708025"/>
          </a:xfrm>
          <a:prstGeom prst="rect">
            <a:avLst/>
          </a:prstGeom>
          <a:solidFill>
            <a:schemeClr val="accent6">
              <a:lumMod val="20000"/>
              <a:lumOff val="80000"/>
            </a:schemeClr>
          </a:solidFill>
        </p:spPr>
        <p:txBody>
          <a:bodyPr lIns="288000" rIns="0">
            <a:spAutoFit/>
          </a:bodyPr>
          <a:lstStyle/>
          <a:p>
            <a:pPr algn="ctr" fontAlgn="t">
              <a:defRPr/>
            </a:pPr>
            <a:r>
              <a:rPr lang="ja-JP" altLang="en-US" sz="4000" dirty="0">
                <a:solidFill>
                  <a:schemeClr val="accent6">
                    <a:lumMod val="75000"/>
                  </a:schemeClr>
                </a:solidFill>
                <a:latin typeface="メイリオ" pitchFamily="50" charset="-128"/>
                <a:ea typeface="メイリオ" pitchFamily="50" charset="-128"/>
              </a:rPr>
              <a:t>避難行動のタイミング「警戒レベル」</a:t>
            </a:r>
          </a:p>
        </p:txBody>
      </p:sp>
    </p:spTree>
    <p:custDataLst>
      <p:tags r:id="rId1"/>
    </p:custData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1B6CE416-5434-524D-648E-764983596F85}"/>
              </a:ext>
            </a:extLst>
          </p:cNvPr>
          <p:cNvGraphicFramePr>
            <a:graphicFrameLocks noGrp="1"/>
          </p:cNvGraphicFramePr>
          <p:nvPr/>
        </p:nvGraphicFramePr>
        <p:xfrm>
          <a:off x="200025" y="915988"/>
          <a:ext cx="9490075" cy="5813425"/>
        </p:xfrm>
        <a:graphic>
          <a:graphicData uri="http://schemas.openxmlformats.org/drawingml/2006/table">
            <a:tbl>
              <a:tblPr firstRow="1" bandRow="1">
                <a:tableStyleId>{5C22544A-7EE6-4342-B048-85BDC9FD1C3A}</a:tableStyleId>
              </a:tblPr>
              <a:tblGrid>
                <a:gridCol w="966893">
                  <a:extLst>
                    <a:ext uri="{9D8B030D-6E8A-4147-A177-3AD203B41FA5}">
                      <a16:colId xmlns:a16="http://schemas.microsoft.com/office/drawing/2014/main" val="20000"/>
                    </a:ext>
                  </a:extLst>
                </a:gridCol>
                <a:gridCol w="1933786">
                  <a:extLst>
                    <a:ext uri="{9D8B030D-6E8A-4147-A177-3AD203B41FA5}">
                      <a16:colId xmlns:a16="http://schemas.microsoft.com/office/drawing/2014/main" val="20001"/>
                    </a:ext>
                  </a:extLst>
                </a:gridCol>
                <a:gridCol w="3675120">
                  <a:extLst>
                    <a:ext uri="{9D8B030D-6E8A-4147-A177-3AD203B41FA5}">
                      <a16:colId xmlns:a16="http://schemas.microsoft.com/office/drawing/2014/main" val="20002"/>
                    </a:ext>
                  </a:extLst>
                </a:gridCol>
                <a:gridCol w="2914275">
                  <a:extLst>
                    <a:ext uri="{9D8B030D-6E8A-4147-A177-3AD203B41FA5}">
                      <a16:colId xmlns:a16="http://schemas.microsoft.com/office/drawing/2014/main" val="20003"/>
                    </a:ext>
                  </a:extLst>
                </a:gridCol>
              </a:tblGrid>
              <a:tr h="669617">
                <a:tc>
                  <a:txBody>
                    <a:bodyPr/>
                    <a:lstStyle/>
                    <a:p>
                      <a:pPr algn="ctr"/>
                      <a:r>
                        <a:rPr kumimoji="1" lang="ja-JP" altLang="en-US" sz="1800" b="1" kern="1200" dirty="0">
                          <a:solidFill>
                            <a:schemeClr val="tx1"/>
                          </a:solidFill>
                          <a:latin typeface="メイリオ" pitchFamily="50" charset="-128"/>
                          <a:ea typeface="メイリオ" pitchFamily="50" charset="-128"/>
                          <a:cs typeface="+mn-cs"/>
                        </a:rPr>
                        <a:t>警戒</a:t>
                      </a:r>
                      <a:endParaRPr kumimoji="1" lang="en-US" altLang="ja-JP" sz="1800" b="1" kern="1200" dirty="0">
                        <a:solidFill>
                          <a:schemeClr val="tx1"/>
                        </a:solidFill>
                        <a:latin typeface="メイリオ" pitchFamily="50" charset="-128"/>
                        <a:ea typeface="メイリオ" pitchFamily="50" charset="-128"/>
                        <a:cs typeface="+mn-cs"/>
                      </a:endParaRPr>
                    </a:p>
                    <a:p>
                      <a:pPr algn="ctr"/>
                      <a:r>
                        <a:rPr kumimoji="1" lang="ja-JP" altLang="en-US" sz="1800" b="1" kern="1200" dirty="0">
                          <a:solidFill>
                            <a:schemeClr val="tx1"/>
                          </a:solidFill>
                          <a:latin typeface="メイリオ" pitchFamily="50" charset="-128"/>
                          <a:ea typeface="メイリオ" pitchFamily="50" charset="-128"/>
                          <a:cs typeface="+mn-cs"/>
                        </a:rPr>
                        <a:t>レベル</a:t>
                      </a:r>
                    </a:p>
                  </a:txBody>
                  <a:tcPr marL="36002" marR="0" marT="3600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3">
                        <a:lumMod val="40000"/>
                        <a:lumOff val="60000"/>
                      </a:schemeClr>
                    </a:solidFill>
                  </a:tcPr>
                </a:tc>
                <a:tc>
                  <a:txBody>
                    <a:bodyPr/>
                    <a:lstStyle/>
                    <a:p>
                      <a:pPr algn="ctr"/>
                      <a:r>
                        <a:rPr kumimoji="1" lang="ja-JP" altLang="en-US" sz="1800" b="1" kern="1200">
                          <a:solidFill>
                            <a:schemeClr val="tx1"/>
                          </a:solidFill>
                          <a:latin typeface="メイリオ" pitchFamily="50" charset="-128"/>
                          <a:ea typeface="メイリオ" pitchFamily="50" charset="-128"/>
                          <a:cs typeface="+mn-cs"/>
                        </a:rPr>
                        <a:t>状況</a:t>
                      </a:r>
                    </a:p>
                  </a:txBody>
                  <a:tcPr marL="36002" marR="0" marT="3600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3">
                        <a:lumMod val="40000"/>
                        <a:lumOff val="60000"/>
                      </a:schemeClr>
                    </a:solidFill>
                  </a:tcPr>
                </a:tc>
                <a:tc>
                  <a:txBody>
                    <a:bodyPr/>
                    <a:lstStyle/>
                    <a:p>
                      <a:pPr algn="ctr"/>
                      <a:r>
                        <a:rPr kumimoji="1" lang="ja-JP" altLang="en-US" sz="1800" b="1" kern="1200" dirty="0">
                          <a:solidFill>
                            <a:schemeClr val="tx1"/>
                          </a:solidFill>
                          <a:latin typeface="メイリオ" pitchFamily="50" charset="-128"/>
                          <a:ea typeface="メイリオ" pitchFamily="50" charset="-128"/>
                          <a:cs typeface="+mn-cs"/>
                        </a:rPr>
                        <a:t>住民がとるべき行動</a:t>
                      </a:r>
                    </a:p>
                  </a:txBody>
                  <a:tcPr marL="36002" marR="0" marT="3600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3">
                        <a:lumMod val="40000"/>
                        <a:lumOff val="60000"/>
                      </a:schemeClr>
                    </a:solidFill>
                  </a:tcPr>
                </a:tc>
                <a:tc>
                  <a:txBody>
                    <a:bodyPr/>
                    <a:lstStyle/>
                    <a:p>
                      <a:pPr algn="ctr" fontAlgn="t">
                        <a:lnSpc>
                          <a:spcPts val="3200"/>
                        </a:lnSpc>
                      </a:pPr>
                      <a:r>
                        <a:rPr kumimoji="1" lang="ja-JP" altLang="en-US" sz="2800" b="1" kern="1200" dirty="0">
                          <a:solidFill>
                            <a:schemeClr val="tx1"/>
                          </a:solidFill>
                          <a:latin typeface="メイリオ" pitchFamily="50" charset="-128"/>
                          <a:ea typeface="メイリオ" pitchFamily="50" charset="-128"/>
                          <a:cs typeface="+mn-cs"/>
                        </a:rPr>
                        <a:t>避難情報等</a:t>
                      </a:r>
                      <a:endParaRPr kumimoji="1" lang="en-US" altLang="ja-JP" sz="2800" b="1" kern="1200" dirty="0">
                        <a:solidFill>
                          <a:schemeClr val="tx1"/>
                        </a:solidFill>
                        <a:latin typeface="メイリオ" pitchFamily="50" charset="-128"/>
                        <a:ea typeface="メイリオ" pitchFamily="50" charset="-128"/>
                        <a:cs typeface="+mn-cs"/>
                      </a:endParaRPr>
                    </a:p>
                    <a:p>
                      <a:pPr algn="ctr"/>
                      <a:r>
                        <a:rPr kumimoji="1" lang="ja-JP" altLang="en-US" sz="1400" b="1" kern="1200" dirty="0">
                          <a:solidFill>
                            <a:schemeClr val="tx1"/>
                          </a:solidFill>
                          <a:latin typeface="メイリオ" pitchFamily="50" charset="-128"/>
                          <a:ea typeface="メイリオ" pitchFamily="50" charset="-128"/>
                          <a:cs typeface="+mn-cs"/>
                        </a:rPr>
                        <a:t>（行動を促す情報）</a:t>
                      </a:r>
                    </a:p>
                  </a:txBody>
                  <a:tcPr marL="36002" marR="0" marT="3600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10000"/>
                  </a:ext>
                </a:extLst>
              </a:tr>
              <a:tr h="596995">
                <a:tc>
                  <a:txBody>
                    <a:bodyPr/>
                    <a:lstStyle/>
                    <a:p>
                      <a:pPr algn="ctr"/>
                      <a:r>
                        <a:rPr kumimoji="1" lang="ja-JP" altLang="en-US" sz="2800" b="1" dirty="0">
                          <a:solidFill>
                            <a:schemeClr val="bg1"/>
                          </a:solidFill>
                          <a:latin typeface="メイリオ" pitchFamily="50" charset="-128"/>
                          <a:ea typeface="メイリオ" pitchFamily="50" charset="-128"/>
                        </a:rPr>
                        <a:t>５</a:t>
                      </a:r>
                    </a:p>
                  </a:txBody>
                  <a:tcPr marL="36002" marR="0" marT="3600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C000C"/>
                    </a:solidFill>
                  </a:tcPr>
                </a:tc>
                <a:tc>
                  <a:txBody>
                    <a:bodyPr/>
                    <a:lstStyle/>
                    <a:p>
                      <a:pPr algn="ctr"/>
                      <a:r>
                        <a:rPr kumimoji="1" lang="ja-JP" altLang="en-US" sz="1800" b="1" dirty="0">
                          <a:solidFill>
                            <a:schemeClr val="bg1"/>
                          </a:solidFill>
                          <a:latin typeface="メイリオ" pitchFamily="50" charset="-128"/>
                          <a:ea typeface="メイリオ" pitchFamily="50" charset="-128"/>
                        </a:rPr>
                        <a:t>災害発⽣</a:t>
                      </a:r>
                    </a:p>
                    <a:p>
                      <a:pPr algn="ctr"/>
                      <a:r>
                        <a:rPr kumimoji="1" lang="ja-JP" altLang="en-US" sz="1800" b="1" dirty="0">
                          <a:solidFill>
                            <a:schemeClr val="bg1"/>
                          </a:solidFill>
                          <a:latin typeface="メイリオ" pitchFamily="50" charset="-128"/>
                          <a:ea typeface="メイリオ" pitchFamily="50" charset="-128"/>
                        </a:rPr>
                        <a:t>⼜は切迫</a:t>
                      </a:r>
                    </a:p>
                  </a:txBody>
                  <a:tcPr marL="36002" marR="0" marT="3600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C000C"/>
                    </a:solidFill>
                  </a:tcPr>
                </a:tc>
                <a:tc>
                  <a:txBody>
                    <a:bodyPr/>
                    <a:lstStyle/>
                    <a:p>
                      <a:pPr algn="ctr"/>
                      <a:r>
                        <a:rPr kumimoji="1" lang="ja-JP" altLang="en-US" sz="1800" b="1" dirty="0">
                          <a:solidFill>
                            <a:schemeClr val="bg1"/>
                          </a:solidFill>
                          <a:latin typeface="メイリオ" pitchFamily="50" charset="-128"/>
                          <a:ea typeface="メイリオ" pitchFamily="50" charset="-128"/>
                        </a:rPr>
                        <a:t>命の危険直ちに安全確保！</a:t>
                      </a:r>
                    </a:p>
                  </a:txBody>
                  <a:tcPr marL="36002" marR="0" marT="3600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C000C"/>
                    </a:solidFill>
                  </a:tcPr>
                </a:tc>
                <a:tc>
                  <a:txBody>
                    <a:bodyPr/>
                    <a:lstStyle/>
                    <a:p>
                      <a:pPr algn="ctr"/>
                      <a:r>
                        <a:rPr kumimoji="1" lang="zh-TW" altLang="en-US" sz="2400" b="1" dirty="0">
                          <a:solidFill>
                            <a:schemeClr val="bg1"/>
                          </a:solidFill>
                          <a:latin typeface="メイリオ" pitchFamily="50" charset="-128"/>
                          <a:ea typeface="メイリオ" pitchFamily="50" charset="-128"/>
                        </a:rPr>
                        <a:t>緊急安全確保</a:t>
                      </a:r>
                      <a:r>
                        <a:rPr kumimoji="1" lang="en-US" altLang="zh-TW" sz="2400" b="1" baseline="30000" dirty="0">
                          <a:solidFill>
                            <a:schemeClr val="bg1"/>
                          </a:solidFill>
                          <a:latin typeface="メイリオ" pitchFamily="50" charset="-128"/>
                          <a:ea typeface="メイリオ" pitchFamily="50" charset="-128"/>
                        </a:rPr>
                        <a:t>※1</a:t>
                      </a:r>
                      <a:endParaRPr kumimoji="1" lang="ja-JP" altLang="en-US" sz="2400" b="1" baseline="30000" dirty="0">
                        <a:solidFill>
                          <a:schemeClr val="bg1"/>
                        </a:solidFill>
                        <a:latin typeface="メイリオ" pitchFamily="50" charset="-128"/>
                        <a:ea typeface="メイリオ" pitchFamily="50" charset="-128"/>
                      </a:endParaRPr>
                    </a:p>
                  </a:txBody>
                  <a:tcPr marL="36002" marR="0" marT="3600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C000C"/>
                    </a:solidFill>
                  </a:tcPr>
                </a:tc>
                <a:extLst>
                  <a:ext uri="{0D108BD9-81ED-4DB2-BD59-A6C34878D82A}">
                    <a16:rowId xmlns:a16="http://schemas.microsoft.com/office/drawing/2014/main" val="10001"/>
                  </a:ext>
                </a:extLst>
              </a:tr>
              <a:tr h="316880">
                <a:tc gridSpan="4">
                  <a:txBody>
                    <a:bodyPr/>
                    <a:lstStyle/>
                    <a:p>
                      <a:pPr algn="ctr"/>
                      <a:r>
                        <a:rPr kumimoji="1" lang="ja-JP" altLang="en-US" sz="1800" b="1" dirty="0">
                          <a:solidFill>
                            <a:srgbClr val="AA00AA"/>
                          </a:solidFill>
                          <a:latin typeface="メイリオ" pitchFamily="50" charset="-128"/>
                          <a:ea typeface="メイリオ" pitchFamily="50" charset="-128"/>
                        </a:rPr>
                        <a:t>～～～～～～～＜警戒レベル４までに必ず避難！＞～～～～～～～</a:t>
                      </a:r>
                    </a:p>
                  </a:txBody>
                  <a:tcPr marL="36002" marR="0" marT="3600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75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2"/>
                  </a:ext>
                </a:extLst>
              </a:tr>
              <a:tr h="783738">
                <a:tc>
                  <a:txBody>
                    <a:bodyPr/>
                    <a:lstStyle/>
                    <a:p>
                      <a:pPr algn="ctr"/>
                      <a:r>
                        <a:rPr kumimoji="1" lang="ja-JP" altLang="en-US" sz="4000" b="1" dirty="0">
                          <a:solidFill>
                            <a:schemeClr val="bg1"/>
                          </a:solidFill>
                          <a:latin typeface="メイリオ" pitchFamily="50" charset="-128"/>
                          <a:ea typeface="メイリオ" pitchFamily="50" charset="-128"/>
                        </a:rPr>
                        <a:t>４</a:t>
                      </a:r>
                    </a:p>
                  </a:txBody>
                  <a:tcPr marL="36002" marR="0" marT="3600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AA00AA"/>
                    </a:solidFill>
                  </a:tcPr>
                </a:tc>
                <a:tc>
                  <a:txBody>
                    <a:bodyPr/>
                    <a:lstStyle/>
                    <a:p>
                      <a:pPr algn="ctr"/>
                      <a:r>
                        <a:rPr kumimoji="1" lang="ja-JP" altLang="en-US" sz="2400" b="1" dirty="0">
                          <a:solidFill>
                            <a:schemeClr val="bg1"/>
                          </a:solidFill>
                          <a:latin typeface="メイリオ" pitchFamily="50" charset="-128"/>
                          <a:ea typeface="メイリオ" pitchFamily="50" charset="-128"/>
                        </a:rPr>
                        <a:t>災害の</a:t>
                      </a:r>
                      <a:endParaRPr kumimoji="1" lang="en-US" altLang="ja-JP" sz="2400" b="1" dirty="0">
                        <a:solidFill>
                          <a:schemeClr val="bg1"/>
                        </a:solidFill>
                        <a:latin typeface="メイリオ" pitchFamily="50" charset="-128"/>
                        <a:ea typeface="メイリオ" pitchFamily="50" charset="-128"/>
                      </a:endParaRPr>
                    </a:p>
                    <a:p>
                      <a:pPr algn="ctr"/>
                      <a:r>
                        <a:rPr kumimoji="1" lang="ja-JP" altLang="en-US" sz="2400" b="1" dirty="0">
                          <a:solidFill>
                            <a:schemeClr val="bg1"/>
                          </a:solidFill>
                          <a:latin typeface="メイリオ" pitchFamily="50" charset="-128"/>
                          <a:ea typeface="メイリオ" pitchFamily="50" charset="-128"/>
                        </a:rPr>
                        <a:t>おそれ高い</a:t>
                      </a:r>
                    </a:p>
                  </a:txBody>
                  <a:tcPr marL="36002" marR="0" marT="3600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AA00AA"/>
                    </a:solidFill>
                  </a:tcPr>
                </a:tc>
                <a:tc>
                  <a:txBody>
                    <a:bodyPr/>
                    <a:lstStyle/>
                    <a:p>
                      <a:pPr algn="ctr"/>
                      <a:r>
                        <a:rPr kumimoji="1" lang="ja-JP" altLang="en-US" sz="2400" b="1" dirty="0">
                          <a:solidFill>
                            <a:schemeClr val="bg1"/>
                          </a:solidFill>
                          <a:latin typeface="メイリオ" pitchFamily="50" charset="-128"/>
                          <a:ea typeface="メイリオ" pitchFamily="50" charset="-128"/>
                        </a:rPr>
                        <a:t>危険な場所から</a:t>
                      </a:r>
                      <a:endParaRPr kumimoji="1" lang="en-US" altLang="ja-JP" sz="2400" b="1" dirty="0">
                        <a:solidFill>
                          <a:schemeClr val="bg1"/>
                        </a:solidFill>
                        <a:latin typeface="メイリオ" pitchFamily="50" charset="-128"/>
                        <a:ea typeface="メイリオ" pitchFamily="50" charset="-128"/>
                      </a:endParaRPr>
                    </a:p>
                    <a:p>
                      <a:pPr algn="ctr"/>
                      <a:r>
                        <a:rPr kumimoji="1" lang="ja-JP" altLang="en-US" sz="2400" b="1" dirty="0">
                          <a:solidFill>
                            <a:schemeClr val="bg1"/>
                          </a:solidFill>
                          <a:latin typeface="メイリオ" pitchFamily="50" charset="-128"/>
                          <a:ea typeface="メイリオ" pitchFamily="50" charset="-128"/>
                        </a:rPr>
                        <a:t>全員避難</a:t>
                      </a:r>
                    </a:p>
                  </a:txBody>
                  <a:tcPr marL="36002" marR="0" marT="3600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AA00AA"/>
                    </a:solidFill>
                  </a:tcPr>
                </a:tc>
                <a:tc>
                  <a:txBody>
                    <a:bodyPr/>
                    <a:lstStyle/>
                    <a:p>
                      <a:pPr algn="ctr"/>
                      <a:r>
                        <a:rPr kumimoji="1" lang="zh-TW" altLang="en-US" sz="3200" b="1" dirty="0">
                          <a:solidFill>
                            <a:schemeClr val="bg1"/>
                          </a:solidFill>
                          <a:latin typeface="メイリオ" pitchFamily="50" charset="-128"/>
                          <a:ea typeface="メイリオ" pitchFamily="50" charset="-128"/>
                        </a:rPr>
                        <a:t>避難指⽰</a:t>
                      </a:r>
                      <a:endParaRPr kumimoji="1" lang="ja-JP" altLang="en-US" sz="3200" b="1" baseline="30000" dirty="0">
                        <a:solidFill>
                          <a:schemeClr val="bg1"/>
                        </a:solidFill>
                        <a:latin typeface="メイリオ" pitchFamily="50" charset="-128"/>
                        <a:ea typeface="メイリオ" pitchFamily="50" charset="-128"/>
                      </a:endParaRPr>
                    </a:p>
                  </a:txBody>
                  <a:tcPr marL="36002" marR="0" marT="3600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AA00AA"/>
                    </a:solidFill>
                  </a:tcPr>
                </a:tc>
                <a:extLst>
                  <a:ext uri="{0D108BD9-81ED-4DB2-BD59-A6C34878D82A}">
                    <a16:rowId xmlns:a16="http://schemas.microsoft.com/office/drawing/2014/main" val="10003"/>
                  </a:ext>
                </a:extLst>
              </a:tr>
              <a:tr h="783738">
                <a:tc>
                  <a:txBody>
                    <a:bodyPr/>
                    <a:lstStyle/>
                    <a:p>
                      <a:pPr algn="ctr"/>
                      <a:r>
                        <a:rPr kumimoji="1" lang="ja-JP" altLang="en-US" sz="4000" b="1" dirty="0">
                          <a:solidFill>
                            <a:schemeClr val="bg1"/>
                          </a:solidFill>
                          <a:latin typeface="メイリオ" pitchFamily="50" charset="-128"/>
                          <a:ea typeface="メイリオ" pitchFamily="50" charset="-128"/>
                        </a:rPr>
                        <a:t>３</a:t>
                      </a:r>
                    </a:p>
                  </a:txBody>
                  <a:tcPr marL="36002" marR="0" marT="3600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2800"/>
                    </a:solidFill>
                  </a:tcPr>
                </a:tc>
                <a:tc>
                  <a:txBody>
                    <a:bodyPr/>
                    <a:lstStyle/>
                    <a:p>
                      <a:pPr algn="ctr"/>
                      <a:r>
                        <a:rPr kumimoji="1" lang="ja-JP" altLang="en-US" sz="2400" b="1">
                          <a:solidFill>
                            <a:schemeClr val="bg1"/>
                          </a:solidFill>
                          <a:latin typeface="メイリオ" pitchFamily="50" charset="-128"/>
                          <a:ea typeface="メイリオ" pitchFamily="50" charset="-128"/>
                        </a:rPr>
                        <a:t>災害の</a:t>
                      </a:r>
                      <a:endParaRPr kumimoji="1" lang="en-US" altLang="ja-JP" sz="2400" b="1">
                        <a:solidFill>
                          <a:schemeClr val="bg1"/>
                        </a:solidFill>
                        <a:latin typeface="メイリオ" pitchFamily="50" charset="-128"/>
                        <a:ea typeface="メイリオ" pitchFamily="50" charset="-128"/>
                      </a:endParaRPr>
                    </a:p>
                    <a:p>
                      <a:pPr algn="ctr"/>
                      <a:r>
                        <a:rPr kumimoji="1" lang="ja-JP" altLang="en-US" sz="2400" b="1">
                          <a:solidFill>
                            <a:schemeClr val="bg1"/>
                          </a:solidFill>
                          <a:latin typeface="メイリオ" pitchFamily="50" charset="-128"/>
                          <a:ea typeface="メイリオ" pitchFamily="50" charset="-128"/>
                        </a:rPr>
                        <a:t>おそれあり</a:t>
                      </a:r>
                    </a:p>
                  </a:txBody>
                  <a:tcPr marL="36002" marR="0" marT="3600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2800"/>
                    </a:solidFill>
                  </a:tcPr>
                </a:tc>
                <a:tc>
                  <a:txBody>
                    <a:bodyPr/>
                    <a:lstStyle/>
                    <a:p>
                      <a:pPr algn="ctr"/>
                      <a:r>
                        <a:rPr kumimoji="1" lang="ja-JP" altLang="en-US" sz="2400" b="1">
                          <a:solidFill>
                            <a:schemeClr val="bg1"/>
                          </a:solidFill>
                          <a:latin typeface="メイリオ" pitchFamily="50" charset="-128"/>
                          <a:ea typeface="メイリオ" pitchFamily="50" charset="-128"/>
                        </a:rPr>
                        <a:t>危険な場所から</a:t>
                      </a:r>
                      <a:endParaRPr kumimoji="1" lang="en-US" altLang="ja-JP" sz="2400" b="1">
                        <a:solidFill>
                          <a:schemeClr val="bg1"/>
                        </a:solidFill>
                        <a:latin typeface="メイリオ" pitchFamily="50" charset="-128"/>
                        <a:ea typeface="メイリオ" pitchFamily="50" charset="-128"/>
                      </a:endParaRPr>
                    </a:p>
                    <a:p>
                      <a:pPr algn="ctr"/>
                      <a:r>
                        <a:rPr kumimoji="1" lang="ja-JP" altLang="en-US" sz="2400" b="1">
                          <a:solidFill>
                            <a:schemeClr val="bg1"/>
                          </a:solidFill>
                          <a:latin typeface="メイリオ" pitchFamily="50" charset="-128"/>
                          <a:ea typeface="メイリオ" pitchFamily="50" charset="-128"/>
                        </a:rPr>
                        <a:t>⾼齢者等は避難</a:t>
                      </a:r>
                      <a:r>
                        <a:rPr kumimoji="1" lang="en-US" altLang="ja-JP" sz="2400" b="1" baseline="30000">
                          <a:solidFill>
                            <a:schemeClr val="bg1"/>
                          </a:solidFill>
                          <a:latin typeface="メイリオ" pitchFamily="50" charset="-128"/>
                          <a:ea typeface="メイリオ" pitchFamily="50" charset="-128"/>
                        </a:rPr>
                        <a:t>※2</a:t>
                      </a:r>
                      <a:endParaRPr kumimoji="1" lang="ja-JP" altLang="en-US" sz="2400" b="1" baseline="30000">
                        <a:solidFill>
                          <a:schemeClr val="bg1"/>
                        </a:solidFill>
                        <a:latin typeface="メイリオ" pitchFamily="50" charset="-128"/>
                        <a:ea typeface="メイリオ" pitchFamily="50" charset="-128"/>
                      </a:endParaRPr>
                    </a:p>
                  </a:txBody>
                  <a:tcPr marL="36002" marR="0" marT="3600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2800"/>
                    </a:solidFill>
                  </a:tcPr>
                </a:tc>
                <a:tc>
                  <a:txBody>
                    <a:bodyPr/>
                    <a:lstStyle/>
                    <a:p>
                      <a:pPr algn="ctr"/>
                      <a:r>
                        <a:rPr kumimoji="1" lang="ja-JP" altLang="en-US" sz="3200" b="1" dirty="0">
                          <a:solidFill>
                            <a:schemeClr val="bg1"/>
                          </a:solidFill>
                          <a:latin typeface="メイリオ" pitchFamily="50" charset="-128"/>
                          <a:ea typeface="メイリオ" pitchFamily="50" charset="-128"/>
                        </a:rPr>
                        <a:t>⾼齢者等避難</a:t>
                      </a:r>
                    </a:p>
                  </a:txBody>
                  <a:tcPr marL="0" marR="0" marT="3600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2800"/>
                    </a:solidFill>
                  </a:tcPr>
                </a:tc>
                <a:extLst>
                  <a:ext uri="{0D108BD9-81ED-4DB2-BD59-A6C34878D82A}">
                    <a16:rowId xmlns:a16="http://schemas.microsoft.com/office/drawing/2014/main" val="10004"/>
                  </a:ext>
                </a:extLst>
              </a:tr>
              <a:tr h="1157226">
                <a:tc>
                  <a:txBody>
                    <a:bodyPr/>
                    <a:lstStyle/>
                    <a:p>
                      <a:pPr algn="ctr"/>
                      <a:r>
                        <a:rPr kumimoji="1" lang="ja-JP" altLang="en-US" sz="1800" dirty="0">
                          <a:solidFill>
                            <a:schemeClr val="tx1"/>
                          </a:solidFill>
                          <a:latin typeface="メイリオ" pitchFamily="50" charset="-128"/>
                          <a:ea typeface="メイリオ" pitchFamily="50" charset="-128"/>
                        </a:rPr>
                        <a:t>２</a:t>
                      </a:r>
                    </a:p>
                  </a:txBody>
                  <a:tcPr marL="36002" marR="0" marT="3600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E700"/>
                    </a:solidFill>
                  </a:tcPr>
                </a:tc>
                <a:tc>
                  <a:txBody>
                    <a:bodyPr/>
                    <a:lstStyle/>
                    <a:p>
                      <a:pPr algn="ctr"/>
                      <a:r>
                        <a:rPr kumimoji="1" lang="ja-JP" altLang="en-US" sz="1800" dirty="0">
                          <a:solidFill>
                            <a:schemeClr val="tx1"/>
                          </a:solidFill>
                          <a:latin typeface="メイリオ" pitchFamily="50" charset="-128"/>
                          <a:ea typeface="メイリオ" pitchFamily="50" charset="-128"/>
                        </a:rPr>
                        <a:t>気象状況悪化</a:t>
                      </a:r>
                    </a:p>
                  </a:txBody>
                  <a:tcPr marL="36002" marR="0" marT="3600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E700"/>
                    </a:solidFill>
                  </a:tcPr>
                </a:tc>
                <a:tc>
                  <a:txBody>
                    <a:bodyPr/>
                    <a:lstStyle/>
                    <a:p>
                      <a:pPr algn="ctr"/>
                      <a:r>
                        <a:rPr kumimoji="1" lang="ja-JP" altLang="en-US" sz="1800" dirty="0">
                          <a:solidFill>
                            <a:schemeClr val="tx1"/>
                          </a:solidFill>
                          <a:latin typeface="メイリオ" pitchFamily="50" charset="-128"/>
                          <a:ea typeface="メイリオ" pitchFamily="50" charset="-128"/>
                        </a:rPr>
                        <a:t>⾃らの避難⾏動を確認</a:t>
                      </a:r>
                    </a:p>
                  </a:txBody>
                  <a:tcPr marL="36002" marR="0" marT="3600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E700"/>
                    </a:solidFill>
                  </a:tcPr>
                </a:tc>
                <a:tc>
                  <a:txBody>
                    <a:bodyPr/>
                    <a:lstStyle/>
                    <a:p>
                      <a:pPr algn="ctr"/>
                      <a:r>
                        <a:rPr kumimoji="1" lang="ja-JP" altLang="en-US" sz="1800" dirty="0">
                          <a:solidFill>
                            <a:schemeClr val="tx1"/>
                          </a:solidFill>
                          <a:latin typeface="メイリオ" pitchFamily="50" charset="-128"/>
                          <a:ea typeface="メイリオ" pitchFamily="50" charset="-128"/>
                        </a:rPr>
                        <a:t>レベル２</a:t>
                      </a:r>
                      <a:endParaRPr kumimoji="1" lang="en-US" altLang="ja-JP" sz="1800" dirty="0">
                        <a:solidFill>
                          <a:schemeClr val="tx1"/>
                        </a:solidFill>
                        <a:latin typeface="メイリオ" pitchFamily="50" charset="-128"/>
                        <a:ea typeface="メイリオ" pitchFamily="50" charset="-128"/>
                      </a:endParaRPr>
                    </a:p>
                    <a:p>
                      <a:pPr algn="ctr"/>
                      <a:r>
                        <a:rPr kumimoji="1" lang="ja-JP" altLang="en-US" sz="1800" dirty="0">
                          <a:solidFill>
                            <a:schemeClr val="tx1"/>
                          </a:solidFill>
                          <a:latin typeface="メイリオ" pitchFamily="50" charset="-128"/>
                          <a:ea typeface="メイリオ" pitchFamily="50" charset="-128"/>
                        </a:rPr>
                        <a:t>⼤⾬･土砂災害・氾濫・高潮注意報</a:t>
                      </a:r>
                    </a:p>
                    <a:p>
                      <a:pPr algn="ctr"/>
                      <a:r>
                        <a:rPr kumimoji="1" lang="ja-JP" altLang="en-US" sz="1800" dirty="0">
                          <a:solidFill>
                            <a:schemeClr val="tx1"/>
                          </a:solidFill>
                          <a:latin typeface="メイリオ" pitchFamily="50" charset="-128"/>
                          <a:ea typeface="メイリオ" pitchFamily="50" charset="-128"/>
                        </a:rPr>
                        <a:t>（気象庁）</a:t>
                      </a:r>
                    </a:p>
                  </a:txBody>
                  <a:tcPr marL="36002" marR="0" marT="3600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E700"/>
                    </a:solidFill>
                  </a:tcPr>
                </a:tc>
                <a:extLst>
                  <a:ext uri="{0D108BD9-81ED-4DB2-BD59-A6C34878D82A}">
                    <a16:rowId xmlns:a16="http://schemas.microsoft.com/office/drawing/2014/main" val="10005"/>
                  </a:ext>
                </a:extLst>
              </a:tr>
              <a:tr h="596995">
                <a:tc>
                  <a:txBody>
                    <a:bodyPr/>
                    <a:lstStyle/>
                    <a:p>
                      <a:pPr algn="ctr"/>
                      <a:r>
                        <a:rPr kumimoji="1" lang="ja-JP" altLang="en-US" sz="1800">
                          <a:solidFill>
                            <a:schemeClr val="tx1"/>
                          </a:solidFill>
                          <a:latin typeface="メイリオ" pitchFamily="50" charset="-128"/>
                          <a:ea typeface="メイリオ" pitchFamily="50" charset="-128"/>
                        </a:rPr>
                        <a:t>１</a:t>
                      </a:r>
                    </a:p>
                  </a:txBody>
                  <a:tcPr marL="36002" marR="0" marT="3600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kumimoji="1" lang="ja-JP" altLang="en-US" sz="1800">
                          <a:solidFill>
                            <a:schemeClr val="tx1"/>
                          </a:solidFill>
                          <a:latin typeface="メイリオ" pitchFamily="50" charset="-128"/>
                          <a:ea typeface="メイリオ" pitchFamily="50" charset="-128"/>
                        </a:rPr>
                        <a:t>今後気象状況</a:t>
                      </a:r>
                      <a:endParaRPr kumimoji="1" lang="en-US" altLang="ja-JP" sz="1800">
                        <a:solidFill>
                          <a:schemeClr val="tx1"/>
                        </a:solidFill>
                        <a:latin typeface="メイリオ" pitchFamily="50" charset="-128"/>
                        <a:ea typeface="メイリオ" pitchFamily="50" charset="-128"/>
                      </a:endParaRPr>
                    </a:p>
                    <a:p>
                      <a:pPr algn="ctr"/>
                      <a:r>
                        <a:rPr kumimoji="1" lang="ja-JP" altLang="en-US" sz="1800">
                          <a:solidFill>
                            <a:schemeClr val="tx1"/>
                          </a:solidFill>
                          <a:latin typeface="メイリオ" pitchFamily="50" charset="-128"/>
                          <a:ea typeface="メイリオ" pitchFamily="50" charset="-128"/>
                        </a:rPr>
                        <a:t>悪化のおそれ</a:t>
                      </a:r>
                    </a:p>
                  </a:txBody>
                  <a:tcPr marL="36002" marR="0" marT="3600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kumimoji="1" lang="ja-JP" altLang="en-US" sz="1800" dirty="0">
                          <a:solidFill>
                            <a:schemeClr val="tx1"/>
                          </a:solidFill>
                          <a:latin typeface="メイリオ" pitchFamily="50" charset="-128"/>
                          <a:ea typeface="メイリオ" pitchFamily="50" charset="-128"/>
                        </a:rPr>
                        <a:t>災害への⼼構えを⾼</a:t>
                      </a:r>
                      <a:r>
                        <a:rPr kumimoji="1" lang="ja-JP" altLang="en-US" sz="1800" dirty="0" err="1">
                          <a:solidFill>
                            <a:schemeClr val="tx1"/>
                          </a:solidFill>
                          <a:latin typeface="メイリオ" pitchFamily="50" charset="-128"/>
                          <a:ea typeface="メイリオ" pitchFamily="50" charset="-128"/>
                        </a:rPr>
                        <a:t>める</a:t>
                      </a:r>
                      <a:endParaRPr kumimoji="1" lang="ja-JP" altLang="en-US" sz="1800" dirty="0">
                        <a:solidFill>
                          <a:schemeClr val="tx1"/>
                        </a:solidFill>
                        <a:latin typeface="メイリオ" pitchFamily="50" charset="-128"/>
                        <a:ea typeface="メイリオ" pitchFamily="50" charset="-128"/>
                      </a:endParaRPr>
                    </a:p>
                  </a:txBody>
                  <a:tcPr marL="36002" marR="0" marT="3600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kumimoji="1" lang="zh-TW" altLang="en-US" sz="1800" dirty="0">
                          <a:solidFill>
                            <a:schemeClr val="tx1"/>
                          </a:solidFill>
                          <a:latin typeface="メイリオ" pitchFamily="50" charset="-128"/>
                          <a:ea typeface="メイリオ" pitchFamily="50" charset="-128"/>
                        </a:rPr>
                        <a:t>早期注意情報</a:t>
                      </a:r>
                    </a:p>
                    <a:p>
                      <a:pPr algn="ctr"/>
                      <a:r>
                        <a:rPr kumimoji="1" lang="zh-TW" altLang="en-US" sz="1800" dirty="0">
                          <a:solidFill>
                            <a:schemeClr val="tx1"/>
                          </a:solidFill>
                          <a:latin typeface="メイリオ" pitchFamily="50" charset="-128"/>
                          <a:ea typeface="メイリオ" pitchFamily="50" charset="-128"/>
                        </a:rPr>
                        <a:t>（気象庁）</a:t>
                      </a:r>
                      <a:endParaRPr kumimoji="1" lang="ja-JP" altLang="en-US" sz="1800" dirty="0">
                        <a:solidFill>
                          <a:schemeClr val="tx1"/>
                        </a:solidFill>
                        <a:latin typeface="メイリオ" pitchFamily="50" charset="-128"/>
                        <a:ea typeface="メイリオ" pitchFamily="50" charset="-128"/>
                      </a:endParaRPr>
                    </a:p>
                  </a:txBody>
                  <a:tcPr marL="36002" marR="0" marT="3600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908234">
                <a:tc gridSpan="4">
                  <a:txBody>
                    <a:bodyPr/>
                    <a:lstStyle/>
                    <a:p>
                      <a:pPr algn="l"/>
                      <a:r>
                        <a:rPr kumimoji="1" lang="en-US" altLang="ja-JP" sz="1400" dirty="0">
                          <a:solidFill>
                            <a:schemeClr val="tx1"/>
                          </a:solidFill>
                          <a:latin typeface="メイリオ" pitchFamily="50" charset="-128"/>
                          <a:ea typeface="メイリオ" pitchFamily="50" charset="-128"/>
                        </a:rPr>
                        <a:t>※1 </a:t>
                      </a:r>
                      <a:r>
                        <a:rPr kumimoji="1" lang="ja-JP" altLang="en-US" sz="1400" dirty="0">
                          <a:solidFill>
                            <a:schemeClr val="tx1"/>
                          </a:solidFill>
                          <a:latin typeface="メイリオ" pitchFamily="50" charset="-128"/>
                          <a:ea typeface="メイリオ" pitchFamily="50" charset="-128"/>
                        </a:rPr>
                        <a:t>市町村が災害の状況を確実に把握できるものではない等の理由から、</a:t>
                      </a:r>
                      <a:endParaRPr kumimoji="1" lang="en-US" altLang="ja-JP" sz="1400" dirty="0">
                        <a:solidFill>
                          <a:schemeClr val="tx1"/>
                        </a:solidFill>
                        <a:latin typeface="メイリオ" pitchFamily="50" charset="-128"/>
                        <a:ea typeface="メイリオ" pitchFamily="50" charset="-128"/>
                      </a:endParaRPr>
                    </a:p>
                    <a:p>
                      <a:pPr algn="l"/>
                      <a:r>
                        <a:rPr kumimoji="1" lang="ja-JP" altLang="en-US" sz="1400" dirty="0">
                          <a:solidFill>
                            <a:schemeClr val="tx1"/>
                          </a:solidFill>
                          <a:latin typeface="メイリオ" pitchFamily="50" charset="-128"/>
                          <a:ea typeface="メイリオ" pitchFamily="50" charset="-128"/>
                        </a:rPr>
                        <a:t>　　警戒レベル５は必ず発令されるものではない</a:t>
                      </a:r>
                    </a:p>
                    <a:p>
                      <a:pPr algn="l"/>
                      <a:r>
                        <a:rPr kumimoji="1" lang="en-US" altLang="ja-JP" sz="1400" dirty="0">
                          <a:solidFill>
                            <a:schemeClr val="tx1"/>
                          </a:solidFill>
                          <a:latin typeface="メイリオ" pitchFamily="50" charset="-128"/>
                          <a:ea typeface="メイリオ" pitchFamily="50" charset="-128"/>
                        </a:rPr>
                        <a:t>※2 </a:t>
                      </a:r>
                      <a:r>
                        <a:rPr kumimoji="1" lang="ja-JP" altLang="en-US" sz="1400" dirty="0">
                          <a:solidFill>
                            <a:schemeClr val="tx1"/>
                          </a:solidFill>
                          <a:latin typeface="メイリオ" pitchFamily="50" charset="-128"/>
                          <a:ea typeface="メイリオ" pitchFamily="50" charset="-128"/>
                        </a:rPr>
                        <a:t>警戒レベル３は、⾼齢者等以外の⼈も必要に応じ、普段の⾏動を</a:t>
                      </a:r>
                      <a:endParaRPr kumimoji="1" lang="en-US" altLang="ja-JP" sz="1400" dirty="0">
                        <a:solidFill>
                          <a:schemeClr val="tx1"/>
                        </a:solidFill>
                        <a:latin typeface="メイリオ" pitchFamily="50" charset="-128"/>
                        <a:ea typeface="メイリオ" pitchFamily="50" charset="-128"/>
                      </a:endParaRPr>
                    </a:p>
                    <a:p>
                      <a:pPr algn="l"/>
                      <a:r>
                        <a:rPr kumimoji="1" lang="ja-JP" altLang="en-US" sz="1400" dirty="0">
                          <a:solidFill>
                            <a:schemeClr val="tx1"/>
                          </a:solidFill>
                          <a:latin typeface="メイリオ" pitchFamily="50" charset="-128"/>
                          <a:ea typeface="メイリオ" pitchFamily="50" charset="-128"/>
                        </a:rPr>
                        <a:t>　　⾒合わせ始めたり危険を感じたら⾃主的に避難するタイミングである</a:t>
                      </a:r>
                    </a:p>
                  </a:txBody>
                  <a:tcPr marL="324019" marR="0" marT="3600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hMerge="1">
                  <a:txBody>
                    <a:bodyPr/>
                    <a:lstStyle/>
                    <a:p>
                      <a:pPr algn="ctr"/>
                      <a:endParaRPr kumimoji="1" lang="ja-JP" altLang="en-US" sz="700">
                        <a:solidFill>
                          <a:schemeClr val="tx1"/>
                        </a:solidFill>
                        <a:latin typeface="+mj-ea"/>
                        <a:ea typeface="+mj-ea"/>
                      </a:endParaRPr>
                    </a:p>
                  </a:txBody>
                  <a:tcPr marL="36000" marR="0" marT="3600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hMerge="1">
                  <a:txBody>
                    <a:bodyPr/>
                    <a:lstStyle/>
                    <a:p>
                      <a:pPr algn="ctr"/>
                      <a:endParaRPr kumimoji="1" lang="ja-JP" altLang="en-US" sz="700">
                        <a:solidFill>
                          <a:schemeClr val="tx1"/>
                        </a:solidFill>
                        <a:latin typeface="+mj-ea"/>
                        <a:ea typeface="+mj-ea"/>
                      </a:endParaRPr>
                    </a:p>
                  </a:txBody>
                  <a:tcPr marL="36000" marR="0" marT="3600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hMerge="1">
                  <a:txBody>
                    <a:bodyPr/>
                    <a:lstStyle/>
                    <a:p>
                      <a:endParaRPr kumimoji="1" lang="ja-JP" altLang="en-US"/>
                    </a:p>
                  </a:txBody>
                  <a:tcPr/>
                </a:tc>
                <a:extLst>
                  <a:ext uri="{0D108BD9-81ED-4DB2-BD59-A6C34878D82A}">
                    <a16:rowId xmlns:a16="http://schemas.microsoft.com/office/drawing/2014/main" val="10007"/>
                  </a:ext>
                </a:extLst>
              </a:tr>
            </a:tbl>
          </a:graphicData>
        </a:graphic>
      </p:graphicFrame>
      <p:sp>
        <p:nvSpPr>
          <p:cNvPr id="3" name="正方形/長方形 2">
            <a:extLst>
              <a:ext uri="{FF2B5EF4-FFF2-40B4-BE49-F238E27FC236}">
                <a16:creationId xmlns:a16="http://schemas.microsoft.com/office/drawing/2014/main" id="{FD376F67-D7A1-DD6D-7BD8-1A37280D39DA}"/>
              </a:ext>
            </a:extLst>
          </p:cNvPr>
          <p:cNvSpPr/>
          <p:nvPr/>
        </p:nvSpPr>
        <p:spPr>
          <a:xfrm>
            <a:off x="488950" y="128588"/>
            <a:ext cx="8985250" cy="708025"/>
          </a:xfrm>
          <a:prstGeom prst="rect">
            <a:avLst/>
          </a:prstGeom>
          <a:solidFill>
            <a:schemeClr val="accent6">
              <a:lumMod val="20000"/>
              <a:lumOff val="80000"/>
            </a:schemeClr>
          </a:solidFill>
        </p:spPr>
        <p:txBody>
          <a:bodyPr lIns="288000" rIns="0">
            <a:spAutoFit/>
          </a:bodyPr>
          <a:lstStyle/>
          <a:p>
            <a:pPr algn="ctr" fontAlgn="t">
              <a:defRPr/>
            </a:pPr>
            <a:r>
              <a:rPr lang="ja-JP" altLang="en-US" sz="4000" dirty="0">
                <a:solidFill>
                  <a:schemeClr val="accent6">
                    <a:lumMod val="75000"/>
                  </a:schemeClr>
                </a:solidFill>
                <a:latin typeface="メイリオ" pitchFamily="50" charset="-128"/>
                <a:ea typeface="メイリオ" pitchFamily="50" charset="-128"/>
              </a:rPr>
              <a:t>市区町村が発令する「避難情報」</a:t>
            </a:r>
          </a:p>
        </p:txBody>
      </p:sp>
      <p:sp>
        <p:nvSpPr>
          <p:cNvPr id="34863" name="角丸四角形 3">
            <a:extLst>
              <a:ext uri="{FF2B5EF4-FFF2-40B4-BE49-F238E27FC236}">
                <a16:creationId xmlns:a16="http://schemas.microsoft.com/office/drawing/2014/main" id="{2ACF9844-F1DB-1D16-736A-9168D653F160}"/>
              </a:ext>
            </a:extLst>
          </p:cNvPr>
          <p:cNvSpPr>
            <a:spLocks noChangeArrowheads="1"/>
          </p:cNvSpPr>
          <p:nvPr/>
        </p:nvSpPr>
        <p:spPr bwMode="auto">
          <a:xfrm>
            <a:off x="6824663" y="1557338"/>
            <a:ext cx="2835275" cy="2519362"/>
          </a:xfrm>
          <a:prstGeom prst="roundRect">
            <a:avLst>
              <a:gd name="adj" fmla="val 3838"/>
            </a:avLst>
          </a:prstGeom>
          <a:noFill/>
          <a:ln w="117475"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eaLnBrk="1" hangingPunct="1"/>
            <a:endParaRPr kumimoji="0" lang="ja-JP" altLang="en-US"/>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図 1">
            <a:extLst>
              <a:ext uri="{FF2B5EF4-FFF2-40B4-BE49-F238E27FC236}">
                <a16:creationId xmlns:a16="http://schemas.microsoft.com/office/drawing/2014/main" id="{B5EBF48E-28F7-931C-8BA2-761A75E4F7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988" y="801688"/>
            <a:ext cx="9663112" cy="598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角丸四角形 3">
            <a:extLst>
              <a:ext uri="{FF2B5EF4-FFF2-40B4-BE49-F238E27FC236}">
                <a16:creationId xmlns:a16="http://schemas.microsoft.com/office/drawing/2014/main" id="{2A5CFF84-19F1-56C5-FE4C-D58F18B70813}"/>
              </a:ext>
            </a:extLst>
          </p:cNvPr>
          <p:cNvSpPr>
            <a:spLocks noChangeArrowheads="1"/>
          </p:cNvSpPr>
          <p:nvPr/>
        </p:nvSpPr>
        <p:spPr bwMode="auto">
          <a:xfrm>
            <a:off x="4448175" y="814388"/>
            <a:ext cx="5368925" cy="5940425"/>
          </a:xfrm>
          <a:prstGeom prst="roundRect">
            <a:avLst>
              <a:gd name="adj" fmla="val 3838"/>
            </a:avLst>
          </a:prstGeom>
          <a:noFill/>
          <a:ln w="117475"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eaLnBrk="1" hangingPunct="1"/>
            <a:endParaRPr kumimoji="0" lang="ja-JP" altLang="en-US"/>
          </a:p>
        </p:txBody>
      </p:sp>
      <p:sp>
        <p:nvSpPr>
          <p:cNvPr id="36868" name="角丸四角形 3">
            <a:extLst>
              <a:ext uri="{FF2B5EF4-FFF2-40B4-BE49-F238E27FC236}">
                <a16:creationId xmlns:a16="http://schemas.microsoft.com/office/drawing/2014/main" id="{ADCB7D77-A836-6D08-AA9D-CB4A42664523}"/>
              </a:ext>
            </a:extLst>
          </p:cNvPr>
          <p:cNvSpPr>
            <a:spLocks noChangeArrowheads="1"/>
          </p:cNvSpPr>
          <p:nvPr/>
        </p:nvSpPr>
        <p:spPr bwMode="auto">
          <a:xfrm>
            <a:off x="3081338" y="5314950"/>
            <a:ext cx="1366837" cy="1439863"/>
          </a:xfrm>
          <a:prstGeom prst="roundRect">
            <a:avLst>
              <a:gd name="adj" fmla="val 3838"/>
            </a:avLst>
          </a:prstGeom>
          <a:noFill/>
          <a:ln w="117475"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eaLnBrk="1" hangingPunct="1"/>
            <a:endParaRPr kumimoji="0" lang="ja-JP" altLang="en-US"/>
          </a:p>
        </p:txBody>
      </p:sp>
      <p:sp>
        <p:nvSpPr>
          <p:cNvPr id="6" name="正方形/長方形 5">
            <a:extLst>
              <a:ext uri="{FF2B5EF4-FFF2-40B4-BE49-F238E27FC236}">
                <a16:creationId xmlns:a16="http://schemas.microsoft.com/office/drawing/2014/main" id="{BC4EA30C-A445-E0FC-A3E9-93CB3DDD2279}"/>
              </a:ext>
            </a:extLst>
          </p:cNvPr>
          <p:cNvSpPr/>
          <p:nvPr/>
        </p:nvSpPr>
        <p:spPr>
          <a:xfrm>
            <a:off x="0" y="0"/>
            <a:ext cx="9906000" cy="708025"/>
          </a:xfrm>
          <a:prstGeom prst="rect">
            <a:avLst/>
          </a:prstGeom>
          <a:solidFill>
            <a:schemeClr val="accent6">
              <a:lumMod val="20000"/>
              <a:lumOff val="80000"/>
            </a:schemeClr>
          </a:solidFill>
        </p:spPr>
        <p:txBody>
          <a:bodyPr lIns="468000" rIns="0">
            <a:spAutoFit/>
          </a:bodyPr>
          <a:lstStyle/>
          <a:p>
            <a:pPr fontAlgn="t">
              <a:defRPr/>
            </a:pPr>
            <a:r>
              <a:rPr lang="ja-JP" altLang="en-US" sz="4000" dirty="0">
                <a:solidFill>
                  <a:schemeClr val="accent6">
                    <a:lumMod val="75000"/>
                  </a:schemeClr>
                </a:solidFill>
                <a:latin typeface="メイリオ" pitchFamily="50" charset="-128"/>
                <a:ea typeface="メイリオ" pitchFamily="50" charset="-128"/>
              </a:rPr>
              <a:t>警戒レベルと防災気象情報</a:t>
            </a:r>
            <a:endParaRPr lang="ja-JP" altLang="en-US" sz="2800" dirty="0">
              <a:solidFill>
                <a:schemeClr val="accent6">
                  <a:lumMod val="75000"/>
                </a:schemeClr>
              </a:solidFill>
              <a:latin typeface="メイリオ" pitchFamily="50" charset="-128"/>
              <a:ea typeface="メイリオ" pitchFamily="50" charset="-128"/>
            </a:endParaRPr>
          </a:p>
        </p:txBody>
      </p:sp>
      <p:sp>
        <p:nvSpPr>
          <p:cNvPr id="7" name="正方形/長方形 6">
            <a:extLst>
              <a:ext uri="{FF2B5EF4-FFF2-40B4-BE49-F238E27FC236}">
                <a16:creationId xmlns:a16="http://schemas.microsoft.com/office/drawing/2014/main" id="{1212A588-2502-F349-78E8-1F7E430689C5}"/>
              </a:ext>
            </a:extLst>
          </p:cNvPr>
          <p:cNvSpPr/>
          <p:nvPr/>
        </p:nvSpPr>
        <p:spPr>
          <a:xfrm>
            <a:off x="6283325" y="306388"/>
            <a:ext cx="3570288" cy="461962"/>
          </a:xfrm>
          <a:prstGeom prst="rect">
            <a:avLst/>
          </a:prstGeom>
        </p:spPr>
        <p:txBody>
          <a:bodyPr wrap="none">
            <a:spAutoFit/>
          </a:bodyPr>
          <a:lstStyle/>
          <a:p>
            <a:pPr>
              <a:defRPr/>
            </a:pPr>
            <a:r>
              <a:rPr lang="ja-JP" altLang="en-US" sz="2400" dirty="0">
                <a:solidFill>
                  <a:schemeClr val="accent6">
                    <a:lumMod val="75000"/>
                  </a:schemeClr>
                </a:solidFill>
                <a:latin typeface="メイリオ" pitchFamily="50" charset="-128"/>
                <a:ea typeface="メイリオ" pitchFamily="50" charset="-128"/>
              </a:rPr>
              <a:t>（警戒レベル相当情報）</a:t>
            </a:r>
            <a:endParaRPr lang="ja-JP" altLang="en-US" sz="2400" dirty="0">
              <a:solidFill>
                <a:schemeClr val="accent6">
                  <a:lumMod val="75000"/>
                </a:schemeClr>
              </a:solidFill>
            </a:endParaRP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AE7322E1-D2E5-1036-7312-9E17CFEAA862}"/>
              </a:ext>
            </a:extLst>
          </p:cNvPr>
          <p:cNvSpPr/>
          <p:nvPr/>
        </p:nvSpPr>
        <p:spPr>
          <a:xfrm>
            <a:off x="344488" y="0"/>
            <a:ext cx="9145587" cy="708025"/>
          </a:xfrm>
          <a:prstGeom prst="rect">
            <a:avLst/>
          </a:prstGeom>
          <a:solidFill>
            <a:schemeClr val="accent6">
              <a:lumMod val="20000"/>
              <a:lumOff val="80000"/>
            </a:schemeClr>
          </a:solidFill>
        </p:spPr>
        <p:txBody>
          <a:bodyPr lIns="468000" rIns="0">
            <a:spAutoFit/>
          </a:bodyPr>
          <a:lstStyle/>
          <a:p>
            <a:pPr algn="ctr" fontAlgn="t">
              <a:defRPr/>
            </a:pPr>
            <a:r>
              <a:rPr lang="ja-JP" altLang="en-US" sz="4000" dirty="0">
                <a:solidFill>
                  <a:schemeClr val="accent6">
                    <a:lumMod val="75000"/>
                  </a:schemeClr>
                </a:solidFill>
                <a:latin typeface="メイリオ" pitchFamily="50" charset="-128"/>
                <a:ea typeface="メイリオ" pitchFamily="50" charset="-128"/>
              </a:rPr>
              <a:t>地域の細かい状況がわかる情報 </a:t>
            </a:r>
            <a:endParaRPr lang="ja-JP" altLang="en-US" sz="2800" dirty="0">
              <a:solidFill>
                <a:schemeClr val="accent6">
                  <a:lumMod val="75000"/>
                </a:schemeClr>
              </a:solidFill>
              <a:latin typeface="メイリオ" pitchFamily="50" charset="-128"/>
              <a:ea typeface="メイリオ" pitchFamily="50" charset="-128"/>
            </a:endParaRPr>
          </a:p>
        </p:txBody>
      </p:sp>
      <p:sp>
        <p:nvSpPr>
          <p:cNvPr id="38915" name="正方形/長方形 14">
            <a:extLst>
              <a:ext uri="{FF2B5EF4-FFF2-40B4-BE49-F238E27FC236}">
                <a16:creationId xmlns:a16="http://schemas.microsoft.com/office/drawing/2014/main" id="{BD6F86CA-A76F-3F4F-8A27-6B39F74750A4}"/>
              </a:ext>
            </a:extLst>
          </p:cNvPr>
          <p:cNvSpPr>
            <a:spLocks noChangeArrowheads="1"/>
          </p:cNvSpPr>
          <p:nvPr/>
        </p:nvSpPr>
        <p:spPr bwMode="auto">
          <a:xfrm>
            <a:off x="1104900" y="5310188"/>
            <a:ext cx="32273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a:r>
              <a:rPr lang="ja-JP" altLang="en-US" sz="2000" b="1">
                <a:solidFill>
                  <a:schemeClr val="tx1"/>
                </a:solidFill>
                <a:latin typeface="メイリオ" panose="020B0604030504040204" pitchFamily="50" charset="-128"/>
                <a:ea typeface="メイリオ" panose="020B0604030504040204" pitchFamily="50" charset="-128"/>
              </a:rPr>
              <a:t>気象庁ホームページから</a:t>
            </a:r>
            <a:endParaRPr lang="en-US" altLang="ja-JP" sz="2000" b="1">
              <a:solidFill>
                <a:schemeClr val="tx1"/>
              </a:solidFill>
              <a:latin typeface="メイリオ" panose="020B0604030504040204" pitchFamily="50" charset="-128"/>
              <a:ea typeface="メイリオ" panose="020B0604030504040204" pitchFamily="50" charset="-128"/>
            </a:endParaRPr>
          </a:p>
          <a:p>
            <a:pPr algn="ctr"/>
            <a:r>
              <a:rPr lang="ja-JP" altLang="en-US" sz="2000" b="1">
                <a:solidFill>
                  <a:schemeClr val="tx1"/>
                </a:solidFill>
                <a:latin typeface="メイリオ" panose="020B0604030504040204" pitchFamily="50" charset="-128"/>
                <a:ea typeface="メイリオ" panose="020B0604030504040204" pitchFamily="50" charset="-128"/>
              </a:rPr>
              <a:t>見ることができます！</a:t>
            </a:r>
          </a:p>
        </p:txBody>
      </p:sp>
      <p:sp>
        <p:nvSpPr>
          <p:cNvPr id="38916" name="正方形/長方形 20">
            <a:extLst>
              <a:ext uri="{FF2B5EF4-FFF2-40B4-BE49-F238E27FC236}">
                <a16:creationId xmlns:a16="http://schemas.microsoft.com/office/drawing/2014/main" id="{B347E593-D476-93B5-FFDA-1A091CF980BE}"/>
              </a:ext>
            </a:extLst>
          </p:cNvPr>
          <p:cNvSpPr>
            <a:spLocks noChangeArrowheads="1"/>
          </p:cNvSpPr>
          <p:nvPr/>
        </p:nvSpPr>
        <p:spPr bwMode="auto">
          <a:xfrm>
            <a:off x="3584575" y="712788"/>
            <a:ext cx="47529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fontAlgn="ctr"/>
            <a:r>
              <a:rPr lang="ja-JP" altLang="en-US" sz="2000" b="1">
                <a:solidFill>
                  <a:srgbClr val="404040"/>
                </a:solidFill>
                <a:latin typeface="メイリオ" panose="020B0604030504040204" pitchFamily="50" charset="-128"/>
                <a:ea typeface="メイリオ" panose="020B0604030504040204" pitchFamily="50" charset="-128"/>
              </a:rPr>
              <a:t>の </a:t>
            </a:r>
            <a:r>
              <a:rPr lang="ja-JP" altLang="en-US" sz="3200" b="1">
                <a:solidFill>
                  <a:srgbClr val="AA00AA"/>
                </a:solidFill>
                <a:latin typeface="メイリオ" panose="020B0604030504040204" pitchFamily="50" charset="-128"/>
                <a:ea typeface="メイリオ" panose="020B0604030504040204" pitchFamily="50" charset="-128"/>
              </a:rPr>
              <a:t>紫 </a:t>
            </a:r>
            <a:r>
              <a:rPr lang="ja-JP" altLang="en-US" sz="2000" b="1">
                <a:solidFill>
                  <a:srgbClr val="404040"/>
                </a:solidFill>
                <a:latin typeface="メイリオ" panose="020B0604030504040204" pitchFamily="50" charset="-128"/>
                <a:ea typeface="メイリオ" panose="020B0604030504040204" pitchFamily="50" charset="-128"/>
              </a:rPr>
              <a:t>は </a:t>
            </a:r>
            <a:r>
              <a:rPr lang="ja-JP" altLang="en-US" sz="3200" b="1">
                <a:solidFill>
                  <a:srgbClr val="AA00AA"/>
                </a:solidFill>
                <a:latin typeface="メイリオ" panose="020B0604030504040204" pitchFamily="50" charset="-128"/>
                <a:ea typeface="メイリオ" panose="020B0604030504040204" pitchFamily="50" charset="-128"/>
              </a:rPr>
              <a:t>警戒レベル４相当</a:t>
            </a:r>
          </a:p>
        </p:txBody>
      </p:sp>
      <p:sp>
        <p:nvSpPr>
          <p:cNvPr id="38917" name="テキスト ボックス 28">
            <a:extLst>
              <a:ext uri="{FF2B5EF4-FFF2-40B4-BE49-F238E27FC236}">
                <a16:creationId xmlns:a16="http://schemas.microsoft.com/office/drawing/2014/main" id="{2204B8A4-081A-BA18-2811-C46DD464CF96}"/>
              </a:ext>
            </a:extLst>
          </p:cNvPr>
          <p:cNvSpPr txBox="1">
            <a:spLocks noChangeArrowheads="1"/>
          </p:cNvSpPr>
          <p:nvPr/>
        </p:nvSpPr>
        <p:spPr bwMode="auto">
          <a:xfrm>
            <a:off x="454025" y="6165850"/>
            <a:ext cx="9075738" cy="609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tIns="180000" bIns="36000" anchor="ctr">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fontAlgn="ctr">
              <a:lnSpc>
                <a:spcPts val="2800"/>
              </a:lnSpc>
            </a:pPr>
            <a:r>
              <a:rPr lang="ja-JP" altLang="en-US" sz="2800">
                <a:solidFill>
                  <a:schemeClr val="tx1"/>
                </a:solidFill>
                <a:latin typeface="メイリオ" panose="020B0604030504040204" pitchFamily="50" charset="-128"/>
                <a:ea typeface="メイリオ" panose="020B0604030504040204" pitchFamily="50" charset="-128"/>
              </a:rPr>
              <a:t>レベル４危険警報</a:t>
            </a:r>
            <a:r>
              <a:rPr lang="ja-JP" altLang="en-US" sz="2000">
                <a:solidFill>
                  <a:schemeClr val="tx1"/>
                </a:solidFill>
                <a:latin typeface="メイリオ" panose="020B0604030504040204" pitchFamily="50" charset="-128"/>
                <a:ea typeface="メイリオ" panose="020B0604030504040204" pitchFamily="50" charset="-128"/>
              </a:rPr>
              <a:t>が</a:t>
            </a:r>
            <a:r>
              <a:rPr lang="ja-JP" altLang="en-US" sz="2800">
                <a:solidFill>
                  <a:schemeClr val="tx1"/>
                </a:solidFill>
                <a:latin typeface="メイリオ" panose="020B0604030504040204" pitchFamily="50" charset="-128"/>
                <a:ea typeface="メイリオ" panose="020B0604030504040204" pitchFamily="50" charset="-128"/>
              </a:rPr>
              <a:t>発表</a:t>
            </a:r>
            <a:r>
              <a:rPr lang="ja-JP" altLang="en-US" sz="2000">
                <a:solidFill>
                  <a:schemeClr val="tx1"/>
                </a:solidFill>
                <a:latin typeface="メイリオ" panose="020B0604030504040204" pitchFamily="50" charset="-128"/>
                <a:ea typeface="メイリオ" panose="020B0604030504040204" pitchFamily="50" charset="-128"/>
              </a:rPr>
              <a:t>されたら、</a:t>
            </a:r>
            <a:r>
              <a:rPr lang="ja-JP" altLang="en-US" sz="3200">
                <a:solidFill>
                  <a:schemeClr val="tx1"/>
                </a:solidFill>
                <a:latin typeface="メイリオ" panose="020B0604030504040204" pitchFamily="50" charset="-128"/>
                <a:ea typeface="メイリオ" panose="020B0604030504040204" pitchFamily="50" charset="-128"/>
              </a:rPr>
              <a:t>キキクル</a:t>
            </a:r>
            <a:r>
              <a:rPr lang="ja-JP" altLang="en-US" sz="2800">
                <a:solidFill>
                  <a:schemeClr val="tx1"/>
                </a:solidFill>
                <a:latin typeface="メイリオ" panose="020B0604030504040204" pitchFamily="50" charset="-128"/>
                <a:ea typeface="メイリオ" panose="020B0604030504040204" pitchFamily="50" charset="-128"/>
              </a:rPr>
              <a:t>を</a:t>
            </a:r>
            <a:r>
              <a:rPr lang="ja-JP" altLang="en-US" sz="3200">
                <a:solidFill>
                  <a:schemeClr val="tx1"/>
                </a:solidFill>
                <a:latin typeface="メイリオ" panose="020B0604030504040204" pitchFamily="50" charset="-128"/>
                <a:ea typeface="メイリオ" panose="020B0604030504040204" pitchFamily="50" charset="-128"/>
              </a:rPr>
              <a:t>確認！</a:t>
            </a:r>
          </a:p>
        </p:txBody>
      </p:sp>
      <p:sp>
        <p:nvSpPr>
          <p:cNvPr id="38918" name="正方形/長方形 20">
            <a:extLst>
              <a:ext uri="{FF2B5EF4-FFF2-40B4-BE49-F238E27FC236}">
                <a16:creationId xmlns:a16="http://schemas.microsoft.com/office/drawing/2014/main" id="{48130DB3-F800-CE6B-9DD1-159149F4D167}"/>
              </a:ext>
            </a:extLst>
          </p:cNvPr>
          <p:cNvSpPr>
            <a:spLocks noChangeArrowheads="1"/>
          </p:cNvSpPr>
          <p:nvPr/>
        </p:nvSpPr>
        <p:spPr bwMode="auto">
          <a:xfrm>
            <a:off x="-663575" y="730250"/>
            <a:ext cx="6834188"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a:r>
              <a:rPr lang="ja-JP" altLang="en-US" sz="3200" b="1">
                <a:solidFill>
                  <a:srgbClr val="404040"/>
                </a:solidFill>
                <a:latin typeface="メイリオ" panose="020B0604030504040204" pitchFamily="50" charset="-128"/>
                <a:ea typeface="メイリオ" panose="020B0604030504040204" pitchFamily="50" charset="-128"/>
              </a:rPr>
              <a:t>キキクル</a:t>
            </a:r>
            <a:endParaRPr lang="ja-JP" altLang="en-US" sz="3200" b="1">
              <a:solidFill>
                <a:srgbClr val="AA00AA"/>
              </a:solidFill>
              <a:latin typeface="メイリオ" panose="020B0604030504040204" pitchFamily="50" charset="-128"/>
              <a:ea typeface="メイリオ" panose="020B0604030504040204" pitchFamily="50" charset="-128"/>
            </a:endParaRPr>
          </a:p>
        </p:txBody>
      </p:sp>
      <p:grpSp>
        <p:nvGrpSpPr>
          <p:cNvPr id="18" name="グループ化 17">
            <a:extLst>
              <a:ext uri="{FF2B5EF4-FFF2-40B4-BE49-F238E27FC236}">
                <a16:creationId xmlns:a16="http://schemas.microsoft.com/office/drawing/2014/main" id="{C7D7B177-8EFD-20F4-C1D3-44DD9E957D37}"/>
              </a:ext>
            </a:extLst>
          </p:cNvPr>
          <p:cNvGrpSpPr>
            <a:grpSpLocks/>
          </p:cNvGrpSpPr>
          <p:nvPr/>
        </p:nvGrpSpPr>
        <p:grpSpPr bwMode="auto">
          <a:xfrm>
            <a:off x="925513" y="3714750"/>
            <a:ext cx="3687762" cy="1446213"/>
            <a:chOff x="47259" y="3633998"/>
            <a:chExt cx="3687629" cy="1754608"/>
          </a:xfrm>
        </p:grpSpPr>
        <p:sp>
          <p:nvSpPr>
            <p:cNvPr id="19" name="四角形: 角を丸くする 18">
              <a:extLst>
                <a:ext uri="{FF2B5EF4-FFF2-40B4-BE49-F238E27FC236}">
                  <a16:creationId xmlns:a16="http://schemas.microsoft.com/office/drawing/2014/main" id="{E363AA3A-F284-252E-9370-14D8BFF88425}"/>
                </a:ext>
              </a:extLst>
            </p:cNvPr>
            <p:cNvSpPr/>
            <p:nvPr/>
          </p:nvSpPr>
          <p:spPr>
            <a:xfrm>
              <a:off x="47259" y="3633998"/>
              <a:ext cx="3616195" cy="1754608"/>
            </a:xfrm>
            <a:prstGeom prst="roundRect">
              <a:avLst>
                <a:gd name="adj" fmla="val 9814"/>
              </a:avLst>
            </a:prstGeom>
            <a:noFill/>
            <a:ln w="6350">
              <a:solidFill>
                <a:schemeClr val="tx1">
                  <a:lumMod val="50000"/>
                </a:schemeClr>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ja-JP" altLang="en-US"/>
            </a:p>
          </p:txBody>
        </p:sp>
        <p:sp>
          <p:nvSpPr>
            <p:cNvPr id="38937" name="テキスト ボックス 19">
              <a:extLst>
                <a:ext uri="{FF2B5EF4-FFF2-40B4-BE49-F238E27FC236}">
                  <a16:creationId xmlns:a16="http://schemas.microsoft.com/office/drawing/2014/main" id="{60B22EB3-1E34-2B66-1CAC-AC43EE825CC6}"/>
                </a:ext>
              </a:extLst>
            </p:cNvPr>
            <p:cNvSpPr txBox="1">
              <a:spLocks noChangeArrowheads="1"/>
            </p:cNvSpPr>
            <p:nvPr/>
          </p:nvSpPr>
          <p:spPr bwMode="auto">
            <a:xfrm>
              <a:off x="882825" y="3724829"/>
              <a:ext cx="2852063" cy="136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nSpc>
                  <a:spcPts val="2000"/>
                </a:lnSpc>
              </a:pPr>
              <a:r>
                <a:rPr lang="ja-JP" altLang="en-US" sz="1400" b="1">
                  <a:latin typeface="メイリオ" panose="020B0604030504040204" pitchFamily="50" charset="-128"/>
                  <a:ea typeface="メイリオ" panose="020B0604030504040204" pitchFamily="50" charset="-128"/>
                </a:rPr>
                <a:t>災害切迫</a:t>
              </a:r>
              <a:r>
                <a:rPr lang="en-US" altLang="ja-JP" sz="1400" b="1">
                  <a:latin typeface="メイリオ" panose="020B0604030504040204" pitchFamily="50" charset="-128"/>
                  <a:ea typeface="メイリオ" panose="020B0604030504040204" pitchFamily="50" charset="-128"/>
                </a:rPr>
                <a:t>【</a:t>
              </a:r>
              <a:r>
                <a:rPr lang="ja-JP" altLang="en-US" sz="1400" b="1">
                  <a:latin typeface="メイリオ" panose="020B0604030504040204" pitchFamily="50" charset="-128"/>
                  <a:ea typeface="メイリオ" panose="020B0604030504040204" pitchFamily="50" charset="-128"/>
                </a:rPr>
                <a:t>警戒レベル５相当</a:t>
              </a:r>
              <a:r>
                <a:rPr lang="en-US" altLang="ja-JP" sz="1400" b="1">
                  <a:latin typeface="メイリオ" panose="020B0604030504040204" pitchFamily="50" charset="-128"/>
                  <a:ea typeface="メイリオ" panose="020B0604030504040204" pitchFamily="50" charset="-128"/>
                </a:rPr>
                <a:t>】</a:t>
              </a:r>
            </a:p>
            <a:p>
              <a:pPr>
                <a:lnSpc>
                  <a:spcPts val="2000"/>
                </a:lnSpc>
              </a:pPr>
              <a:r>
                <a:rPr lang="ja-JP" altLang="en-US" sz="1600" b="1" u="sng">
                  <a:solidFill>
                    <a:srgbClr val="AA00AA"/>
                  </a:solidFill>
                  <a:latin typeface="メイリオ" panose="020B0604030504040204" pitchFamily="50" charset="-128"/>
                  <a:ea typeface="メイリオ" panose="020B0604030504040204" pitchFamily="50" charset="-128"/>
                </a:rPr>
                <a:t>危険　</a:t>
              </a:r>
              <a:r>
                <a:rPr lang="en-US" altLang="ja-JP" sz="1600" b="1" u="sng">
                  <a:solidFill>
                    <a:srgbClr val="AA00AA"/>
                  </a:solidFill>
                  <a:latin typeface="メイリオ" panose="020B0604030504040204" pitchFamily="50" charset="-128"/>
                  <a:ea typeface="メイリオ" panose="020B0604030504040204" pitchFamily="50" charset="-128"/>
                </a:rPr>
                <a:t>【</a:t>
              </a:r>
              <a:r>
                <a:rPr lang="ja-JP" altLang="en-US" sz="1600" b="1" u="sng">
                  <a:solidFill>
                    <a:srgbClr val="AA00AA"/>
                  </a:solidFill>
                  <a:latin typeface="メイリオ" panose="020B0604030504040204" pitchFamily="50" charset="-128"/>
                  <a:ea typeface="メイリオ" panose="020B0604030504040204" pitchFamily="50" charset="-128"/>
                </a:rPr>
                <a:t>警戒レベル４相当</a:t>
              </a:r>
              <a:r>
                <a:rPr lang="en-US" altLang="ja-JP" sz="1600" b="1" u="sng">
                  <a:solidFill>
                    <a:srgbClr val="AA00AA"/>
                  </a:solidFill>
                  <a:latin typeface="メイリオ" panose="020B0604030504040204" pitchFamily="50" charset="-128"/>
                  <a:ea typeface="メイリオ" panose="020B0604030504040204" pitchFamily="50" charset="-128"/>
                </a:rPr>
                <a:t>】</a:t>
              </a:r>
            </a:p>
            <a:p>
              <a:pPr>
                <a:lnSpc>
                  <a:spcPts val="2000"/>
                </a:lnSpc>
              </a:pPr>
              <a:r>
                <a:rPr lang="ja-JP" altLang="en-US" sz="1600" b="1" u="sng">
                  <a:solidFill>
                    <a:srgbClr val="FF2800"/>
                  </a:solidFill>
                  <a:latin typeface="メイリオ" panose="020B0604030504040204" pitchFamily="50" charset="-128"/>
                  <a:ea typeface="メイリオ" panose="020B0604030504040204" pitchFamily="50" charset="-128"/>
                </a:rPr>
                <a:t>警戒　</a:t>
              </a:r>
              <a:r>
                <a:rPr lang="en-US" altLang="ja-JP" sz="1600" b="1" u="sng">
                  <a:solidFill>
                    <a:srgbClr val="FF2800"/>
                  </a:solidFill>
                  <a:latin typeface="メイリオ" panose="020B0604030504040204" pitchFamily="50" charset="-128"/>
                  <a:ea typeface="メイリオ" panose="020B0604030504040204" pitchFamily="50" charset="-128"/>
                </a:rPr>
                <a:t>【</a:t>
              </a:r>
              <a:r>
                <a:rPr lang="ja-JP" altLang="en-US" sz="1600" b="1" u="sng">
                  <a:solidFill>
                    <a:srgbClr val="FF2800"/>
                  </a:solidFill>
                  <a:latin typeface="メイリオ" panose="020B0604030504040204" pitchFamily="50" charset="-128"/>
                  <a:ea typeface="メイリオ" panose="020B0604030504040204" pitchFamily="50" charset="-128"/>
                </a:rPr>
                <a:t>警戒レベル３相当</a:t>
              </a:r>
              <a:r>
                <a:rPr lang="en-US" altLang="ja-JP" sz="1600" b="1" u="sng">
                  <a:solidFill>
                    <a:srgbClr val="FF2800"/>
                  </a:solidFill>
                  <a:latin typeface="メイリオ" panose="020B0604030504040204" pitchFamily="50" charset="-128"/>
                  <a:ea typeface="メイリオ" panose="020B0604030504040204" pitchFamily="50" charset="-128"/>
                </a:rPr>
                <a:t>】</a:t>
              </a:r>
              <a:endParaRPr lang="ja-JP" altLang="en-US" sz="1600" b="1" u="sng">
                <a:solidFill>
                  <a:srgbClr val="FF2800"/>
                </a:solidFill>
                <a:latin typeface="メイリオ" panose="020B0604030504040204" pitchFamily="50" charset="-128"/>
                <a:ea typeface="メイリオ" panose="020B0604030504040204" pitchFamily="50" charset="-128"/>
              </a:endParaRPr>
            </a:p>
            <a:p>
              <a:pPr>
                <a:lnSpc>
                  <a:spcPts val="2000"/>
                </a:lnSpc>
              </a:pPr>
              <a:r>
                <a:rPr lang="ja-JP" altLang="en-US" sz="1400" b="1">
                  <a:latin typeface="メイリオ" panose="020B0604030504040204" pitchFamily="50" charset="-128"/>
                  <a:ea typeface="メイリオ" panose="020B0604030504040204" pitchFamily="50" charset="-128"/>
                </a:rPr>
                <a:t>注意　　</a:t>
              </a:r>
              <a:r>
                <a:rPr lang="en-US" altLang="ja-JP" sz="1400" b="1">
                  <a:latin typeface="メイリオ" panose="020B0604030504040204" pitchFamily="50" charset="-128"/>
                  <a:ea typeface="メイリオ" panose="020B0604030504040204" pitchFamily="50" charset="-128"/>
                </a:rPr>
                <a:t>【</a:t>
              </a:r>
              <a:r>
                <a:rPr lang="ja-JP" altLang="en-US" sz="1400" b="1">
                  <a:latin typeface="メイリオ" panose="020B0604030504040204" pitchFamily="50" charset="-128"/>
                  <a:ea typeface="メイリオ" panose="020B0604030504040204" pitchFamily="50" charset="-128"/>
                </a:rPr>
                <a:t>警戒レベル２相当</a:t>
              </a:r>
              <a:r>
                <a:rPr lang="en-US" altLang="ja-JP" sz="1400" b="1">
                  <a:latin typeface="メイリオ" panose="020B0604030504040204" pitchFamily="50" charset="-128"/>
                  <a:ea typeface="メイリオ" panose="020B0604030504040204" pitchFamily="50" charset="-128"/>
                </a:rPr>
                <a:t>】</a:t>
              </a:r>
              <a:endParaRPr lang="ja-JP" altLang="en-US" sz="1400" b="1">
                <a:latin typeface="メイリオ" panose="020B0604030504040204" pitchFamily="50" charset="-128"/>
                <a:ea typeface="メイリオ" panose="020B0604030504040204" pitchFamily="50" charset="-128"/>
              </a:endParaRPr>
            </a:p>
            <a:p>
              <a:pPr>
                <a:lnSpc>
                  <a:spcPts val="2000"/>
                </a:lnSpc>
              </a:pPr>
              <a:r>
                <a:rPr lang="ja-JP" altLang="en-US" sz="1400" b="1">
                  <a:latin typeface="メイリオ" panose="020B0604030504040204" pitchFamily="50" charset="-128"/>
                  <a:ea typeface="メイリオ" panose="020B0604030504040204" pitchFamily="50" charset="-128"/>
                </a:rPr>
                <a:t>今後の情報等に留意</a:t>
              </a:r>
            </a:p>
          </p:txBody>
        </p:sp>
      </p:grpSp>
      <p:pic>
        <p:nvPicPr>
          <p:cNvPr id="38920" name="図 28">
            <a:extLst>
              <a:ext uri="{FF2B5EF4-FFF2-40B4-BE49-F238E27FC236}">
                <a16:creationId xmlns:a16="http://schemas.microsoft.com/office/drawing/2014/main" id="{59BD785B-0B8C-B56D-3BDC-D1B2B9F73C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3938" y="3763963"/>
            <a:ext cx="754062" cy="136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1" name="図 1">
            <a:extLst>
              <a:ext uri="{FF2B5EF4-FFF2-40B4-BE49-F238E27FC236}">
                <a16:creationId xmlns:a16="http://schemas.microsoft.com/office/drawing/2014/main" id="{AD0812D0-6C4E-7EF5-F736-CCEAB312E52A}"/>
              </a:ext>
            </a:extLst>
          </p:cNvPr>
          <p:cNvPicPr>
            <a:picLocks noChangeAspect="1"/>
          </p:cNvPicPr>
          <p:nvPr/>
        </p:nvPicPr>
        <p:blipFill>
          <a:blip r:embed="rId4">
            <a:clrChange>
              <a:clrFrom>
                <a:srgbClr val="DDDDDD"/>
              </a:clrFrom>
              <a:clrTo>
                <a:srgbClr val="DDDDDD">
                  <a:alpha val="0"/>
                </a:srgbClr>
              </a:clrTo>
            </a:clrChange>
            <a:extLst>
              <a:ext uri="{28A0092B-C50C-407E-A947-70E740481C1C}">
                <a14:useLocalDpi xmlns:a14="http://schemas.microsoft.com/office/drawing/2010/main" val="0"/>
              </a:ext>
            </a:extLst>
          </a:blip>
          <a:srcRect l="5630" t="11127"/>
          <a:stretch>
            <a:fillRect/>
          </a:stretch>
        </p:blipFill>
        <p:spPr bwMode="auto">
          <a:xfrm>
            <a:off x="717550" y="1657350"/>
            <a:ext cx="2754313" cy="1830388"/>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8922" name="図 2">
            <a:extLst>
              <a:ext uri="{FF2B5EF4-FFF2-40B4-BE49-F238E27FC236}">
                <a16:creationId xmlns:a16="http://schemas.microsoft.com/office/drawing/2014/main" id="{66C796FA-AAA5-9E26-D679-17CA98D0BB14}"/>
              </a:ext>
            </a:extLst>
          </p:cNvPr>
          <p:cNvPicPr>
            <a:picLocks noChangeAspect="1"/>
          </p:cNvPicPr>
          <p:nvPr/>
        </p:nvPicPr>
        <p:blipFill>
          <a:blip r:embed="rId5">
            <a:clrChange>
              <a:clrFrom>
                <a:srgbClr val="DDDDDD"/>
              </a:clrFrom>
              <a:clrTo>
                <a:srgbClr val="DDDDDD">
                  <a:alpha val="0"/>
                </a:srgbClr>
              </a:clrTo>
            </a:clrChange>
            <a:extLst>
              <a:ext uri="{28A0092B-C50C-407E-A947-70E740481C1C}">
                <a14:useLocalDpi xmlns:a14="http://schemas.microsoft.com/office/drawing/2010/main" val="0"/>
              </a:ext>
            </a:extLst>
          </a:blip>
          <a:srcRect l="9483" r="6363" b="6505"/>
          <a:stretch>
            <a:fillRect/>
          </a:stretch>
        </p:blipFill>
        <p:spPr bwMode="auto">
          <a:xfrm>
            <a:off x="3841750" y="1657350"/>
            <a:ext cx="2752725" cy="18256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8923" name="図 3">
            <a:extLst>
              <a:ext uri="{FF2B5EF4-FFF2-40B4-BE49-F238E27FC236}">
                <a16:creationId xmlns:a16="http://schemas.microsoft.com/office/drawing/2014/main" id="{C85B5658-DE6B-2531-7BFA-4AD25E90E826}"/>
              </a:ext>
            </a:extLst>
          </p:cNvPr>
          <p:cNvPicPr>
            <a:picLocks noChangeAspect="1"/>
          </p:cNvPicPr>
          <p:nvPr/>
        </p:nvPicPr>
        <p:blipFill>
          <a:blip r:embed="rId6">
            <a:clrChange>
              <a:clrFrom>
                <a:srgbClr val="DDDDDD"/>
              </a:clrFrom>
              <a:clrTo>
                <a:srgbClr val="DDDDDD">
                  <a:alpha val="0"/>
                </a:srgbClr>
              </a:clrTo>
            </a:clrChange>
            <a:extLst>
              <a:ext uri="{28A0092B-C50C-407E-A947-70E740481C1C}">
                <a14:useLocalDpi xmlns:a14="http://schemas.microsoft.com/office/drawing/2010/main" val="0"/>
              </a:ext>
            </a:extLst>
          </a:blip>
          <a:srcRect l="12962" r="7938"/>
          <a:stretch>
            <a:fillRect/>
          </a:stretch>
        </p:blipFill>
        <p:spPr bwMode="auto">
          <a:xfrm>
            <a:off x="6897688" y="1658938"/>
            <a:ext cx="2776537" cy="1824037"/>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角丸四角形 14">
            <a:extLst>
              <a:ext uri="{FF2B5EF4-FFF2-40B4-BE49-F238E27FC236}">
                <a16:creationId xmlns:a16="http://schemas.microsoft.com/office/drawing/2014/main" id="{8839CDE5-9589-E90E-B98C-5DA3B88E02CC}"/>
              </a:ext>
            </a:extLst>
          </p:cNvPr>
          <p:cNvSpPr/>
          <p:nvPr/>
        </p:nvSpPr>
        <p:spPr>
          <a:xfrm>
            <a:off x="4627563" y="1230313"/>
            <a:ext cx="1252537" cy="382587"/>
          </a:xfrm>
          <a:prstGeom prst="roundRect">
            <a:avLst/>
          </a:prstGeom>
          <a:solidFill>
            <a:srgbClr val="6C008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306746" tIns="30675" rIns="306746" bIns="30675" anchor="ctr"/>
          <a:lstStyle>
            <a:defPPr>
              <a:defRPr lang="ja-JP"/>
            </a:defPPr>
            <a:lvl1pPr algn="l" rtl="0" eaLnBrk="0" fontAlgn="base" hangingPunct="0">
              <a:spcBef>
                <a:spcPct val="0"/>
              </a:spcBef>
              <a:spcAft>
                <a:spcPct val="0"/>
              </a:spcAft>
              <a:defRPr kumimoji="1" sz="1200" b="1" kern="1200">
                <a:solidFill>
                  <a:schemeClr val="lt1"/>
                </a:solidFill>
                <a:latin typeface="+mn-lt"/>
                <a:ea typeface="+mn-ea"/>
                <a:cs typeface="+mn-cs"/>
              </a:defRPr>
            </a:lvl1pPr>
            <a:lvl2pPr marL="457200" algn="l" rtl="0" eaLnBrk="0" fontAlgn="base" hangingPunct="0">
              <a:spcBef>
                <a:spcPct val="0"/>
              </a:spcBef>
              <a:spcAft>
                <a:spcPct val="0"/>
              </a:spcAft>
              <a:defRPr kumimoji="1" sz="1200" b="1" kern="1200">
                <a:solidFill>
                  <a:schemeClr val="lt1"/>
                </a:solidFill>
                <a:latin typeface="+mn-lt"/>
                <a:ea typeface="+mn-ea"/>
                <a:cs typeface="+mn-cs"/>
              </a:defRPr>
            </a:lvl2pPr>
            <a:lvl3pPr marL="914400" algn="l" rtl="0" eaLnBrk="0" fontAlgn="base" hangingPunct="0">
              <a:spcBef>
                <a:spcPct val="0"/>
              </a:spcBef>
              <a:spcAft>
                <a:spcPct val="0"/>
              </a:spcAft>
              <a:defRPr kumimoji="1" sz="1200" b="1" kern="1200">
                <a:solidFill>
                  <a:schemeClr val="lt1"/>
                </a:solidFill>
                <a:latin typeface="+mn-lt"/>
                <a:ea typeface="+mn-ea"/>
                <a:cs typeface="+mn-cs"/>
              </a:defRPr>
            </a:lvl3pPr>
            <a:lvl4pPr marL="1371600" algn="l" rtl="0" eaLnBrk="0" fontAlgn="base" hangingPunct="0">
              <a:spcBef>
                <a:spcPct val="0"/>
              </a:spcBef>
              <a:spcAft>
                <a:spcPct val="0"/>
              </a:spcAft>
              <a:defRPr kumimoji="1" sz="1200" b="1" kern="1200">
                <a:solidFill>
                  <a:schemeClr val="lt1"/>
                </a:solidFill>
                <a:latin typeface="+mn-lt"/>
                <a:ea typeface="+mn-ea"/>
                <a:cs typeface="+mn-cs"/>
              </a:defRPr>
            </a:lvl4pPr>
            <a:lvl5pPr marL="1828800" algn="l" rtl="0" eaLnBrk="0" fontAlgn="base" hangingPunct="0">
              <a:spcBef>
                <a:spcPct val="0"/>
              </a:spcBef>
              <a:spcAft>
                <a:spcPct val="0"/>
              </a:spcAft>
              <a:defRPr kumimoji="1" sz="1200" b="1" kern="1200">
                <a:solidFill>
                  <a:schemeClr val="lt1"/>
                </a:solidFill>
                <a:latin typeface="+mn-lt"/>
                <a:ea typeface="+mn-ea"/>
                <a:cs typeface="+mn-cs"/>
              </a:defRPr>
            </a:lvl5pPr>
            <a:lvl6pPr marL="2286000" algn="l" defTabSz="914400" rtl="0" eaLnBrk="1" latinLnBrk="0" hangingPunct="1">
              <a:defRPr kumimoji="1" sz="1200" b="1" kern="1200">
                <a:solidFill>
                  <a:schemeClr val="lt1"/>
                </a:solidFill>
                <a:latin typeface="+mn-lt"/>
                <a:ea typeface="+mn-ea"/>
                <a:cs typeface="+mn-cs"/>
              </a:defRPr>
            </a:lvl6pPr>
            <a:lvl7pPr marL="2743200" algn="l" defTabSz="914400" rtl="0" eaLnBrk="1" latinLnBrk="0" hangingPunct="1">
              <a:defRPr kumimoji="1" sz="1200" b="1" kern="1200">
                <a:solidFill>
                  <a:schemeClr val="lt1"/>
                </a:solidFill>
                <a:latin typeface="+mn-lt"/>
                <a:ea typeface="+mn-ea"/>
                <a:cs typeface="+mn-cs"/>
              </a:defRPr>
            </a:lvl7pPr>
            <a:lvl8pPr marL="3200400" algn="l" defTabSz="914400" rtl="0" eaLnBrk="1" latinLnBrk="0" hangingPunct="1">
              <a:defRPr kumimoji="1" sz="1200" b="1" kern="1200">
                <a:solidFill>
                  <a:schemeClr val="lt1"/>
                </a:solidFill>
                <a:latin typeface="+mn-lt"/>
                <a:ea typeface="+mn-ea"/>
                <a:cs typeface="+mn-cs"/>
              </a:defRPr>
            </a:lvl8pPr>
            <a:lvl9pPr marL="3657600" algn="l" defTabSz="914400" rtl="0" eaLnBrk="1" latinLnBrk="0" hangingPunct="1">
              <a:defRPr kumimoji="1" sz="1200" b="1" kern="1200">
                <a:solidFill>
                  <a:schemeClr val="lt1"/>
                </a:solidFill>
                <a:latin typeface="+mn-lt"/>
                <a:ea typeface="+mn-ea"/>
                <a:cs typeface="+mn-cs"/>
              </a:defRPr>
            </a:lvl9pPr>
          </a:lstStyle>
          <a:p>
            <a:pPr algn="ctr" defTabSz="844083" eaLnBrk="1" fontAlgn="auto" hangingPunct="1">
              <a:lnSpc>
                <a:spcPct val="90000"/>
              </a:lnSpc>
              <a:spcBef>
                <a:spcPts val="0"/>
              </a:spcBef>
              <a:spcAft>
                <a:spcPts val="0"/>
              </a:spcAft>
              <a:defRPr/>
            </a:pPr>
            <a:r>
              <a:rPr lang="ja-JP" altLang="en-US" sz="2215" dirty="0">
                <a:solidFill>
                  <a:prstClr val="white"/>
                </a:solidFill>
                <a:latin typeface="ＭＳ Ｐゴシック" panose="020B0600070205080204" pitchFamily="50" charset="-128"/>
                <a:ea typeface="ＭＳ Ｐゴシック" panose="020B0600070205080204" pitchFamily="50" charset="-128"/>
                <a:cs typeface="Meiryo UI" panose="020B0604030504040204" pitchFamily="50" charset="-128"/>
              </a:rPr>
              <a:t>浸水害</a:t>
            </a:r>
          </a:p>
        </p:txBody>
      </p:sp>
      <p:sp>
        <p:nvSpPr>
          <p:cNvPr id="6" name="正方形/長方形 5">
            <a:extLst>
              <a:ext uri="{FF2B5EF4-FFF2-40B4-BE49-F238E27FC236}">
                <a16:creationId xmlns:a16="http://schemas.microsoft.com/office/drawing/2014/main" id="{AD52DADF-690D-7FDA-0946-E8C1B34DB3CA}"/>
              </a:ext>
            </a:extLst>
          </p:cNvPr>
          <p:cNvSpPr/>
          <p:nvPr/>
        </p:nvSpPr>
        <p:spPr>
          <a:xfrm>
            <a:off x="3844925" y="1660525"/>
            <a:ext cx="782638" cy="176213"/>
          </a:xfrm>
          <a:prstGeom prst="rect">
            <a:avLst/>
          </a:prstGeom>
          <a:solidFill>
            <a:schemeClr val="bg1"/>
          </a:solidFill>
          <a:ln w="19050">
            <a:solidFill>
              <a:srgbClr val="6666FF"/>
            </a:solidFill>
          </a:ln>
        </p:spPr>
        <p:style>
          <a:lnRef idx="2">
            <a:schemeClr val="accent1">
              <a:shade val="50000"/>
            </a:schemeClr>
          </a:lnRef>
          <a:fillRef idx="1">
            <a:schemeClr val="accent1"/>
          </a:fillRef>
          <a:effectRef idx="0">
            <a:schemeClr val="accent1"/>
          </a:effectRef>
          <a:fontRef idx="minor">
            <a:schemeClr val="lt1"/>
          </a:fontRef>
        </p:style>
        <p:txBody>
          <a:bodyPr wrap="none" lIns="30675" tIns="30675" rIns="30675" bIns="0" anchor="ctr">
            <a:spAutoFit/>
          </a:bodyPr>
          <a:lstStyle>
            <a:defPPr>
              <a:defRPr lang="ja-JP"/>
            </a:defPPr>
            <a:lvl1pPr algn="l" rtl="0" eaLnBrk="0" fontAlgn="base" hangingPunct="0">
              <a:spcBef>
                <a:spcPct val="0"/>
              </a:spcBef>
              <a:spcAft>
                <a:spcPct val="0"/>
              </a:spcAft>
              <a:defRPr kumimoji="1" sz="1200" b="1" kern="1200">
                <a:solidFill>
                  <a:schemeClr val="lt1"/>
                </a:solidFill>
                <a:latin typeface="+mn-lt"/>
                <a:ea typeface="+mn-ea"/>
                <a:cs typeface="+mn-cs"/>
              </a:defRPr>
            </a:lvl1pPr>
            <a:lvl2pPr marL="457200" algn="l" rtl="0" eaLnBrk="0" fontAlgn="base" hangingPunct="0">
              <a:spcBef>
                <a:spcPct val="0"/>
              </a:spcBef>
              <a:spcAft>
                <a:spcPct val="0"/>
              </a:spcAft>
              <a:defRPr kumimoji="1" sz="1200" b="1" kern="1200">
                <a:solidFill>
                  <a:schemeClr val="lt1"/>
                </a:solidFill>
                <a:latin typeface="+mn-lt"/>
                <a:ea typeface="+mn-ea"/>
                <a:cs typeface="+mn-cs"/>
              </a:defRPr>
            </a:lvl2pPr>
            <a:lvl3pPr marL="914400" algn="l" rtl="0" eaLnBrk="0" fontAlgn="base" hangingPunct="0">
              <a:spcBef>
                <a:spcPct val="0"/>
              </a:spcBef>
              <a:spcAft>
                <a:spcPct val="0"/>
              </a:spcAft>
              <a:defRPr kumimoji="1" sz="1200" b="1" kern="1200">
                <a:solidFill>
                  <a:schemeClr val="lt1"/>
                </a:solidFill>
                <a:latin typeface="+mn-lt"/>
                <a:ea typeface="+mn-ea"/>
                <a:cs typeface="+mn-cs"/>
              </a:defRPr>
            </a:lvl3pPr>
            <a:lvl4pPr marL="1371600" algn="l" rtl="0" eaLnBrk="0" fontAlgn="base" hangingPunct="0">
              <a:spcBef>
                <a:spcPct val="0"/>
              </a:spcBef>
              <a:spcAft>
                <a:spcPct val="0"/>
              </a:spcAft>
              <a:defRPr kumimoji="1" sz="1200" b="1" kern="1200">
                <a:solidFill>
                  <a:schemeClr val="lt1"/>
                </a:solidFill>
                <a:latin typeface="+mn-lt"/>
                <a:ea typeface="+mn-ea"/>
                <a:cs typeface="+mn-cs"/>
              </a:defRPr>
            </a:lvl4pPr>
            <a:lvl5pPr marL="1828800" algn="l" rtl="0" eaLnBrk="0" fontAlgn="base" hangingPunct="0">
              <a:spcBef>
                <a:spcPct val="0"/>
              </a:spcBef>
              <a:spcAft>
                <a:spcPct val="0"/>
              </a:spcAft>
              <a:defRPr kumimoji="1" sz="1200" b="1" kern="1200">
                <a:solidFill>
                  <a:schemeClr val="lt1"/>
                </a:solidFill>
                <a:latin typeface="+mn-lt"/>
                <a:ea typeface="+mn-ea"/>
                <a:cs typeface="+mn-cs"/>
              </a:defRPr>
            </a:lvl5pPr>
            <a:lvl6pPr marL="2286000" algn="l" defTabSz="914400" rtl="0" eaLnBrk="1" latinLnBrk="0" hangingPunct="1">
              <a:defRPr kumimoji="1" sz="1200" b="1" kern="1200">
                <a:solidFill>
                  <a:schemeClr val="lt1"/>
                </a:solidFill>
                <a:latin typeface="+mn-lt"/>
                <a:ea typeface="+mn-ea"/>
                <a:cs typeface="+mn-cs"/>
              </a:defRPr>
            </a:lvl6pPr>
            <a:lvl7pPr marL="2743200" algn="l" defTabSz="914400" rtl="0" eaLnBrk="1" latinLnBrk="0" hangingPunct="1">
              <a:defRPr kumimoji="1" sz="1200" b="1" kern="1200">
                <a:solidFill>
                  <a:schemeClr val="lt1"/>
                </a:solidFill>
                <a:latin typeface="+mn-lt"/>
                <a:ea typeface="+mn-ea"/>
                <a:cs typeface="+mn-cs"/>
              </a:defRPr>
            </a:lvl7pPr>
            <a:lvl8pPr marL="3200400" algn="l" defTabSz="914400" rtl="0" eaLnBrk="1" latinLnBrk="0" hangingPunct="1">
              <a:defRPr kumimoji="1" sz="1200" b="1" kern="1200">
                <a:solidFill>
                  <a:schemeClr val="lt1"/>
                </a:solidFill>
                <a:latin typeface="+mn-lt"/>
                <a:ea typeface="+mn-ea"/>
                <a:cs typeface="+mn-cs"/>
              </a:defRPr>
            </a:lvl8pPr>
            <a:lvl9pPr marL="3657600" algn="l" defTabSz="914400" rtl="0" eaLnBrk="1" latinLnBrk="0" hangingPunct="1">
              <a:defRPr kumimoji="1" sz="1200" b="1" kern="1200">
                <a:solidFill>
                  <a:schemeClr val="lt1"/>
                </a:solidFill>
                <a:latin typeface="+mn-lt"/>
                <a:ea typeface="+mn-ea"/>
                <a:cs typeface="+mn-cs"/>
              </a:defRPr>
            </a:lvl9pPr>
          </a:lstStyle>
          <a:p>
            <a:pPr defTabSz="844083" eaLnBrk="1" fontAlgn="auto" hangingPunct="1">
              <a:spcBef>
                <a:spcPts val="0"/>
              </a:spcBef>
              <a:spcAft>
                <a:spcPts val="0"/>
              </a:spcAft>
              <a:defRPr/>
            </a:pPr>
            <a:r>
              <a:rPr lang="ja-JP" altLang="en-US" sz="937" b="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浸水キキクル</a:t>
            </a:r>
          </a:p>
        </p:txBody>
      </p:sp>
      <p:sp>
        <p:nvSpPr>
          <p:cNvPr id="7" name="角丸四角形 15">
            <a:extLst>
              <a:ext uri="{FF2B5EF4-FFF2-40B4-BE49-F238E27FC236}">
                <a16:creationId xmlns:a16="http://schemas.microsoft.com/office/drawing/2014/main" id="{E8E554C3-D5D2-7837-E640-D9906321EA32}"/>
              </a:ext>
            </a:extLst>
          </p:cNvPr>
          <p:cNvSpPr/>
          <p:nvPr/>
        </p:nvSpPr>
        <p:spPr>
          <a:xfrm>
            <a:off x="7689850" y="1233488"/>
            <a:ext cx="1252538" cy="384175"/>
          </a:xfrm>
          <a:prstGeom prst="roundRect">
            <a:avLst/>
          </a:prstGeom>
          <a:solidFill>
            <a:srgbClr val="6C008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306746" tIns="30675" rIns="306746" bIns="30675" anchor="ctr"/>
          <a:lstStyle>
            <a:defPPr>
              <a:defRPr lang="ja-JP"/>
            </a:defPPr>
            <a:lvl1pPr algn="l" rtl="0" eaLnBrk="0" fontAlgn="base" hangingPunct="0">
              <a:spcBef>
                <a:spcPct val="0"/>
              </a:spcBef>
              <a:spcAft>
                <a:spcPct val="0"/>
              </a:spcAft>
              <a:defRPr kumimoji="1" sz="1200" b="1" kern="1200">
                <a:solidFill>
                  <a:schemeClr val="lt1"/>
                </a:solidFill>
                <a:latin typeface="+mn-lt"/>
                <a:ea typeface="+mn-ea"/>
                <a:cs typeface="+mn-cs"/>
              </a:defRPr>
            </a:lvl1pPr>
            <a:lvl2pPr marL="457200" algn="l" rtl="0" eaLnBrk="0" fontAlgn="base" hangingPunct="0">
              <a:spcBef>
                <a:spcPct val="0"/>
              </a:spcBef>
              <a:spcAft>
                <a:spcPct val="0"/>
              </a:spcAft>
              <a:defRPr kumimoji="1" sz="1200" b="1" kern="1200">
                <a:solidFill>
                  <a:schemeClr val="lt1"/>
                </a:solidFill>
                <a:latin typeface="+mn-lt"/>
                <a:ea typeface="+mn-ea"/>
                <a:cs typeface="+mn-cs"/>
              </a:defRPr>
            </a:lvl2pPr>
            <a:lvl3pPr marL="914400" algn="l" rtl="0" eaLnBrk="0" fontAlgn="base" hangingPunct="0">
              <a:spcBef>
                <a:spcPct val="0"/>
              </a:spcBef>
              <a:spcAft>
                <a:spcPct val="0"/>
              </a:spcAft>
              <a:defRPr kumimoji="1" sz="1200" b="1" kern="1200">
                <a:solidFill>
                  <a:schemeClr val="lt1"/>
                </a:solidFill>
                <a:latin typeface="+mn-lt"/>
                <a:ea typeface="+mn-ea"/>
                <a:cs typeface="+mn-cs"/>
              </a:defRPr>
            </a:lvl3pPr>
            <a:lvl4pPr marL="1371600" algn="l" rtl="0" eaLnBrk="0" fontAlgn="base" hangingPunct="0">
              <a:spcBef>
                <a:spcPct val="0"/>
              </a:spcBef>
              <a:spcAft>
                <a:spcPct val="0"/>
              </a:spcAft>
              <a:defRPr kumimoji="1" sz="1200" b="1" kern="1200">
                <a:solidFill>
                  <a:schemeClr val="lt1"/>
                </a:solidFill>
                <a:latin typeface="+mn-lt"/>
                <a:ea typeface="+mn-ea"/>
                <a:cs typeface="+mn-cs"/>
              </a:defRPr>
            </a:lvl4pPr>
            <a:lvl5pPr marL="1828800" algn="l" rtl="0" eaLnBrk="0" fontAlgn="base" hangingPunct="0">
              <a:spcBef>
                <a:spcPct val="0"/>
              </a:spcBef>
              <a:spcAft>
                <a:spcPct val="0"/>
              </a:spcAft>
              <a:defRPr kumimoji="1" sz="1200" b="1" kern="1200">
                <a:solidFill>
                  <a:schemeClr val="lt1"/>
                </a:solidFill>
                <a:latin typeface="+mn-lt"/>
                <a:ea typeface="+mn-ea"/>
                <a:cs typeface="+mn-cs"/>
              </a:defRPr>
            </a:lvl5pPr>
            <a:lvl6pPr marL="2286000" algn="l" defTabSz="914400" rtl="0" eaLnBrk="1" latinLnBrk="0" hangingPunct="1">
              <a:defRPr kumimoji="1" sz="1200" b="1" kern="1200">
                <a:solidFill>
                  <a:schemeClr val="lt1"/>
                </a:solidFill>
                <a:latin typeface="+mn-lt"/>
                <a:ea typeface="+mn-ea"/>
                <a:cs typeface="+mn-cs"/>
              </a:defRPr>
            </a:lvl6pPr>
            <a:lvl7pPr marL="2743200" algn="l" defTabSz="914400" rtl="0" eaLnBrk="1" latinLnBrk="0" hangingPunct="1">
              <a:defRPr kumimoji="1" sz="1200" b="1" kern="1200">
                <a:solidFill>
                  <a:schemeClr val="lt1"/>
                </a:solidFill>
                <a:latin typeface="+mn-lt"/>
                <a:ea typeface="+mn-ea"/>
                <a:cs typeface="+mn-cs"/>
              </a:defRPr>
            </a:lvl7pPr>
            <a:lvl8pPr marL="3200400" algn="l" defTabSz="914400" rtl="0" eaLnBrk="1" latinLnBrk="0" hangingPunct="1">
              <a:defRPr kumimoji="1" sz="1200" b="1" kern="1200">
                <a:solidFill>
                  <a:schemeClr val="lt1"/>
                </a:solidFill>
                <a:latin typeface="+mn-lt"/>
                <a:ea typeface="+mn-ea"/>
                <a:cs typeface="+mn-cs"/>
              </a:defRPr>
            </a:lvl8pPr>
            <a:lvl9pPr marL="3657600" algn="l" defTabSz="914400" rtl="0" eaLnBrk="1" latinLnBrk="0" hangingPunct="1">
              <a:defRPr kumimoji="1" sz="1200" b="1" kern="1200">
                <a:solidFill>
                  <a:schemeClr val="lt1"/>
                </a:solidFill>
                <a:latin typeface="+mn-lt"/>
                <a:ea typeface="+mn-ea"/>
                <a:cs typeface="+mn-cs"/>
              </a:defRPr>
            </a:lvl9pPr>
          </a:lstStyle>
          <a:p>
            <a:pPr algn="ctr" defTabSz="844083" eaLnBrk="1" fontAlgn="auto" hangingPunct="1">
              <a:lnSpc>
                <a:spcPct val="90000"/>
              </a:lnSpc>
              <a:spcBef>
                <a:spcPts val="0"/>
              </a:spcBef>
              <a:spcAft>
                <a:spcPts val="0"/>
              </a:spcAft>
              <a:defRPr/>
            </a:pPr>
            <a:r>
              <a:rPr lang="ja-JP" altLang="en-US" sz="2215" dirty="0">
                <a:solidFill>
                  <a:prstClr val="white"/>
                </a:solidFill>
                <a:latin typeface="ＭＳ Ｐゴシック"/>
                <a:ea typeface="ＭＳ Ｐゴシック"/>
                <a:cs typeface="Meiryo UI" panose="020B0604030504040204" pitchFamily="50" charset="-128"/>
              </a:rPr>
              <a:t>洪水災害</a:t>
            </a:r>
            <a:endParaRPr lang="ja-JP" altLang="en-US" sz="2215" dirty="0">
              <a:solidFill>
                <a:prstClr val="white"/>
              </a:solidFill>
              <a:latin typeface="ＭＳ Ｐゴシック" panose="020B0600070205080204" pitchFamily="50" charset="-128"/>
              <a:ea typeface="ＭＳ Ｐゴシック" panose="020B0600070205080204" pitchFamily="50" charset="-128"/>
              <a:cs typeface="Meiryo UI" panose="020B0604030504040204" pitchFamily="50" charset="-128"/>
            </a:endParaRPr>
          </a:p>
        </p:txBody>
      </p:sp>
      <p:sp>
        <p:nvSpPr>
          <p:cNvPr id="8" name="正方形/長方形 7">
            <a:extLst>
              <a:ext uri="{FF2B5EF4-FFF2-40B4-BE49-F238E27FC236}">
                <a16:creationId xmlns:a16="http://schemas.microsoft.com/office/drawing/2014/main" id="{66CB6047-B368-8113-2B8A-3DFA10E1AABD}"/>
              </a:ext>
            </a:extLst>
          </p:cNvPr>
          <p:cNvSpPr/>
          <p:nvPr/>
        </p:nvSpPr>
        <p:spPr>
          <a:xfrm>
            <a:off x="6897688" y="1663700"/>
            <a:ext cx="782637" cy="174625"/>
          </a:xfrm>
          <a:prstGeom prst="rect">
            <a:avLst/>
          </a:prstGeom>
          <a:solidFill>
            <a:schemeClr val="bg1"/>
          </a:solidFill>
          <a:ln w="19050">
            <a:solidFill>
              <a:srgbClr val="6666FF"/>
            </a:solidFill>
          </a:ln>
        </p:spPr>
        <p:style>
          <a:lnRef idx="2">
            <a:schemeClr val="accent1">
              <a:shade val="50000"/>
            </a:schemeClr>
          </a:lnRef>
          <a:fillRef idx="1">
            <a:schemeClr val="accent1"/>
          </a:fillRef>
          <a:effectRef idx="0">
            <a:schemeClr val="accent1"/>
          </a:effectRef>
          <a:fontRef idx="minor">
            <a:schemeClr val="lt1"/>
          </a:fontRef>
        </p:style>
        <p:txBody>
          <a:bodyPr wrap="none" lIns="30675" tIns="30675" rIns="30675" bIns="0" anchor="ctr">
            <a:spAutoFit/>
          </a:bodyPr>
          <a:lstStyle>
            <a:defPPr>
              <a:defRPr lang="ja-JP"/>
            </a:defPPr>
            <a:lvl1pPr algn="l" rtl="0" eaLnBrk="0" fontAlgn="base" hangingPunct="0">
              <a:spcBef>
                <a:spcPct val="0"/>
              </a:spcBef>
              <a:spcAft>
                <a:spcPct val="0"/>
              </a:spcAft>
              <a:defRPr kumimoji="1" sz="1200" b="1" kern="1200">
                <a:solidFill>
                  <a:schemeClr val="lt1"/>
                </a:solidFill>
                <a:latin typeface="+mn-lt"/>
                <a:ea typeface="+mn-ea"/>
                <a:cs typeface="+mn-cs"/>
              </a:defRPr>
            </a:lvl1pPr>
            <a:lvl2pPr marL="457200" algn="l" rtl="0" eaLnBrk="0" fontAlgn="base" hangingPunct="0">
              <a:spcBef>
                <a:spcPct val="0"/>
              </a:spcBef>
              <a:spcAft>
                <a:spcPct val="0"/>
              </a:spcAft>
              <a:defRPr kumimoji="1" sz="1200" b="1" kern="1200">
                <a:solidFill>
                  <a:schemeClr val="lt1"/>
                </a:solidFill>
                <a:latin typeface="+mn-lt"/>
                <a:ea typeface="+mn-ea"/>
                <a:cs typeface="+mn-cs"/>
              </a:defRPr>
            </a:lvl2pPr>
            <a:lvl3pPr marL="914400" algn="l" rtl="0" eaLnBrk="0" fontAlgn="base" hangingPunct="0">
              <a:spcBef>
                <a:spcPct val="0"/>
              </a:spcBef>
              <a:spcAft>
                <a:spcPct val="0"/>
              </a:spcAft>
              <a:defRPr kumimoji="1" sz="1200" b="1" kern="1200">
                <a:solidFill>
                  <a:schemeClr val="lt1"/>
                </a:solidFill>
                <a:latin typeface="+mn-lt"/>
                <a:ea typeface="+mn-ea"/>
                <a:cs typeface="+mn-cs"/>
              </a:defRPr>
            </a:lvl3pPr>
            <a:lvl4pPr marL="1371600" algn="l" rtl="0" eaLnBrk="0" fontAlgn="base" hangingPunct="0">
              <a:spcBef>
                <a:spcPct val="0"/>
              </a:spcBef>
              <a:spcAft>
                <a:spcPct val="0"/>
              </a:spcAft>
              <a:defRPr kumimoji="1" sz="1200" b="1" kern="1200">
                <a:solidFill>
                  <a:schemeClr val="lt1"/>
                </a:solidFill>
                <a:latin typeface="+mn-lt"/>
                <a:ea typeface="+mn-ea"/>
                <a:cs typeface="+mn-cs"/>
              </a:defRPr>
            </a:lvl4pPr>
            <a:lvl5pPr marL="1828800" algn="l" rtl="0" eaLnBrk="0" fontAlgn="base" hangingPunct="0">
              <a:spcBef>
                <a:spcPct val="0"/>
              </a:spcBef>
              <a:spcAft>
                <a:spcPct val="0"/>
              </a:spcAft>
              <a:defRPr kumimoji="1" sz="1200" b="1" kern="1200">
                <a:solidFill>
                  <a:schemeClr val="lt1"/>
                </a:solidFill>
                <a:latin typeface="+mn-lt"/>
                <a:ea typeface="+mn-ea"/>
                <a:cs typeface="+mn-cs"/>
              </a:defRPr>
            </a:lvl5pPr>
            <a:lvl6pPr marL="2286000" algn="l" defTabSz="914400" rtl="0" eaLnBrk="1" latinLnBrk="0" hangingPunct="1">
              <a:defRPr kumimoji="1" sz="1200" b="1" kern="1200">
                <a:solidFill>
                  <a:schemeClr val="lt1"/>
                </a:solidFill>
                <a:latin typeface="+mn-lt"/>
                <a:ea typeface="+mn-ea"/>
                <a:cs typeface="+mn-cs"/>
              </a:defRPr>
            </a:lvl6pPr>
            <a:lvl7pPr marL="2743200" algn="l" defTabSz="914400" rtl="0" eaLnBrk="1" latinLnBrk="0" hangingPunct="1">
              <a:defRPr kumimoji="1" sz="1200" b="1" kern="1200">
                <a:solidFill>
                  <a:schemeClr val="lt1"/>
                </a:solidFill>
                <a:latin typeface="+mn-lt"/>
                <a:ea typeface="+mn-ea"/>
                <a:cs typeface="+mn-cs"/>
              </a:defRPr>
            </a:lvl7pPr>
            <a:lvl8pPr marL="3200400" algn="l" defTabSz="914400" rtl="0" eaLnBrk="1" latinLnBrk="0" hangingPunct="1">
              <a:defRPr kumimoji="1" sz="1200" b="1" kern="1200">
                <a:solidFill>
                  <a:schemeClr val="lt1"/>
                </a:solidFill>
                <a:latin typeface="+mn-lt"/>
                <a:ea typeface="+mn-ea"/>
                <a:cs typeface="+mn-cs"/>
              </a:defRPr>
            </a:lvl8pPr>
            <a:lvl9pPr marL="3657600" algn="l" defTabSz="914400" rtl="0" eaLnBrk="1" latinLnBrk="0" hangingPunct="1">
              <a:defRPr kumimoji="1" sz="1200" b="1" kern="1200">
                <a:solidFill>
                  <a:schemeClr val="lt1"/>
                </a:solidFill>
                <a:latin typeface="+mn-lt"/>
                <a:ea typeface="+mn-ea"/>
                <a:cs typeface="+mn-cs"/>
              </a:defRPr>
            </a:lvl9pPr>
          </a:lstStyle>
          <a:p>
            <a:pPr defTabSz="844083" eaLnBrk="1" fontAlgn="auto" hangingPunct="1">
              <a:spcBef>
                <a:spcPts val="0"/>
              </a:spcBef>
              <a:spcAft>
                <a:spcPts val="0"/>
              </a:spcAft>
              <a:defRPr/>
            </a:pPr>
            <a:r>
              <a:rPr lang="ja-JP" altLang="en-US" sz="937" b="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洪水キキクル</a:t>
            </a:r>
          </a:p>
        </p:txBody>
      </p:sp>
      <p:sp>
        <p:nvSpPr>
          <p:cNvPr id="9" name="角丸四角形 13">
            <a:extLst>
              <a:ext uri="{FF2B5EF4-FFF2-40B4-BE49-F238E27FC236}">
                <a16:creationId xmlns:a16="http://schemas.microsoft.com/office/drawing/2014/main" id="{210936C3-705D-77A4-3F72-1940D1FEB936}"/>
              </a:ext>
            </a:extLst>
          </p:cNvPr>
          <p:cNvSpPr/>
          <p:nvPr/>
        </p:nvSpPr>
        <p:spPr>
          <a:xfrm>
            <a:off x="1387475" y="1239838"/>
            <a:ext cx="1252538" cy="384175"/>
          </a:xfrm>
          <a:prstGeom prst="roundRect">
            <a:avLst/>
          </a:prstGeom>
          <a:solidFill>
            <a:srgbClr val="6C008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306746" tIns="30675" rIns="306746" bIns="30675" anchor="ctr"/>
          <a:lstStyle>
            <a:defPPr>
              <a:defRPr lang="ja-JP"/>
            </a:defPPr>
            <a:lvl1pPr algn="l" rtl="0" eaLnBrk="0" fontAlgn="base" hangingPunct="0">
              <a:spcBef>
                <a:spcPct val="0"/>
              </a:spcBef>
              <a:spcAft>
                <a:spcPct val="0"/>
              </a:spcAft>
              <a:defRPr kumimoji="1" sz="1200" b="1" kern="1200">
                <a:solidFill>
                  <a:schemeClr val="lt1"/>
                </a:solidFill>
                <a:latin typeface="+mn-lt"/>
                <a:ea typeface="+mn-ea"/>
                <a:cs typeface="+mn-cs"/>
              </a:defRPr>
            </a:lvl1pPr>
            <a:lvl2pPr marL="457200" algn="l" rtl="0" eaLnBrk="0" fontAlgn="base" hangingPunct="0">
              <a:spcBef>
                <a:spcPct val="0"/>
              </a:spcBef>
              <a:spcAft>
                <a:spcPct val="0"/>
              </a:spcAft>
              <a:defRPr kumimoji="1" sz="1200" b="1" kern="1200">
                <a:solidFill>
                  <a:schemeClr val="lt1"/>
                </a:solidFill>
                <a:latin typeface="+mn-lt"/>
                <a:ea typeface="+mn-ea"/>
                <a:cs typeface="+mn-cs"/>
              </a:defRPr>
            </a:lvl2pPr>
            <a:lvl3pPr marL="914400" algn="l" rtl="0" eaLnBrk="0" fontAlgn="base" hangingPunct="0">
              <a:spcBef>
                <a:spcPct val="0"/>
              </a:spcBef>
              <a:spcAft>
                <a:spcPct val="0"/>
              </a:spcAft>
              <a:defRPr kumimoji="1" sz="1200" b="1" kern="1200">
                <a:solidFill>
                  <a:schemeClr val="lt1"/>
                </a:solidFill>
                <a:latin typeface="+mn-lt"/>
                <a:ea typeface="+mn-ea"/>
                <a:cs typeface="+mn-cs"/>
              </a:defRPr>
            </a:lvl3pPr>
            <a:lvl4pPr marL="1371600" algn="l" rtl="0" eaLnBrk="0" fontAlgn="base" hangingPunct="0">
              <a:spcBef>
                <a:spcPct val="0"/>
              </a:spcBef>
              <a:spcAft>
                <a:spcPct val="0"/>
              </a:spcAft>
              <a:defRPr kumimoji="1" sz="1200" b="1" kern="1200">
                <a:solidFill>
                  <a:schemeClr val="lt1"/>
                </a:solidFill>
                <a:latin typeface="+mn-lt"/>
                <a:ea typeface="+mn-ea"/>
                <a:cs typeface="+mn-cs"/>
              </a:defRPr>
            </a:lvl4pPr>
            <a:lvl5pPr marL="1828800" algn="l" rtl="0" eaLnBrk="0" fontAlgn="base" hangingPunct="0">
              <a:spcBef>
                <a:spcPct val="0"/>
              </a:spcBef>
              <a:spcAft>
                <a:spcPct val="0"/>
              </a:spcAft>
              <a:defRPr kumimoji="1" sz="1200" b="1" kern="1200">
                <a:solidFill>
                  <a:schemeClr val="lt1"/>
                </a:solidFill>
                <a:latin typeface="+mn-lt"/>
                <a:ea typeface="+mn-ea"/>
                <a:cs typeface="+mn-cs"/>
              </a:defRPr>
            </a:lvl5pPr>
            <a:lvl6pPr marL="2286000" algn="l" defTabSz="914400" rtl="0" eaLnBrk="1" latinLnBrk="0" hangingPunct="1">
              <a:defRPr kumimoji="1" sz="1200" b="1" kern="1200">
                <a:solidFill>
                  <a:schemeClr val="lt1"/>
                </a:solidFill>
                <a:latin typeface="+mn-lt"/>
                <a:ea typeface="+mn-ea"/>
                <a:cs typeface="+mn-cs"/>
              </a:defRPr>
            </a:lvl6pPr>
            <a:lvl7pPr marL="2743200" algn="l" defTabSz="914400" rtl="0" eaLnBrk="1" latinLnBrk="0" hangingPunct="1">
              <a:defRPr kumimoji="1" sz="1200" b="1" kern="1200">
                <a:solidFill>
                  <a:schemeClr val="lt1"/>
                </a:solidFill>
                <a:latin typeface="+mn-lt"/>
                <a:ea typeface="+mn-ea"/>
                <a:cs typeface="+mn-cs"/>
              </a:defRPr>
            </a:lvl7pPr>
            <a:lvl8pPr marL="3200400" algn="l" defTabSz="914400" rtl="0" eaLnBrk="1" latinLnBrk="0" hangingPunct="1">
              <a:defRPr kumimoji="1" sz="1200" b="1" kern="1200">
                <a:solidFill>
                  <a:schemeClr val="lt1"/>
                </a:solidFill>
                <a:latin typeface="+mn-lt"/>
                <a:ea typeface="+mn-ea"/>
                <a:cs typeface="+mn-cs"/>
              </a:defRPr>
            </a:lvl8pPr>
            <a:lvl9pPr marL="3657600" algn="l" defTabSz="914400" rtl="0" eaLnBrk="1" latinLnBrk="0" hangingPunct="1">
              <a:defRPr kumimoji="1" sz="1200" b="1" kern="1200">
                <a:solidFill>
                  <a:schemeClr val="lt1"/>
                </a:solidFill>
                <a:latin typeface="+mn-lt"/>
                <a:ea typeface="+mn-ea"/>
                <a:cs typeface="+mn-cs"/>
              </a:defRPr>
            </a:lvl9pPr>
          </a:lstStyle>
          <a:p>
            <a:pPr algn="ctr" defTabSz="844083" eaLnBrk="1" fontAlgn="auto" hangingPunct="1">
              <a:lnSpc>
                <a:spcPct val="90000"/>
              </a:lnSpc>
              <a:spcBef>
                <a:spcPts val="0"/>
              </a:spcBef>
              <a:spcAft>
                <a:spcPts val="0"/>
              </a:spcAft>
              <a:defRPr/>
            </a:pPr>
            <a:r>
              <a:rPr lang="ja-JP" altLang="en-US" sz="2215" dirty="0">
                <a:solidFill>
                  <a:prstClr val="white"/>
                </a:solidFill>
                <a:latin typeface="ＭＳ Ｐゴシック" panose="020B0600070205080204" pitchFamily="50" charset="-128"/>
                <a:ea typeface="ＭＳ Ｐゴシック" panose="020B0600070205080204" pitchFamily="50" charset="-128"/>
                <a:cs typeface="Meiryo UI" panose="020B0604030504040204" pitchFamily="50" charset="-128"/>
              </a:rPr>
              <a:t>土砂災害</a:t>
            </a:r>
          </a:p>
        </p:txBody>
      </p:sp>
      <p:sp>
        <p:nvSpPr>
          <p:cNvPr id="10" name="正方形/長方形 9">
            <a:extLst>
              <a:ext uri="{FF2B5EF4-FFF2-40B4-BE49-F238E27FC236}">
                <a16:creationId xmlns:a16="http://schemas.microsoft.com/office/drawing/2014/main" id="{21D4D71B-5123-FC4C-B165-A98795D9DB9B}"/>
              </a:ext>
            </a:extLst>
          </p:cNvPr>
          <p:cNvSpPr/>
          <p:nvPr/>
        </p:nvSpPr>
        <p:spPr>
          <a:xfrm>
            <a:off x="712788" y="1670050"/>
            <a:ext cx="784225" cy="174625"/>
          </a:xfrm>
          <a:prstGeom prst="rect">
            <a:avLst/>
          </a:prstGeom>
          <a:solidFill>
            <a:schemeClr val="bg1"/>
          </a:solidFill>
          <a:ln w="19050">
            <a:solidFill>
              <a:srgbClr val="6666FF"/>
            </a:solidFill>
          </a:ln>
        </p:spPr>
        <p:style>
          <a:lnRef idx="2">
            <a:schemeClr val="accent1">
              <a:shade val="50000"/>
            </a:schemeClr>
          </a:lnRef>
          <a:fillRef idx="1">
            <a:schemeClr val="accent1"/>
          </a:fillRef>
          <a:effectRef idx="0">
            <a:schemeClr val="accent1"/>
          </a:effectRef>
          <a:fontRef idx="minor">
            <a:schemeClr val="lt1"/>
          </a:fontRef>
        </p:style>
        <p:txBody>
          <a:bodyPr wrap="none" lIns="30675" tIns="30675" rIns="30675" bIns="0" anchor="ctr">
            <a:spAutoFit/>
          </a:bodyPr>
          <a:lstStyle>
            <a:defPPr>
              <a:defRPr lang="ja-JP"/>
            </a:defPPr>
            <a:lvl1pPr algn="l" rtl="0" eaLnBrk="0" fontAlgn="base" hangingPunct="0">
              <a:spcBef>
                <a:spcPct val="0"/>
              </a:spcBef>
              <a:spcAft>
                <a:spcPct val="0"/>
              </a:spcAft>
              <a:defRPr kumimoji="1" sz="1200" b="1" kern="1200">
                <a:solidFill>
                  <a:schemeClr val="lt1"/>
                </a:solidFill>
                <a:latin typeface="+mn-lt"/>
                <a:ea typeface="+mn-ea"/>
                <a:cs typeface="+mn-cs"/>
              </a:defRPr>
            </a:lvl1pPr>
            <a:lvl2pPr marL="457200" algn="l" rtl="0" eaLnBrk="0" fontAlgn="base" hangingPunct="0">
              <a:spcBef>
                <a:spcPct val="0"/>
              </a:spcBef>
              <a:spcAft>
                <a:spcPct val="0"/>
              </a:spcAft>
              <a:defRPr kumimoji="1" sz="1200" b="1" kern="1200">
                <a:solidFill>
                  <a:schemeClr val="lt1"/>
                </a:solidFill>
                <a:latin typeface="+mn-lt"/>
                <a:ea typeface="+mn-ea"/>
                <a:cs typeface="+mn-cs"/>
              </a:defRPr>
            </a:lvl2pPr>
            <a:lvl3pPr marL="914400" algn="l" rtl="0" eaLnBrk="0" fontAlgn="base" hangingPunct="0">
              <a:spcBef>
                <a:spcPct val="0"/>
              </a:spcBef>
              <a:spcAft>
                <a:spcPct val="0"/>
              </a:spcAft>
              <a:defRPr kumimoji="1" sz="1200" b="1" kern="1200">
                <a:solidFill>
                  <a:schemeClr val="lt1"/>
                </a:solidFill>
                <a:latin typeface="+mn-lt"/>
                <a:ea typeface="+mn-ea"/>
                <a:cs typeface="+mn-cs"/>
              </a:defRPr>
            </a:lvl3pPr>
            <a:lvl4pPr marL="1371600" algn="l" rtl="0" eaLnBrk="0" fontAlgn="base" hangingPunct="0">
              <a:spcBef>
                <a:spcPct val="0"/>
              </a:spcBef>
              <a:spcAft>
                <a:spcPct val="0"/>
              </a:spcAft>
              <a:defRPr kumimoji="1" sz="1200" b="1" kern="1200">
                <a:solidFill>
                  <a:schemeClr val="lt1"/>
                </a:solidFill>
                <a:latin typeface="+mn-lt"/>
                <a:ea typeface="+mn-ea"/>
                <a:cs typeface="+mn-cs"/>
              </a:defRPr>
            </a:lvl4pPr>
            <a:lvl5pPr marL="1828800" algn="l" rtl="0" eaLnBrk="0" fontAlgn="base" hangingPunct="0">
              <a:spcBef>
                <a:spcPct val="0"/>
              </a:spcBef>
              <a:spcAft>
                <a:spcPct val="0"/>
              </a:spcAft>
              <a:defRPr kumimoji="1" sz="1200" b="1" kern="1200">
                <a:solidFill>
                  <a:schemeClr val="lt1"/>
                </a:solidFill>
                <a:latin typeface="+mn-lt"/>
                <a:ea typeface="+mn-ea"/>
                <a:cs typeface="+mn-cs"/>
              </a:defRPr>
            </a:lvl5pPr>
            <a:lvl6pPr marL="2286000" algn="l" defTabSz="914400" rtl="0" eaLnBrk="1" latinLnBrk="0" hangingPunct="1">
              <a:defRPr kumimoji="1" sz="1200" b="1" kern="1200">
                <a:solidFill>
                  <a:schemeClr val="lt1"/>
                </a:solidFill>
                <a:latin typeface="+mn-lt"/>
                <a:ea typeface="+mn-ea"/>
                <a:cs typeface="+mn-cs"/>
              </a:defRPr>
            </a:lvl6pPr>
            <a:lvl7pPr marL="2743200" algn="l" defTabSz="914400" rtl="0" eaLnBrk="1" latinLnBrk="0" hangingPunct="1">
              <a:defRPr kumimoji="1" sz="1200" b="1" kern="1200">
                <a:solidFill>
                  <a:schemeClr val="lt1"/>
                </a:solidFill>
                <a:latin typeface="+mn-lt"/>
                <a:ea typeface="+mn-ea"/>
                <a:cs typeface="+mn-cs"/>
              </a:defRPr>
            </a:lvl7pPr>
            <a:lvl8pPr marL="3200400" algn="l" defTabSz="914400" rtl="0" eaLnBrk="1" latinLnBrk="0" hangingPunct="1">
              <a:defRPr kumimoji="1" sz="1200" b="1" kern="1200">
                <a:solidFill>
                  <a:schemeClr val="lt1"/>
                </a:solidFill>
                <a:latin typeface="+mn-lt"/>
                <a:ea typeface="+mn-ea"/>
                <a:cs typeface="+mn-cs"/>
              </a:defRPr>
            </a:lvl8pPr>
            <a:lvl9pPr marL="3657600" algn="l" defTabSz="914400" rtl="0" eaLnBrk="1" latinLnBrk="0" hangingPunct="1">
              <a:defRPr kumimoji="1" sz="1200" b="1" kern="1200">
                <a:solidFill>
                  <a:schemeClr val="lt1"/>
                </a:solidFill>
                <a:latin typeface="+mn-lt"/>
                <a:ea typeface="+mn-ea"/>
                <a:cs typeface="+mn-cs"/>
              </a:defRPr>
            </a:lvl9pPr>
          </a:lstStyle>
          <a:p>
            <a:pPr defTabSz="844083" eaLnBrk="1" fontAlgn="auto" hangingPunct="1">
              <a:spcBef>
                <a:spcPts val="0"/>
              </a:spcBef>
              <a:spcAft>
                <a:spcPts val="0"/>
              </a:spcAft>
              <a:defRPr/>
            </a:pPr>
            <a:r>
              <a:rPr lang="ja-JP" altLang="en-US" sz="937" b="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土砂キキクル</a:t>
            </a:r>
          </a:p>
        </p:txBody>
      </p:sp>
      <p:pic>
        <p:nvPicPr>
          <p:cNvPr id="38930" name="図 12">
            <a:extLst>
              <a:ext uri="{FF2B5EF4-FFF2-40B4-BE49-F238E27FC236}">
                <a16:creationId xmlns:a16="http://schemas.microsoft.com/office/drawing/2014/main" id="{08E8AAEB-6549-B497-F078-083C8F06E38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2" t="73549" r="462" b="-9813"/>
          <a:stretch>
            <a:fillRect/>
          </a:stretch>
        </p:blipFill>
        <p:spPr bwMode="auto">
          <a:xfrm>
            <a:off x="8840788" y="3284538"/>
            <a:ext cx="828675"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曲折矢印 22">
            <a:extLst>
              <a:ext uri="{FF2B5EF4-FFF2-40B4-BE49-F238E27FC236}">
                <a16:creationId xmlns:a16="http://schemas.microsoft.com/office/drawing/2014/main" id="{E96EF9BA-6287-023E-0B93-A8863861D02B}"/>
              </a:ext>
            </a:extLst>
          </p:cNvPr>
          <p:cNvSpPr/>
          <p:nvPr/>
        </p:nvSpPr>
        <p:spPr>
          <a:xfrm flipH="1" flipV="1">
            <a:off x="8240713" y="3522663"/>
            <a:ext cx="414337" cy="766762"/>
          </a:xfrm>
          <a:prstGeom prst="bentArrow">
            <a:avLst>
              <a:gd name="adj1" fmla="val 23276"/>
              <a:gd name="adj2" fmla="val 24964"/>
              <a:gd name="adj3" fmla="val 41484"/>
              <a:gd name="adj4" fmla="val 43750"/>
            </a:avLst>
          </a:prstGeom>
          <a:solidFill>
            <a:schemeClr val="accent6">
              <a:lumMod val="75000"/>
            </a:schemeClr>
          </a:solidFill>
          <a:ln w="0">
            <a:noFill/>
            <a:round/>
            <a:headEnd/>
            <a:tailEnd type="triangle" w="med" len="med"/>
          </a:ln>
          <a:effectLst/>
        </p:spPr>
        <p:txBody>
          <a:bodyPr/>
          <a:lstStyle>
            <a:defPPr>
              <a:defRPr lang="ja-JP"/>
            </a:defPPr>
            <a:lvl1pPr algn="l" rtl="0" eaLnBrk="0" fontAlgn="base" hangingPunct="0">
              <a:spcBef>
                <a:spcPct val="0"/>
              </a:spcBef>
              <a:spcAft>
                <a:spcPct val="0"/>
              </a:spcAft>
              <a:defRPr kumimoji="1" sz="1200" b="1" kern="1200">
                <a:solidFill>
                  <a:srgbClr val="3333FF"/>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sz="1200" b="1" kern="1200">
                <a:solidFill>
                  <a:srgbClr val="3333FF"/>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sz="1200" b="1" kern="1200">
                <a:solidFill>
                  <a:srgbClr val="3333FF"/>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sz="1200" b="1" kern="1200">
                <a:solidFill>
                  <a:srgbClr val="3333FF"/>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sz="1200" b="1" kern="1200">
                <a:solidFill>
                  <a:srgbClr val="3333FF"/>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sz="1200" b="1" kern="1200">
                <a:solidFill>
                  <a:srgbClr val="3333FF"/>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sz="1200" b="1" kern="1200">
                <a:solidFill>
                  <a:srgbClr val="3333FF"/>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sz="1200" b="1" kern="1200">
                <a:solidFill>
                  <a:srgbClr val="3333FF"/>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sz="1200" b="1" kern="1200">
                <a:solidFill>
                  <a:srgbClr val="3333FF"/>
                </a:solidFill>
                <a:latin typeface="Arial" panose="020B0604020202020204" pitchFamily="34" charset="0"/>
                <a:ea typeface="ＭＳ Ｐゴシック" panose="020B0600070205080204" pitchFamily="50" charset="-128"/>
                <a:cs typeface="+mn-cs"/>
              </a:defRPr>
            </a:lvl9pPr>
          </a:lstStyle>
          <a:p>
            <a:pPr defTabSz="844083" eaLnBrk="1" fontAlgn="auto" hangingPunct="1">
              <a:spcBef>
                <a:spcPts val="0"/>
              </a:spcBef>
              <a:spcAft>
                <a:spcPts val="0"/>
              </a:spcAft>
              <a:defRPr/>
            </a:pPr>
            <a:endParaRPr lang="ja-JP" altLang="en-US" sz="1193" b="0">
              <a:solidFill>
                <a:prstClr val="black"/>
              </a:solidFill>
              <a:latin typeface="ＭＳ Ｐゴシック" panose="020B0600070205080204" pitchFamily="50" charset="-128"/>
              <a:cs typeface="Meiryo UI" panose="020B0604030504040204" pitchFamily="50" charset="-128"/>
            </a:endParaRPr>
          </a:p>
        </p:txBody>
      </p:sp>
      <p:sp>
        <p:nvSpPr>
          <p:cNvPr id="15" name="曲折矢印 22">
            <a:extLst>
              <a:ext uri="{FF2B5EF4-FFF2-40B4-BE49-F238E27FC236}">
                <a16:creationId xmlns:a16="http://schemas.microsoft.com/office/drawing/2014/main" id="{69D0166B-A58E-659B-0788-A79A3CEDA51D}"/>
              </a:ext>
            </a:extLst>
          </p:cNvPr>
          <p:cNvSpPr/>
          <p:nvPr/>
        </p:nvSpPr>
        <p:spPr>
          <a:xfrm flipV="1">
            <a:off x="4976813" y="3538538"/>
            <a:ext cx="414337" cy="766762"/>
          </a:xfrm>
          <a:prstGeom prst="bentArrow">
            <a:avLst>
              <a:gd name="adj1" fmla="val 23276"/>
              <a:gd name="adj2" fmla="val 24964"/>
              <a:gd name="adj3" fmla="val 41484"/>
              <a:gd name="adj4" fmla="val 43750"/>
            </a:avLst>
          </a:prstGeom>
          <a:solidFill>
            <a:schemeClr val="accent6">
              <a:lumMod val="75000"/>
            </a:schemeClr>
          </a:solidFill>
          <a:ln w="0">
            <a:noFill/>
            <a:round/>
            <a:headEnd/>
            <a:tailEnd type="triangle" w="med" len="med"/>
          </a:ln>
          <a:effectLst/>
        </p:spPr>
        <p:txBody>
          <a:bodyPr/>
          <a:lstStyle>
            <a:defPPr>
              <a:defRPr lang="ja-JP"/>
            </a:defPPr>
            <a:lvl1pPr algn="l" rtl="0" eaLnBrk="0" fontAlgn="base" hangingPunct="0">
              <a:spcBef>
                <a:spcPct val="0"/>
              </a:spcBef>
              <a:spcAft>
                <a:spcPct val="0"/>
              </a:spcAft>
              <a:defRPr kumimoji="1" sz="1200" b="1" kern="1200">
                <a:solidFill>
                  <a:srgbClr val="3333FF"/>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sz="1200" b="1" kern="1200">
                <a:solidFill>
                  <a:srgbClr val="3333FF"/>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sz="1200" b="1" kern="1200">
                <a:solidFill>
                  <a:srgbClr val="3333FF"/>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sz="1200" b="1" kern="1200">
                <a:solidFill>
                  <a:srgbClr val="3333FF"/>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sz="1200" b="1" kern="1200">
                <a:solidFill>
                  <a:srgbClr val="3333FF"/>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sz="1200" b="1" kern="1200">
                <a:solidFill>
                  <a:srgbClr val="3333FF"/>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sz="1200" b="1" kern="1200">
                <a:solidFill>
                  <a:srgbClr val="3333FF"/>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sz="1200" b="1" kern="1200">
                <a:solidFill>
                  <a:srgbClr val="3333FF"/>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sz="1200" b="1" kern="1200">
                <a:solidFill>
                  <a:srgbClr val="3333FF"/>
                </a:solidFill>
                <a:latin typeface="Arial" panose="020B0604020202020204" pitchFamily="34" charset="0"/>
                <a:ea typeface="ＭＳ Ｐゴシック" panose="020B0600070205080204" pitchFamily="50" charset="-128"/>
                <a:cs typeface="+mn-cs"/>
              </a:defRPr>
            </a:lvl9pPr>
          </a:lstStyle>
          <a:p>
            <a:pPr defTabSz="844083" eaLnBrk="1" fontAlgn="auto" hangingPunct="1">
              <a:spcBef>
                <a:spcPts val="0"/>
              </a:spcBef>
              <a:spcAft>
                <a:spcPts val="0"/>
              </a:spcAft>
              <a:defRPr/>
            </a:pPr>
            <a:endParaRPr lang="ja-JP" altLang="en-US" sz="1193" b="0">
              <a:solidFill>
                <a:prstClr val="black"/>
              </a:solidFill>
              <a:latin typeface="ＭＳ Ｐゴシック" panose="020B0600070205080204" pitchFamily="50" charset="-128"/>
              <a:cs typeface="Meiryo UI" panose="020B0604030504040204" pitchFamily="50" charset="-128"/>
            </a:endParaRPr>
          </a:p>
        </p:txBody>
      </p:sp>
      <p:pic>
        <p:nvPicPr>
          <p:cNvPr id="38933" name="図 15">
            <a:extLst>
              <a:ext uri="{FF2B5EF4-FFF2-40B4-BE49-F238E27FC236}">
                <a16:creationId xmlns:a16="http://schemas.microsoft.com/office/drawing/2014/main" id="{EA1F802E-4D10-7F27-97D9-3BEB29BF78CA}"/>
              </a:ext>
            </a:extLst>
          </p:cNvPr>
          <p:cNvPicPr>
            <a:picLocks noChangeAspect="1"/>
          </p:cNvPicPr>
          <p:nvPr/>
        </p:nvPicPr>
        <p:blipFill>
          <a:blip r:embed="rId8">
            <a:clrChange>
              <a:clrFrom>
                <a:srgbClr val="DDDDDD"/>
              </a:clrFrom>
              <a:clrTo>
                <a:srgbClr val="DDDDDD">
                  <a:alpha val="0"/>
                </a:srgbClr>
              </a:clrTo>
            </a:clrChange>
            <a:extLst>
              <a:ext uri="{28A0092B-C50C-407E-A947-70E740481C1C}">
                <a14:useLocalDpi xmlns:a14="http://schemas.microsoft.com/office/drawing/2010/main" val="0"/>
              </a:ext>
            </a:extLst>
          </a:blip>
          <a:srcRect l="9218" t="4367" r="7626"/>
          <a:stretch>
            <a:fillRect/>
          </a:stretch>
        </p:blipFill>
        <p:spPr bwMode="auto">
          <a:xfrm>
            <a:off x="5462588" y="4105275"/>
            <a:ext cx="2747962" cy="182245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7" name="正方形/長方形 16">
            <a:extLst>
              <a:ext uri="{FF2B5EF4-FFF2-40B4-BE49-F238E27FC236}">
                <a16:creationId xmlns:a16="http://schemas.microsoft.com/office/drawing/2014/main" id="{E89D4B0E-3A80-99D6-1851-9CD9372CA78F}"/>
              </a:ext>
            </a:extLst>
          </p:cNvPr>
          <p:cNvSpPr/>
          <p:nvPr/>
        </p:nvSpPr>
        <p:spPr>
          <a:xfrm>
            <a:off x="5489575" y="4124325"/>
            <a:ext cx="782638" cy="174625"/>
          </a:xfrm>
          <a:prstGeom prst="rect">
            <a:avLst/>
          </a:prstGeom>
          <a:solidFill>
            <a:schemeClr val="bg1"/>
          </a:solidFill>
          <a:ln w="19050">
            <a:solidFill>
              <a:srgbClr val="6666FF"/>
            </a:solidFill>
          </a:ln>
        </p:spPr>
        <p:style>
          <a:lnRef idx="2">
            <a:schemeClr val="accent1">
              <a:shade val="50000"/>
            </a:schemeClr>
          </a:lnRef>
          <a:fillRef idx="1">
            <a:schemeClr val="accent1"/>
          </a:fillRef>
          <a:effectRef idx="0">
            <a:schemeClr val="accent1"/>
          </a:effectRef>
          <a:fontRef idx="minor">
            <a:schemeClr val="lt1"/>
          </a:fontRef>
        </p:style>
        <p:txBody>
          <a:bodyPr wrap="none" lIns="30675" tIns="30675" rIns="30675" bIns="0" anchor="ctr">
            <a:spAutoFit/>
          </a:bodyPr>
          <a:lstStyle>
            <a:defPPr>
              <a:defRPr lang="ja-JP"/>
            </a:defPPr>
            <a:lvl1pPr algn="l" rtl="0" eaLnBrk="0" fontAlgn="base" hangingPunct="0">
              <a:spcBef>
                <a:spcPct val="0"/>
              </a:spcBef>
              <a:spcAft>
                <a:spcPct val="0"/>
              </a:spcAft>
              <a:defRPr kumimoji="1" sz="1200" b="1" kern="1200">
                <a:solidFill>
                  <a:schemeClr val="lt1"/>
                </a:solidFill>
                <a:latin typeface="+mn-lt"/>
                <a:ea typeface="+mn-ea"/>
                <a:cs typeface="+mn-cs"/>
              </a:defRPr>
            </a:lvl1pPr>
            <a:lvl2pPr marL="457200" algn="l" rtl="0" eaLnBrk="0" fontAlgn="base" hangingPunct="0">
              <a:spcBef>
                <a:spcPct val="0"/>
              </a:spcBef>
              <a:spcAft>
                <a:spcPct val="0"/>
              </a:spcAft>
              <a:defRPr kumimoji="1" sz="1200" b="1" kern="1200">
                <a:solidFill>
                  <a:schemeClr val="lt1"/>
                </a:solidFill>
                <a:latin typeface="+mn-lt"/>
                <a:ea typeface="+mn-ea"/>
                <a:cs typeface="+mn-cs"/>
              </a:defRPr>
            </a:lvl2pPr>
            <a:lvl3pPr marL="914400" algn="l" rtl="0" eaLnBrk="0" fontAlgn="base" hangingPunct="0">
              <a:spcBef>
                <a:spcPct val="0"/>
              </a:spcBef>
              <a:spcAft>
                <a:spcPct val="0"/>
              </a:spcAft>
              <a:defRPr kumimoji="1" sz="1200" b="1" kern="1200">
                <a:solidFill>
                  <a:schemeClr val="lt1"/>
                </a:solidFill>
                <a:latin typeface="+mn-lt"/>
                <a:ea typeface="+mn-ea"/>
                <a:cs typeface="+mn-cs"/>
              </a:defRPr>
            </a:lvl3pPr>
            <a:lvl4pPr marL="1371600" algn="l" rtl="0" eaLnBrk="0" fontAlgn="base" hangingPunct="0">
              <a:spcBef>
                <a:spcPct val="0"/>
              </a:spcBef>
              <a:spcAft>
                <a:spcPct val="0"/>
              </a:spcAft>
              <a:defRPr kumimoji="1" sz="1200" b="1" kern="1200">
                <a:solidFill>
                  <a:schemeClr val="lt1"/>
                </a:solidFill>
                <a:latin typeface="+mn-lt"/>
                <a:ea typeface="+mn-ea"/>
                <a:cs typeface="+mn-cs"/>
              </a:defRPr>
            </a:lvl4pPr>
            <a:lvl5pPr marL="1828800" algn="l" rtl="0" eaLnBrk="0" fontAlgn="base" hangingPunct="0">
              <a:spcBef>
                <a:spcPct val="0"/>
              </a:spcBef>
              <a:spcAft>
                <a:spcPct val="0"/>
              </a:spcAft>
              <a:defRPr kumimoji="1" sz="1200" b="1" kern="1200">
                <a:solidFill>
                  <a:schemeClr val="lt1"/>
                </a:solidFill>
                <a:latin typeface="+mn-lt"/>
                <a:ea typeface="+mn-ea"/>
                <a:cs typeface="+mn-cs"/>
              </a:defRPr>
            </a:lvl5pPr>
            <a:lvl6pPr marL="2286000" algn="l" defTabSz="914400" rtl="0" eaLnBrk="1" latinLnBrk="0" hangingPunct="1">
              <a:defRPr kumimoji="1" sz="1200" b="1" kern="1200">
                <a:solidFill>
                  <a:schemeClr val="lt1"/>
                </a:solidFill>
                <a:latin typeface="+mn-lt"/>
                <a:ea typeface="+mn-ea"/>
                <a:cs typeface="+mn-cs"/>
              </a:defRPr>
            </a:lvl6pPr>
            <a:lvl7pPr marL="2743200" algn="l" defTabSz="914400" rtl="0" eaLnBrk="1" latinLnBrk="0" hangingPunct="1">
              <a:defRPr kumimoji="1" sz="1200" b="1" kern="1200">
                <a:solidFill>
                  <a:schemeClr val="lt1"/>
                </a:solidFill>
                <a:latin typeface="+mn-lt"/>
                <a:ea typeface="+mn-ea"/>
                <a:cs typeface="+mn-cs"/>
              </a:defRPr>
            </a:lvl7pPr>
            <a:lvl8pPr marL="3200400" algn="l" defTabSz="914400" rtl="0" eaLnBrk="1" latinLnBrk="0" hangingPunct="1">
              <a:defRPr kumimoji="1" sz="1200" b="1" kern="1200">
                <a:solidFill>
                  <a:schemeClr val="lt1"/>
                </a:solidFill>
                <a:latin typeface="+mn-lt"/>
                <a:ea typeface="+mn-ea"/>
                <a:cs typeface="+mn-cs"/>
              </a:defRPr>
            </a:lvl8pPr>
            <a:lvl9pPr marL="3657600" algn="l" defTabSz="914400" rtl="0" eaLnBrk="1" latinLnBrk="0" hangingPunct="1">
              <a:defRPr kumimoji="1" sz="1200" b="1" kern="1200">
                <a:solidFill>
                  <a:schemeClr val="lt1"/>
                </a:solidFill>
                <a:latin typeface="+mn-lt"/>
                <a:ea typeface="+mn-ea"/>
                <a:cs typeface="+mn-cs"/>
              </a:defRPr>
            </a:lvl9pPr>
          </a:lstStyle>
          <a:p>
            <a:pPr defTabSz="844083" eaLnBrk="1" fontAlgn="auto" hangingPunct="1">
              <a:spcBef>
                <a:spcPts val="0"/>
              </a:spcBef>
              <a:spcAft>
                <a:spcPts val="0"/>
              </a:spcAft>
              <a:defRPr/>
            </a:pPr>
            <a:r>
              <a:rPr lang="ja-JP" altLang="en-US" sz="937" b="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大雨キキクル</a:t>
            </a:r>
          </a:p>
        </p:txBody>
      </p:sp>
      <p:sp>
        <p:nvSpPr>
          <p:cNvPr id="21" name="角丸四角形 14">
            <a:extLst>
              <a:ext uri="{FF2B5EF4-FFF2-40B4-BE49-F238E27FC236}">
                <a16:creationId xmlns:a16="http://schemas.microsoft.com/office/drawing/2014/main" id="{AB74F1DA-B3F3-F1F5-36AA-F94D2A1B6207}"/>
              </a:ext>
            </a:extLst>
          </p:cNvPr>
          <p:cNvSpPr/>
          <p:nvPr/>
        </p:nvSpPr>
        <p:spPr>
          <a:xfrm>
            <a:off x="6189663" y="3681413"/>
            <a:ext cx="1252537" cy="384175"/>
          </a:xfrm>
          <a:prstGeom prst="roundRect">
            <a:avLst/>
          </a:prstGeom>
          <a:solidFill>
            <a:srgbClr val="6C008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306746" tIns="30675" rIns="306746" bIns="30675" anchor="ctr"/>
          <a:lstStyle>
            <a:defPPr>
              <a:defRPr lang="ja-JP"/>
            </a:defPPr>
            <a:lvl1pPr algn="l" rtl="0" eaLnBrk="0" fontAlgn="base" hangingPunct="0">
              <a:spcBef>
                <a:spcPct val="0"/>
              </a:spcBef>
              <a:spcAft>
                <a:spcPct val="0"/>
              </a:spcAft>
              <a:defRPr kumimoji="1" sz="1200" b="1" kern="1200">
                <a:solidFill>
                  <a:schemeClr val="lt1"/>
                </a:solidFill>
                <a:latin typeface="+mn-lt"/>
                <a:ea typeface="+mn-ea"/>
                <a:cs typeface="+mn-cs"/>
              </a:defRPr>
            </a:lvl1pPr>
            <a:lvl2pPr marL="457200" algn="l" rtl="0" eaLnBrk="0" fontAlgn="base" hangingPunct="0">
              <a:spcBef>
                <a:spcPct val="0"/>
              </a:spcBef>
              <a:spcAft>
                <a:spcPct val="0"/>
              </a:spcAft>
              <a:defRPr kumimoji="1" sz="1200" b="1" kern="1200">
                <a:solidFill>
                  <a:schemeClr val="lt1"/>
                </a:solidFill>
                <a:latin typeface="+mn-lt"/>
                <a:ea typeface="+mn-ea"/>
                <a:cs typeface="+mn-cs"/>
              </a:defRPr>
            </a:lvl2pPr>
            <a:lvl3pPr marL="914400" algn="l" rtl="0" eaLnBrk="0" fontAlgn="base" hangingPunct="0">
              <a:spcBef>
                <a:spcPct val="0"/>
              </a:spcBef>
              <a:spcAft>
                <a:spcPct val="0"/>
              </a:spcAft>
              <a:defRPr kumimoji="1" sz="1200" b="1" kern="1200">
                <a:solidFill>
                  <a:schemeClr val="lt1"/>
                </a:solidFill>
                <a:latin typeface="+mn-lt"/>
                <a:ea typeface="+mn-ea"/>
                <a:cs typeface="+mn-cs"/>
              </a:defRPr>
            </a:lvl3pPr>
            <a:lvl4pPr marL="1371600" algn="l" rtl="0" eaLnBrk="0" fontAlgn="base" hangingPunct="0">
              <a:spcBef>
                <a:spcPct val="0"/>
              </a:spcBef>
              <a:spcAft>
                <a:spcPct val="0"/>
              </a:spcAft>
              <a:defRPr kumimoji="1" sz="1200" b="1" kern="1200">
                <a:solidFill>
                  <a:schemeClr val="lt1"/>
                </a:solidFill>
                <a:latin typeface="+mn-lt"/>
                <a:ea typeface="+mn-ea"/>
                <a:cs typeface="+mn-cs"/>
              </a:defRPr>
            </a:lvl4pPr>
            <a:lvl5pPr marL="1828800" algn="l" rtl="0" eaLnBrk="0" fontAlgn="base" hangingPunct="0">
              <a:spcBef>
                <a:spcPct val="0"/>
              </a:spcBef>
              <a:spcAft>
                <a:spcPct val="0"/>
              </a:spcAft>
              <a:defRPr kumimoji="1" sz="1200" b="1" kern="1200">
                <a:solidFill>
                  <a:schemeClr val="lt1"/>
                </a:solidFill>
                <a:latin typeface="+mn-lt"/>
                <a:ea typeface="+mn-ea"/>
                <a:cs typeface="+mn-cs"/>
              </a:defRPr>
            </a:lvl5pPr>
            <a:lvl6pPr marL="2286000" algn="l" defTabSz="914400" rtl="0" eaLnBrk="1" latinLnBrk="0" hangingPunct="1">
              <a:defRPr kumimoji="1" sz="1200" b="1" kern="1200">
                <a:solidFill>
                  <a:schemeClr val="lt1"/>
                </a:solidFill>
                <a:latin typeface="+mn-lt"/>
                <a:ea typeface="+mn-ea"/>
                <a:cs typeface="+mn-cs"/>
              </a:defRPr>
            </a:lvl6pPr>
            <a:lvl7pPr marL="2743200" algn="l" defTabSz="914400" rtl="0" eaLnBrk="1" latinLnBrk="0" hangingPunct="1">
              <a:defRPr kumimoji="1" sz="1200" b="1" kern="1200">
                <a:solidFill>
                  <a:schemeClr val="lt1"/>
                </a:solidFill>
                <a:latin typeface="+mn-lt"/>
                <a:ea typeface="+mn-ea"/>
                <a:cs typeface="+mn-cs"/>
              </a:defRPr>
            </a:lvl7pPr>
            <a:lvl8pPr marL="3200400" algn="l" defTabSz="914400" rtl="0" eaLnBrk="1" latinLnBrk="0" hangingPunct="1">
              <a:defRPr kumimoji="1" sz="1200" b="1" kern="1200">
                <a:solidFill>
                  <a:schemeClr val="lt1"/>
                </a:solidFill>
                <a:latin typeface="+mn-lt"/>
                <a:ea typeface="+mn-ea"/>
                <a:cs typeface="+mn-cs"/>
              </a:defRPr>
            </a:lvl8pPr>
            <a:lvl9pPr marL="3657600" algn="l" defTabSz="914400" rtl="0" eaLnBrk="1" latinLnBrk="0" hangingPunct="1">
              <a:defRPr kumimoji="1" sz="1200" b="1" kern="1200">
                <a:solidFill>
                  <a:schemeClr val="lt1"/>
                </a:solidFill>
                <a:latin typeface="+mn-lt"/>
                <a:ea typeface="+mn-ea"/>
                <a:cs typeface="+mn-cs"/>
              </a:defRPr>
            </a:lvl9pPr>
          </a:lstStyle>
          <a:p>
            <a:pPr algn="ctr" defTabSz="844083" eaLnBrk="1" fontAlgn="auto" hangingPunct="1">
              <a:lnSpc>
                <a:spcPct val="90000"/>
              </a:lnSpc>
              <a:spcBef>
                <a:spcPts val="0"/>
              </a:spcBef>
              <a:spcAft>
                <a:spcPts val="0"/>
              </a:spcAft>
              <a:defRPr/>
            </a:pPr>
            <a:r>
              <a:rPr lang="ja-JP" altLang="en-US" sz="2215" dirty="0">
                <a:solidFill>
                  <a:prstClr val="white"/>
                </a:solidFill>
                <a:latin typeface="ＭＳ Ｐゴシック" panose="020B0600070205080204" pitchFamily="50" charset="-128"/>
                <a:ea typeface="ＭＳ Ｐゴシック" panose="020B0600070205080204" pitchFamily="50" charset="-128"/>
                <a:cs typeface="Meiryo UI" panose="020B0604030504040204" pitchFamily="50" charset="-128"/>
              </a:rPr>
              <a:t>大雨災害</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1680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316315EA-546B-CF11-B8E4-F43EA2610591}"/>
              </a:ext>
            </a:extLst>
          </p:cNvPr>
          <p:cNvSpPr>
            <a:spLocks/>
          </p:cNvSpPr>
          <p:nvPr/>
        </p:nvSpPr>
        <p:spPr bwMode="auto">
          <a:xfrm>
            <a:off x="1695450" y="3716338"/>
            <a:ext cx="172720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eaLnBrk="1" hangingPunct="1"/>
            <a:r>
              <a:rPr kumimoji="0" lang="ja-JP" altLang="en-US" sz="2800">
                <a:solidFill>
                  <a:srgbClr val="340047"/>
                </a:solidFill>
                <a:latin typeface="メイリオ" panose="020B0604030504040204" pitchFamily="50" charset="-128"/>
                <a:ea typeface="メイリオ" panose="020B0604030504040204" pitchFamily="50" charset="-128"/>
                <a:sym typeface="ヒラギノ角ゴ ProN W6"/>
              </a:rPr>
              <a:t>テレビ</a:t>
            </a:r>
          </a:p>
        </p:txBody>
      </p:sp>
      <p:sp>
        <p:nvSpPr>
          <p:cNvPr id="40963" name="Rectangle 9">
            <a:extLst>
              <a:ext uri="{FF2B5EF4-FFF2-40B4-BE49-F238E27FC236}">
                <a16:creationId xmlns:a16="http://schemas.microsoft.com/office/drawing/2014/main" id="{0510F1DE-DEB4-A3C6-D993-BB0EA6BE05DC}"/>
              </a:ext>
            </a:extLst>
          </p:cNvPr>
          <p:cNvSpPr>
            <a:spLocks/>
          </p:cNvSpPr>
          <p:nvPr/>
        </p:nvSpPr>
        <p:spPr bwMode="auto">
          <a:xfrm>
            <a:off x="4305300" y="3711575"/>
            <a:ext cx="1728788"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eaLnBrk="1" hangingPunct="1"/>
            <a:r>
              <a:rPr kumimoji="0" lang="ja-JP" altLang="en-US" sz="2800">
                <a:solidFill>
                  <a:srgbClr val="340047"/>
                </a:solidFill>
                <a:latin typeface="メイリオ" panose="020B0604030504040204" pitchFamily="50" charset="-128"/>
                <a:ea typeface="メイリオ" panose="020B0604030504040204" pitchFamily="50" charset="-128"/>
                <a:sym typeface="ヒラギノ角ゴ ProN W6"/>
              </a:rPr>
              <a:t>ラジオ</a:t>
            </a:r>
          </a:p>
        </p:txBody>
      </p:sp>
      <p:sp>
        <p:nvSpPr>
          <p:cNvPr id="40964" name="Rectangle 12">
            <a:extLst>
              <a:ext uri="{FF2B5EF4-FFF2-40B4-BE49-F238E27FC236}">
                <a16:creationId xmlns:a16="http://schemas.microsoft.com/office/drawing/2014/main" id="{DCF5B2F3-70C2-340D-9BBC-BC047043425C}"/>
              </a:ext>
            </a:extLst>
          </p:cNvPr>
          <p:cNvSpPr>
            <a:spLocks/>
          </p:cNvSpPr>
          <p:nvPr/>
        </p:nvSpPr>
        <p:spPr bwMode="auto">
          <a:xfrm>
            <a:off x="7256463" y="3646488"/>
            <a:ext cx="1728787"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eaLnBrk="1" hangingPunct="1"/>
            <a:r>
              <a:rPr kumimoji="0" lang="ja-JP" altLang="en-US" sz="2800">
                <a:solidFill>
                  <a:srgbClr val="340047"/>
                </a:solidFill>
                <a:latin typeface="メイリオ" panose="020B0604030504040204" pitchFamily="50" charset="-128"/>
                <a:ea typeface="メイリオ" panose="020B0604030504040204" pitchFamily="50" charset="-128"/>
                <a:sym typeface="ヒラギノ角ゴ ProN W6"/>
              </a:rPr>
              <a:t>携帯電話</a:t>
            </a:r>
          </a:p>
        </p:txBody>
      </p:sp>
      <p:sp>
        <p:nvSpPr>
          <p:cNvPr id="40965" name="Rectangle 15">
            <a:extLst>
              <a:ext uri="{FF2B5EF4-FFF2-40B4-BE49-F238E27FC236}">
                <a16:creationId xmlns:a16="http://schemas.microsoft.com/office/drawing/2014/main" id="{2D595EF7-80D3-B790-2BB6-2B7A01A85AF3}"/>
              </a:ext>
            </a:extLst>
          </p:cNvPr>
          <p:cNvSpPr>
            <a:spLocks/>
          </p:cNvSpPr>
          <p:nvPr/>
        </p:nvSpPr>
        <p:spPr bwMode="auto">
          <a:xfrm>
            <a:off x="488950" y="5157788"/>
            <a:ext cx="1728788"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eaLnBrk="1" hangingPunct="1">
              <a:lnSpc>
                <a:spcPct val="70000"/>
              </a:lnSpc>
            </a:pPr>
            <a:r>
              <a:rPr kumimoji="0" lang="ja-JP" altLang="en-US" sz="2800">
                <a:solidFill>
                  <a:srgbClr val="340047"/>
                </a:solidFill>
                <a:latin typeface="メイリオ" panose="020B0604030504040204" pitchFamily="50" charset="-128"/>
                <a:ea typeface="メイリオ" panose="020B0604030504040204" pitchFamily="50" charset="-128"/>
                <a:sym typeface="ヒラギノ角ゴ ProN W6"/>
              </a:rPr>
              <a:t>広報車</a:t>
            </a:r>
          </a:p>
        </p:txBody>
      </p:sp>
      <p:sp>
        <p:nvSpPr>
          <p:cNvPr id="40966" name="Rectangle 17">
            <a:extLst>
              <a:ext uri="{FF2B5EF4-FFF2-40B4-BE49-F238E27FC236}">
                <a16:creationId xmlns:a16="http://schemas.microsoft.com/office/drawing/2014/main" id="{7C2154E7-9321-72EE-60F9-CDF23F113E43}"/>
              </a:ext>
            </a:extLst>
          </p:cNvPr>
          <p:cNvSpPr>
            <a:spLocks/>
          </p:cNvSpPr>
          <p:nvPr/>
        </p:nvSpPr>
        <p:spPr bwMode="auto">
          <a:xfrm>
            <a:off x="8050213" y="5949950"/>
            <a:ext cx="17287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eaLnBrk="1" hangingPunct="1">
              <a:lnSpc>
                <a:spcPct val="170000"/>
              </a:lnSpc>
            </a:pPr>
            <a:r>
              <a:rPr kumimoji="0" lang="en-US" altLang="ja-JP" sz="2800">
                <a:solidFill>
                  <a:srgbClr val="340047"/>
                </a:solidFill>
                <a:latin typeface="メイリオ" panose="020B0604030504040204" pitchFamily="50" charset="-128"/>
                <a:ea typeface="メイリオ" panose="020B0604030504040204" pitchFamily="50" charset="-128"/>
                <a:sym typeface="ヒラギノ角ゴ ProN W6"/>
              </a:rPr>
              <a:t>WEB</a:t>
            </a:r>
          </a:p>
        </p:txBody>
      </p:sp>
      <p:sp>
        <p:nvSpPr>
          <p:cNvPr id="18" name="角丸四角形 17">
            <a:extLst>
              <a:ext uri="{FF2B5EF4-FFF2-40B4-BE49-F238E27FC236}">
                <a16:creationId xmlns:a16="http://schemas.microsoft.com/office/drawing/2014/main" id="{1B1C840E-175B-B8EE-FE3A-109D12746E1A}"/>
              </a:ext>
            </a:extLst>
          </p:cNvPr>
          <p:cNvSpPr>
            <a:spLocks noChangeAspect="1"/>
          </p:cNvSpPr>
          <p:nvPr/>
        </p:nvSpPr>
        <p:spPr bwMode="auto">
          <a:xfrm>
            <a:off x="130175" y="77788"/>
            <a:ext cx="9672638" cy="6696075"/>
          </a:xfrm>
          <a:prstGeom prst="roundRect">
            <a:avLst>
              <a:gd name="adj" fmla="val 6762"/>
            </a:avLst>
          </a:prstGeom>
          <a:noFill/>
          <a:ln w="63500" cap="flat" cmpd="sng" algn="ctr">
            <a:solidFill>
              <a:schemeClr val="accent6">
                <a:lumMod val="40000"/>
                <a:lumOff val="60000"/>
              </a:schemeClr>
            </a:solidFill>
            <a:prstDash val="solid"/>
            <a:round/>
            <a:headEnd type="none" w="med" len="med"/>
            <a:tailEnd type="none" w="med" len="med"/>
          </a:ln>
          <a:effectLst/>
        </p:spPr>
        <p:txBody>
          <a:bodyPr/>
          <a:lstStyle/>
          <a:p>
            <a:pPr algn="ctr" eaLnBrk="1" hangingPunct="1">
              <a:defRPr/>
            </a:pPr>
            <a:endParaRPr kumimoji="0" lang="ja-JP" altLang="en-US">
              <a:latin typeface="Gill Sans" charset="0"/>
              <a:ea typeface="ヒラギノ角ゴ ProN W3" charset="0"/>
              <a:cs typeface="ヒラギノ角ゴ ProN W3" charset="0"/>
              <a:sym typeface="Gill Sans" charset="0"/>
            </a:endParaRPr>
          </a:p>
        </p:txBody>
      </p:sp>
      <p:pic>
        <p:nvPicPr>
          <p:cNvPr id="40968" name="Picture 18">
            <a:extLst>
              <a:ext uri="{FF2B5EF4-FFF2-40B4-BE49-F238E27FC236}">
                <a16:creationId xmlns:a16="http://schemas.microsoft.com/office/drawing/2014/main" id="{8BC36FEF-09A3-58C5-3F03-28A5C32E34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1113" y="1766888"/>
            <a:ext cx="1782762" cy="173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9" name="Picture 19">
            <a:extLst>
              <a:ext uri="{FF2B5EF4-FFF2-40B4-BE49-F238E27FC236}">
                <a16:creationId xmlns:a16="http://schemas.microsoft.com/office/drawing/2014/main" id="{2D39EE0E-4609-4B25-9D0C-AD087ADD42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73500" y="1484313"/>
            <a:ext cx="2057400" cy="195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0" name="Picture 20">
            <a:extLst>
              <a:ext uri="{FF2B5EF4-FFF2-40B4-BE49-F238E27FC236}">
                <a16:creationId xmlns:a16="http://schemas.microsoft.com/office/drawing/2014/main" id="{6739F089-D303-F296-F5DC-6625D2379B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08763" y="1700213"/>
            <a:ext cx="2027237" cy="160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1" name="Picture 21">
            <a:extLst>
              <a:ext uri="{FF2B5EF4-FFF2-40B4-BE49-F238E27FC236}">
                <a16:creationId xmlns:a16="http://schemas.microsoft.com/office/drawing/2014/main" id="{350BE3DA-F264-D78A-792B-3E82A4A0C70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28813" y="4221163"/>
            <a:ext cx="2430462"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2" name="Picture 22">
            <a:extLst>
              <a:ext uri="{FF2B5EF4-FFF2-40B4-BE49-F238E27FC236}">
                <a16:creationId xmlns:a16="http://schemas.microsoft.com/office/drawing/2014/main" id="{2AA77939-E72D-7903-98F0-036BE1905A0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89625" y="4581525"/>
            <a:ext cx="2332038" cy="177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3" name="Rectangle 14">
            <a:extLst>
              <a:ext uri="{FF2B5EF4-FFF2-40B4-BE49-F238E27FC236}">
                <a16:creationId xmlns:a16="http://schemas.microsoft.com/office/drawing/2014/main" id="{5AFEB0A8-786E-AE7C-D494-63FD857F7C30}"/>
              </a:ext>
            </a:extLst>
          </p:cNvPr>
          <p:cNvSpPr>
            <a:spLocks/>
          </p:cNvSpPr>
          <p:nvPr/>
        </p:nvSpPr>
        <p:spPr bwMode="auto">
          <a:xfrm>
            <a:off x="3297238" y="5876925"/>
            <a:ext cx="1728787"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eaLnBrk="1" hangingPunct="1">
              <a:lnSpc>
                <a:spcPct val="70000"/>
              </a:lnSpc>
            </a:pPr>
            <a:r>
              <a:rPr kumimoji="0" lang="ja-JP" altLang="en-US" sz="2800">
                <a:solidFill>
                  <a:srgbClr val="340047"/>
                </a:solidFill>
                <a:latin typeface="メイリオ" panose="020B0604030504040204" pitchFamily="50" charset="-128"/>
                <a:ea typeface="メイリオ" panose="020B0604030504040204" pitchFamily="50" charset="-128"/>
                <a:sym typeface="ヒラギノ角ゴ ProN W6"/>
              </a:rPr>
              <a:t>防災無線</a:t>
            </a:r>
          </a:p>
        </p:txBody>
      </p:sp>
      <p:sp>
        <p:nvSpPr>
          <p:cNvPr id="23" name="正方形/長方形 22">
            <a:extLst>
              <a:ext uri="{FF2B5EF4-FFF2-40B4-BE49-F238E27FC236}">
                <a16:creationId xmlns:a16="http://schemas.microsoft.com/office/drawing/2014/main" id="{A61155DE-38EC-3EB5-7D65-2BAE89320539}"/>
              </a:ext>
            </a:extLst>
          </p:cNvPr>
          <p:cNvSpPr/>
          <p:nvPr/>
        </p:nvSpPr>
        <p:spPr>
          <a:xfrm>
            <a:off x="344488" y="273050"/>
            <a:ext cx="9145587" cy="708025"/>
          </a:xfrm>
          <a:prstGeom prst="rect">
            <a:avLst/>
          </a:prstGeom>
          <a:solidFill>
            <a:schemeClr val="accent6">
              <a:lumMod val="20000"/>
              <a:lumOff val="80000"/>
            </a:schemeClr>
          </a:solidFill>
        </p:spPr>
        <p:txBody>
          <a:bodyPr lIns="468000" rIns="0">
            <a:spAutoFit/>
          </a:bodyPr>
          <a:lstStyle/>
          <a:p>
            <a:pPr algn="ctr" fontAlgn="t">
              <a:defRPr/>
            </a:pPr>
            <a:r>
              <a:rPr lang="ja-JP" altLang="en-US" sz="4000" dirty="0">
                <a:solidFill>
                  <a:schemeClr val="accent6">
                    <a:lumMod val="75000"/>
                  </a:schemeClr>
                </a:solidFill>
                <a:latin typeface="メイリオ" pitchFamily="50" charset="-128"/>
                <a:ea typeface="メイリオ" pitchFamily="50" charset="-128"/>
              </a:rPr>
              <a:t>自ら積極的に情報を手に入れる</a:t>
            </a:r>
            <a:endParaRPr lang="ja-JP" altLang="en-US" sz="2800" dirty="0">
              <a:solidFill>
                <a:schemeClr val="accent6">
                  <a:lumMod val="75000"/>
                </a:schemeClr>
              </a:solidFill>
              <a:latin typeface="メイリオ" pitchFamily="50" charset="-128"/>
              <a:ea typeface="メイリオ" pitchFamily="50" charset="-128"/>
            </a:endParaRP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1">
            <a:extLst>
              <a:ext uri="{FF2B5EF4-FFF2-40B4-BE49-F238E27FC236}">
                <a16:creationId xmlns:a16="http://schemas.microsoft.com/office/drawing/2014/main" id="{FA773809-539F-685B-3FEF-4E11B86A4A0C}"/>
              </a:ext>
            </a:extLst>
          </p:cNvPr>
          <p:cNvGrpSpPr>
            <a:grpSpLocks/>
          </p:cNvGrpSpPr>
          <p:nvPr/>
        </p:nvGrpSpPr>
        <p:grpSpPr bwMode="auto">
          <a:xfrm>
            <a:off x="890588" y="1752600"/>
            <a:ext cx="8382000" cy="1214438"/>
            <a:chOff x="890588" y="1752600"/>
            <a:chExt cx="8382000" cy="1214438"/>
          </a:xfrm>
        </p:grpSpPr>
        <p:sp>
          <p:nvSpPr>
            <p:cNvPr id="43019" name="Rectangle 2">
              <a:extLst>
                <a:ext uri="{FF2B5EF4-FFF2-40B4-BE49-F238E27FC236}">
                  <a16:creationId xmlns:a16="http://schemas.microsoft.com/office/drawing/2014/main" id="{117ADC26-097D-E685-6187-B2534BDBA80F}"/>
                </a:ext>
              </a:extLst>
            </p:cNvPr>
            <p:cNvSpPr>
              <a:spLocks/>
            </p:cNvSpPr>
            <p:nvPr/>
          </p:nvSpPr>
          <p:spPr bwMode="auto">
            <a:xfrm>
              <a:off x="954088" y="1752600"/>
              <a:ext cx="8318500"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eaLnBrk="1" hangingPunct="1">
                <a:lnSpc>
                  <a:spcPct val="90000"/>
                </a:lnSpc>
              </a:pPr>
              <a:r>
                <a:rPr kumimoji="0" lang="ja-JP" altLang="en-US" sz="40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rPr>
                <a:t>災害は</a:t>
              </a:r>
              <a:r>
                <a:rPr kumimoji="0" lang="ja-JP" altLang="en-US" sz="4000">
                  <a:solidFill>
                    <a:srgbClr val="FF2712"/>
                  </a:solidFill>
                  <a:latin typeface="メイリオ" panose="020B0604030504040204" pitchFamily="50" charset="-128"/>
                  <a:ea typeface="メイリオ" panose="020B0604030504040204" pitchFamily="50" charset="-128"/>
                  <a:cs typeface="ヒラギノ角ゴ ProN W6"/>
                  <a:sym typeface="ヒラギノ角ゴ ProN W6"/>
                </a:rPr>
                <a:t>「まさか」</a:t>
              </a:r>
              <a:r>
                <a:rPr kumimoji="0" lang="ja-JP" altLang="en-US" sz="40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rPr>
                <a:t>ではなく</a:t>
              </a:r>
              <a:endParaRPr kumimoji="0" lang="en-US" altLang="ja-JP" sz="40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endParaRPr>
            </a:p>
            <a:p>
              <a:pPr algn="ctr" eaLnBrk="1" hangingPunct="1">
                <a:lnSpc>
                  <a:spcPct val="90000"/>
                </a:lnSpc>
              </a:pPr>
              <a:r>
                <a:rPr kumimoji="0" lang="ja-JP" altLang="en-US" sz="4000">
                  <a:solidFill>
                    <a:srgbClr val="FF2712"/>
                  </a:solidFill>
                  <a:latin typeface="メイリオ" panose="020B0604030504040204" pitchFamily="50" charset="-128"/>
                  <a:ea typeface="メイリオ" panose="020B0604030504040204" pitchFamily="50" charset="-128"/>
                  <a:cs typeface="ヒラギノ角ゴ ProN W6"/>
                  <a:sym typeface="ヒラギノ角ゴ ProN W6"/>
                </a:rPr>
                <a:t>「いつか」</a:t>
              </a:r>
              <a:r>
                <a:rPr kumimoji="0" lang="ja-JP" altLang="en-US" sz="40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rPr>
                <a:t>起きるものと認識せよ！</a:t>
              </a:r>
            </a:p>
          </p:txBody>
        </p:sp>
        <p:sp>
          <p:nvSpPr>
            <p:cNvPr id="43020" name="Line 4">
              <a:extLst>
                <a:ext uri="{FF2B5EF4-FFF2-40B4-BE49-F238E27FC236}">
                  <a16:creationId xmlns:a16="http://schemas.microsoft.com/office/drawing/2014/main" id="{17B11FE9-D00F-DF75-24AC-169E631A0451}"/>
                </a:ext>
              </a:extLst>
            </p:cNvPr>
            <p:cNvSpPr>
              <a:spLocks noChangeShapeType="1"/>
            </p:cNvSpPr>
            <p:nvPr/>
          </p:nvSpPr>
          <p:spPr bwMode="auto">
            <a:xfrm>
              <a:off x="890588" y="2965450"/>
              <a:ext cx="8135937" cy="1588"/>
            </a:xfrm>
            <a:prstGeom prst="line">
              <a:avLst/>
            </a:prstGeom>
            <a:noFill/>
            <a:ln w="63500">
              <a:solidFill>
                <a:srgbClr val="FF2712"/>
              </a:solidFill>
              <a:miter lim="800000"/>
              <a:headEnd/>
              <a:tailEnd/>
            </a:ln>
            <a:extLst>
              <a:ext uri="{909E8E84-426E-40DD-AFC4-6F175D3DCCD1}">
                <a14:hiddenFill xmlns:a14="http://schemas.microsoft.com/office/drawing/2010/main">
                  <a:noFill/>
                </a14:hiddenFill>
              </a:ext>
            </a:extLst>
          </p:spPr>
          <p:txBody>
            <a:bodyPr lIns="0" tIns="0" rIns="0" bIns="0"/>
            <a:lstStyle/>
            <a:p>
              <a:endParaRPr lang="ja-JP" altLang="en-US"/>
            </a:p>
          </p:txBody>
        </p:sp>
      </p:grpSp>
      <p:grpSp>
        <p:nvGrpSpPr>
          <p:cNvPr id="3" name="グループ化 12">
            <a:extLst>
              <a:ext uri="{FF2B5EF4-FFF2-40B4-BE49-F238E27FC236}">
                <a16:creationId xmlns:a16="http://schemas.microsoft.com/office/drawing/2014/main" id="{51A7FE29-2FAC-AFC4-853F-DC8405FB86CB}"/>
              </a:ext>
            </a:extLst>
          </p:cNvPr>
          <p:cNvGrpSpPr>
            <a:grpSpLocks/>
          </p:cNvGrpSpPr>
          <p:nvPr/>
        </p:nvGrpSpPr>
        <p:grpSpPr bwMode="auto">
          <a:xfrm>
            <a:off x="890588" y="3644900"/>
            <a:ext cx="8135937" cy="557213"/>
            <a:chOff x="890588" y="3644900"/>
            <a:chExt cx="8135937" cy="557213"/>
          </a:xfrm>
        </p:grpSpPr>
        <p:sp>
          <p:nvSpPr>
            <p:cNvPr id="43017" name="Rectangle 3">
              <a:extLst>
                <a:ext uri="{FF2B5EF4-FFF2-40B4-BE49-F238E27FC236}">
                  <a16:creationId xmlns:a16="http://schemas.microsoft.com/office/drawing/2014/main" id="{5C17152B-9F43-0DC9-C526-10EB9CA21CD4}"/>
                </a:ext>
              </a:extLst>
            </p:cNvPr>
            <p:cNvSpPr>
              <a:spLocks/>
            </p:cNvSpPr>
            <p:nvPr/>
          </p:nvSpPr>
          <p:spPr bwMode="auto">
            <a:xfrm>
              <a:off x="954088" y="3644900"/>
              <a:ext cx="78867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eaLnBrk="1" hangingPunct="1">
                <a:lnSpc>
                  <a:spcPct val="80000"/>
                </a:lnSpc>
              </a:pPr>
              <a:r>
                <a:rPr kumimoji="0" lang="ja-JP" altLang="en-US" sz="4000">
                  <a:solidFill>
                    <a:srgbClr val="FF2712"/>
                  </a:solidFill>
                  <a:latin typeface="メイリオ" panose="020B0604030504040204" pitchFamily="50" charset="-128"/>
                  <a:ea typeface="メイリオ" panose="020B0604030504040204" pitchFamily="50" charset="-128"/>
                  <a:cs typeface="ヒラギノ角ゴ ProN W6"/>
                  <a:sym typeface="ヒラギノ角ゴ ProN W6"/>
                </a:rPr>
                <a:t>「自分は大丈夫」</a:t>
              </a:r>
              <a:r>
                <a:rPr kumimoji="0" lang="ja-JP" altLang="en-US" sz="40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rPr>
                <a:t>とは思わない！</a:t>
              </a:r>
            </a:p>
          </p:txBody>
        </p:sp>
        <p:sp>
          <p:nvSpPr>
            <p:cNvPr id="43018" name="Line 5">
              <a:extLst>
                <a:ext uri="{FF2B5EF4-FFF2-40B4-BE49-F238E27FC236}">
                  <a16:creationId xmlns:a16="http://schemas.microsoft.com/office/drawing/2014/main" id="{199CE580-A2E4-4E5F-C6BB-E185E945F172}"/>
                </a:ext>
              </a:extLst>
            </p:cNvPr>
            <p:cNvSpPr>
              <a:spLocks noChangeShapeType="1"/>
            </p:cNvSpPr>
            <p:nvPr/>
          </p:nvSpPr>
          <p:spPr bwMode="auto">
            <a:xfrm>
              <a:off x="890588" y="4200525"/>
              <a:ext cx="8135937" cy="1588"/>
            </a:xfrm>
            <a:prstGeom prst="line">
              <a:avLst/>
            </a:prstGeom>
            <a:noFill/>
            <a:ln w="63500">
              <a:solidFill>
                <a:srgbClr val="FF2712"/>
              </a:solidFill>
              <a:miter lim="800000"/>
              <a:headEnd/>
              <a:tailEnd/>
            </a:ln>
            <a:extLst>
              <a:ext uri="{909E8E84-426E-40DD-AFC4-6F175D3DCCD1}">
                <a14:hiddenFill xmlns:a14="http://schemas.microsoft.com/office/drawing/2010/main">
                  <a:noFill/>
                </a14:hiddenFill>
              </a:ext>
            </a:extLst>
          </p:spPr>
          <p:txBody>
            <a:bodyPr lIns="0" tIns="0" rIns="0" bIns="0"/>
            <a:lstStyle/>
            <a:p>
              <a:endParaRPr lang="ja-JP" altLang="en-US"/>
            </a:p>
          </p:txBody>
        </p:sp>
      </p:grpSp>
      <p:grpSp>
        <p:nvGrpSpPr>
          <p:cNvPr id="4" name="グループ化 13">
            <a:extLst>
              <a:ext uri="{FF2B5EF4-FFF2-40B4-BE49-F238E27FC236}">
                <a16:creationId xmlns:a16="http://schemas.microsoft.com/office/drawing/2014/main" id="{15F44868-F7D0-1593-5F95-E434C5EA3BEB}"/>
              </a:ext>
            </a:extLst>
          </p:cNvPr>
          <p:cNvGrpSpPr>
            <a:grpSpLocks/>
          </p:cNvGrpSpPr>
          <p:nvPr/>
        </p:nvGrpSpPr>
        <p:grpSpPr bwMode="auto">
          <a:xfrm>
            <a:off x="890588" y="4797425"/>
            <a:ext cx="8135937" cy="1282700"/>
            <a:chOff x="890588" y="4797425"/>
            <a:chExt cx="8135937" cy="1282700"/>
          </a:xfrm>
        </p:grpSpPr>
        <p:sp>
          <p:nvSpPr>
            <p:cNvPr id="43015" name="Rectangle 3">
              <a:extLst>
                <a:ext uri="{FF2B5EF4-FFF2-40B4-BE49-F238E27FC236}">
                  <a16:creationId xmlns:a16="http://schemas.microsoft.com/office/drawing/2014/main" id="{D0423BEC-4942-B163-24B7-EB1EF499CE16}"/>
                </a:ext>
              </a:extLst>
            </p:cNvPr>
            <p:cNvSpPr>
              <a:spLocks/>
            </p:cNvSpPr>
            <p:nvPr/>
          </p:nvSpPr>
          <p:spPr bwMode="auto">
            <a:xfrm>
              <a:off x="954088" y="4797425"/>
              <a:ext cx="7886700" cy="128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eaLnBrk="1" hangingPunct="1">
                <a:lnSpc>
                  <a:spcPct val="80000"/>
                </a:lnSpc>
              </a:pPr>
              <a:r>
                <a:rPr kumimoji="0" lang="ja-JP" altLang="en-US" sz="4000">
                  <a:solidFill>
                    <a:srgbClr val="FF2712"/>
                  </a:solidFill>
                  <a:latin typeface="メイリオ" panose="020B0604030504040204" pitchFamily="50" charset="-128"/>
                  <a:ea typeface="メイリオ" panose="020B0604030504040204" pitchFamily="50" charset="-128"/>
                  <a:cs typeface="ヒラギノ角ゴ ProN W6"/>
                  <a:sym typeface="ヒラギノ角ゴ ProN W6"/>
                </a:rPr>
                <a:t>「自らの身は自ら守る」「大切な人の命を守る」</a:t>
              </a:r>
              <a:r>
                <a:rPr kumimoji="0" lang="ja-JP" altLang="en-US" sz="40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rPr>
                <a:t>という意識を持つ。</a:t>
              </a:r>
            </a:p>
          </p:txBody>
        </p:sp>
        <p:sp>
          <p:nvSpPr>
            <p:cNvPr id="43016" name="Line 5">
              <a:extLst>
                <a:ext uri="{FF2B5EF4-FFF2-40B4-BE49-F238E27FC236}">
                  <a16:creationId xmlns:a16="http://schemas.microsoft.com/office/drawing/2014/main" id="{F4200755-91E3-FAFE-FA87-2F44CB3D9930}"/>
                </a:ext>
              </a:extLst>
            </p:cNvPr>
            <p:cNvSpPr>
              <a:spLocks noChangeShapeType="1"/>
            </p:cNvSpPr>
            <p:nvPr/>
          </p:nvSpPr>
          <p:spPr bwMode="auto">
            <a:xfrm>
              <a:off x="890588" y="6038850"/>
              <a:ext cx="8135937" cy="1588"/>
            </a:xfrm>
            <a:prstGeom prst="line">
              <a:avLst/>
            </a:prstGeom>
            <a:noFill/>
            <a:ln w="63500">
              <a:solidFill>
                <a:srgbClr val="FF2712"/>
              </a:solidFill>
              <a:miter lim="800000"/>
              <a:headEnd/>
              <a:tailEnd/>
            </a:ln>
            <a:extLst>
              <a:ext uri="{909E8E84-426E-40DD-AFC4-6F175D3DCCD1}">
                <a14:hiddenFill xmlns:a14="http://schemas.microsoft.com/office/drawing/2010/main">
                  <a:noFill/>
                </a14:hiddenFill>
              </a:ext>
            </a:extLst>
          </p:spPr>
          <p:txBody>
            <a:bodyPr lIns="0" tIns="0" rIns="0" bIns="0"/>
            <a:lstStyle/>
            <a:p>
              <a:endParaRPr lang="ja-JP" altLang="en-US"/>
            </a:p>
          </p:txBody>
        </p:sp>
      </p:grpSp>
      <p:sp>
        <p:nvSpPr>
          <p:cNvPr id="10" name="Rectangle 5">
            <a:extLst>
              <a:ext uri="{FF2B5EF4-FFF2-40B4-BE49-F238E27FC236}">
                <a16:creationId xmlns:a16="http://schemas.microsoft.com/office/drawing/2014/main" id="{6B2C9827-8AE2-10E1-86BD-4A7AA323D1FE}"/>
              </a:ext>
            </a:extLst>
          </p:cNvPr>
          <p:cNvSpPr>
            <a:spLocks/>
          </p:cNvSpPr>
          <p:nvPr/>
        </p:nvSpPr>
        <p:spPr bwMode="auto">
          <a:xfrm>
            <a:off x="2073275" y="549275"/>
            <a:ext cx="5613400" cy="792163"/>
          </a:xfrm>
          <a:prstGeom prst="rect">
            <a:avLst/>
          </a:prstGeom>
          <a:solidFill>
            <a:schemeClr val="accent6">
              <a:lumMod val="20000"/>
              <a:lumOff val="80000"/>
            </a:schemeClr>
          </a:solidFill>
          <a:ln w="12700">
            <a:noFill/>
            <a:miter lim="800000"/>
            <a:headEnd/>
            <a:tailEnd/>
          </a:ln>
        </p:spPr>
        <p:txBody>
          <a:bodyPr lIns="0" tIns="0" rIns="0" bIns="0" anchor="ctr"/>
          <a:lstStyle/>
          <a:p>
            <a:pPr algn="ctr" eaLnBrk="1" fontAlgn="t" hangingPunct="1">
              <a:lnSpc>
                <a:spcPct val="90000"/>
              </a:lnSpc>
              <a:defRPr/>
            </a:pPr>
            <a:r>
              <a:rPr kumimoji="0" lang="ja-JP" altLang="en-US" sz="4000" dirty="0">
                <a:solidFill>
                  <a:schemeClr val="accent6">
                    <a:lumMod val="75000"/>
                  </a:schemeClr>
                </a:solidFill>
                <a:latin typeface="メイリオ" pitchFamily="50" charset="-128"/>
                <a:ea typeface="メイリオ" pitchFamily="50" charset="-128"/>
                <a:cs typeface="ヒラギノ角ゴ ProN W6"/>
                <a:sym typeface="ヒラギノ角ゴ ProN W6"/>
              </a:rPr>
              <a:t>災害への心構え</a:t>
            </a:r>
            <a:endParaRPr kumimoji="0" lang="ja-JP" altLang="en-US" sz="4800" dirty="0">
              <a:solidFill>
                <a:srgbClr val="A40800"/>
              </a:solidFill>
              <a:latin typeface="メイリオ" pitchFamily="50" charset="-128"/>
              <a:ea typeface="メイリオ" pitchFamily="50" charset="-128"/>
              <a:cs typeface="ヒラギノ角ゴ ProN W6"/>
              <a:sym typeface="ヒラギノ角ゴ ProN W6"/>
            </a:endParaRPr>
          </a:p>
        </p:txBody>
      </p:sp>
      <p:sp>
        <p:nvSpPr>
          <p:cNvPr id="11" name="角丸四角形 10">
            <a:extLst>
              <a:ext uri="{FF2B5EF4-FFF2-40B4-BE49-F238E27FC236}">
                <a16:creationId xmlns:a16="http://schemas.microsoft.com/office/drawing/2014/main" id="{881053C9-8EAD-24AA-86B6-7BDF356D9259}"/>
              </a:ext>
            </a:extLst>
          </p:cNvPr>
          <p:cNvSpPr>
            <a:spLocks noChangeAspect="1"/>
          </p:cNvSpPr>
          <p:nvPr/>
        </p:nvSpPr>
        <p:spPr bwMode="auto">
          <a:xfrm>
            <a:off x="136525" y="92075"/>
            <a:ext cx="9620250" cy="6659563"/>
          </a:xfrm>
          <a:prstGeom prst="roundRect">
            <a:avLst>
              <a:gd name="adj" fmla="val 4000"/>
            </a:avLst>
          </a:prstGeom>
          <a:noFill/>
          <a:ln w="63500" cap="flat" cmpd="sng" algn="ctr">
            <a:solidFill>
              <a:schemeClr val="accent6">
                <a:lumMod val="60000"/>
                <a:lumOff val="40000"/>
              </a:schemeClr>
            </a:solidFill>
            <a:prstDash val="solid"/>
            <a:round/>
            <a:headEnd type="none" w="med" len="med"/>
            <a:tailEnd type="none" w="med" len="med"/>
          </a:ln>
          <a:effectLst/>
        </p:spPr>
        <p:txBody>
          <a:bodyPr/>
          <a:lstStyle/>
          <a:p>
            <a:pPr algn="ctr" eaLnBrk="1" hangingPunct="1">
              <a:defRPr/>
            </a:pPr>
            <a:endParaRPr kumimoji="0" lang="ja-JP" altLang="en-US">
              <a:latin typeface="Gill Sans" charset="0"/>
              <a:ea typeface="ヒラギノ角ゴ ProN W3" charset="0"/>
              <a:cs typeface="ヒラギノ角ゴ ProN W3" charset="0"/>
              <a:sym typeface="Gill Sans"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スライド番号プレースホルダー 3">
            <a:extLst>
              <a:ext uri="{FF2B5EF4-FFF2-40B4-BE49-F238E27FC236}">
                <a16:creationId xmlns:a16="http://schemas.microsoft.com/office/drawing/2014/main" id="{27C679A3-0505-7FAA-78DF-10F91B79C459}"/>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fld id="{83423F86-183C-4FA3-9F0D-908C872570F3}" type="slidenum">
              <a:rPr kumimoji="0" lang="en-US" altLang="ja-JP" sz="1600" smtClean="0">
                <a:solidFill>
                  <a:schemeClr val="tx1"/>
                </a:solidFill>
              </a:rPr>
              <a:pPr/>
              <a:t>2</a:t>
            </a:fld>
            <a:endParaRPr kumimoji="0" lang="en-US" altLang="ja-JP" sz="1600">
              <a:solidFill>
                <a:schemeClr val="tx1"/>
              </a:solidFill>
            </a:endParaRPr>
          </a:p>
        </p:txBody>
      </p:sp>
      <p:pic>
        <p:nvPicPr>
          <p:cNvPr id="8195" name="Picture 4">
            <a:extLst>
              <a:ext uri="{FF2B5EF4-FFF2-40B4-BE49-F238E27FC236}">
                <a16:creationId xmlns:a16="http://schemas.microsoft.com/office/drawing/2014/main" id="{C0E0C812-7FAE-64A6-9FE7-A898B8135A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791700" cy="678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2">
            <a:extLst>
              <a:ext uri="{FF2B5EF4-FFF2-40B4-BE49-F238E27FC236}">
                <a16:creationId xmlns:a16="http://schemas.microsoft.com/office/drawing/2014/main" id="{9534157B-8FD7-8EEE-8580-1E8B432875D9}"/>
              </a:ext>
            </a:extLst>
          </p:cNvPr>
          <p:cNvSpPr>
            <a:spLocks noChangeAspect="1"/>
          </p:cNvSpPr>
          <p:nvPr/>
        </p:nvSpPr>
        <p:spPr bwMode="auto">
          <a:xfrm>
            <a:off x="130175" y="77788"/>
            <a:ext cx="9672638" cy="6696075"/>
          </a:xfrm>
          <a:prstGeom prst="roundRect">
            <a:avLst>
              <a:gd name="adj" fmla="val 6762"/>
            </a:avLst>
          </a:prstGeom>
          <a:noFill/>
          <a:ln w="63500" cap="flat" cmpd="sng" algn="ctr">
            <a:solidFill>
              <a:schemeClr val="accent6">
                <a:lumMod val="40000"/>
                <a:lumOff val="60000"/>
              </a:schemeClr>
            </a:solidFill>
            <a:prstDash val="solid"/>
            <a:round/>
            <a:headEnd type="none" w="med" len="med"/>
            <a:tailEnd type="none" w="med" len="med"/>
          </a:ln>
          <a:effectLst/>
        </p:spPr>
        <p:txBody>
          <a:bodyPr/>
          <a:lstStyle/>
          <a:p>
            <a:pPr algn="ctr" eaLnBrk="1" hangingPunct="1">
              <a:defRPr/>
            </a:pPr>
            <a:endParaRPr kumimoji="0" lang="ja-JP" altLang="en-US">
              <a:latin typeface="Gill Sans" charset="0"/>
              <a:ea typeface="ヒラギノ角ゴ ProN W3" charset="0"/>
              <a:cs typeface="ヒラギノ角ゴ ProN W3" charset="0"/>
              <a:sym typeface="Gill Sans" charset="0"/>
            </a:endParaRPr>
          </a:p>
        </p:txBody>
      </p:sp>
      <p:sp>
        <p:nvSpPr>
          <p:cNvPr id="5" name="テキスト ボックス 4">
            <a:extLst>
              <a:ext uri="{FF2B5EF4-FFF2-40B4-BE49-F238E27FC236}">
                <a16:creationId xmlns:a16="http://schemas.microsoft.com/office/drawing/2014/main" id="{AAE49967-910E-3E59-25EE-3265C4C2FABB}"/>
              </a:ext>
            </a:extLst>
          </p:cNvPr>
          <p:cNvSpPr txBox="1"/>
          <p:nvPr/>
        </p:nvSpPr>
        <p:spPr>
          <a:xfrm>
            <a:off x="3944938" y="2205038"/>
            <a:ext cx="2249487" cy="3170237"/>
          </a:xfrm>
          <a:prstGeom prst="rect">
            <a:avLst/>
          </a:prstGeom>
          <a:noFill/>
        </p:spPr>
        <p:txBody>
          <a:bodyPr wrap="none">
            <a:spAutoFit/>
          </a:bodyPr>
          <a:lstStyle/>
          <a:p>
            <a:pPr>
              <a:defRPr/>
            </a:pPr>
            <a:r>
              <a:rPr lang="ja-JP" altLang="en-US" sz="20000" dirty="0">
                <a:solidFill>
                  <a:schemeClr val="accent6">
                    <a:lumMod val="60000"/>
                    <a:lumOff val="40000"/>
                  </a:schemeClr>
                </a:solidFill>
                <a:latin typeface="ＭＳ Ｐゴシック" pitchFamily="50" charset="-128"/>
                <a:ea typeface="ＭＳ Ｐゴシック" pitchFamily="50" charset="-128"/>
              </a:rPr>
              <a:t>Ｑ</a:t>
            </a:r>
          </a:p>
        </p:txBody>
      </p:sp>
      <p:sp>
        <p:nvSpPr>
          <p:cNvPr id="6" name="正方形/長方形 5">
            <a:extLst>
              <a:ext uri="{FF2B5EF4-FFF2-40B4-BE49-F238E27FC236}">
                <a16:creationId xmlns:a16="http://schemas.microsoft.com/office/drawing/2014/main" id="{ADBACE52-EC67-EB21-C36F-D658E123C74D}"/>
              </a:ext>
            </a:extLst>
          </p:cNvPr>
          <p:cNvSpPr/>
          <p:nvPr/>
        </p:nvSpPr>
        <p:spPr>
          <a:xfrm>
            <a:off x="2289175" y="1125538"/>
            <a:ext cx="5184775" cy="1014412"/>
          </a:xfrm>
          <a:prstGeom prst="rect">
            <a:avLst/>
          </a:prstGeom>
          <a:solidFill>
            <a:schemeClr val="accent6">
              <a:lumMod val="20000"/>
              <a:lumOff val="80000"/>
            </a:schemeClr>
          </a:solidFill>
        </p:spPr>
        <p:txBody>
          <a:bodyPr lIns="468000" rIns="0">
            <a:spAutoFit/>
          </a:bodyPr>
          <a:lstStyle/>
          <a:p>
            <a:pPr algn="ctr" fontAlgn="t">
              <a:defRPr/>
            </a:pPr>
            <a:r>
              <a:rPr lang="ja-JP" altLang="en-US" sz="6000" dirty="0">
                <a:solidFill>
                  <a:schemeClr val="accent6">
                    <a:lumMod val="75000"/>
                  </a:schemeClr>
                </a:solidFill>
                <a:latin typeface="メイリオ" pitchFamily="50" charset="-128"/>
                <a:ea typeface="メイリオ" pitchFamily="50" charset="-128"/>
              </a:rPr>
              <a:t>質問タイム</a:t>
            </a: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7">
            <a:extLst>
              <a:ext uri="{FF2B5EF4-FFF2-40B4-BE49-F238E27FC236}">
                <a16:creationId xmlns:a16="http://schemas.microsoft.com/office/drawing/2014/main" id="{581A14C7-5CBF-4005-EB6D-55FB46E76D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9175" y="2060575"/>
            <a:ext cx="5203825" cy="204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角丸四角形 8">
            <a:extLst>
              <a:ext uri="{FF2B5EF4-FFF2-40B4-BE49-F238E27FC236}">
                <a16:creationId xmlns:a16="http://schemas.microsoft.com/office/drawing/2014/main" id="{64EE7651-5A30-7693-00DD-D87EE5CE63FB}"/>
              </a:ext>
            </a:extLst>
          </p:cNvPr>
          <p:cNvSpPr>
            <a:spLocks noChangeAspect="1"/>
          </p:cNvSpPr>
          <p:nvPr/>
        </p:nvSpPr>
        <p:spPr bwMode="auto">
          <a:xfrm>
            <a:off x="130175" y="77788"/>
            <a:ext cx="9672638" cy="6696075"/>
          </a:xfrm>
          <a:prstGeom prst="roundRect">
            <a:avLst>
              <a:gd name="adj" fmla="val 6762"/>
            </a:avLst>
          </a:prstGeom>
          <a:noFill/>
          <a:ln w="63500" cap="flat" cmpd="sng" algn="ctr">
            <a:solidFill>
              <a:schemeClr val="accent6">
                <a:lumMod val="40000"/>
                <a:lumOff val="60000"/>
              </a:schemeClr>
            </a:solidFill>
            <a:prstDash val="solid"/>
            <a:round/>
            <a:headEnd type="none" w="med" len="med"/>
            <a:tailEnd type="none" w="med" len="med"/>
          </a:ln>
          <a:effectLst/>
        </p:spPr>
        <p:txBody>
          <a:bodyPr/>
          <a:lstStyle/>
          <a:p>
            <a:pPr algn="ctr" eaLnBrk="1" hangingPunct="1">
              <a:defRPr/>
            </a:pPr>
            <a:endParaRPr kumimoji="0" lang="ja-JP" altLang="en-US">
              <a:latin typeface="Gill Sans" charset="0"/>
              <a:ea typeface="ヒラギノ角ゴ ProN W3" charset="0"/>
              <a:cs typeface="ヒラギノ角ゴ ProN W3" charset="0"/>
              <a:sym typeface="Gill Sans" charset="0"/>
            </a:endParaRPr>
          </a:p>
        </p:txBody>
      </p:sp>
      <p:sp>
        <p:nvSpPr>
          <p:cNvPr id="24581" name="Rectangle 4">
            <a:extLst>
              <a:ext uri="{FF2B5EF4-FFF2-40B4-BE49-F238E27FC236}">
                <a16:creationId xmlns:a16="http://schemas.microsoft.com/office/drawing/2014/main" id="{9391928C-3F4F-C9F7-886A-20D7887BB96B}"/>
              </a:ext>
            </a:extLst>
          </p:cNvPr>
          <p:cNvSpPr>
            <a:spLocks/>
          </p:cNvSpPr>
          <p:nvPr/>
        </p:nvSpPr>
        <p:spPr bwMode="auto">
          <a:xfrm>
            <a:off x="1784350" y="4292600"/>
            <a:ext cx="7181850" cy="1231900"/>
          </a:xfrm>
          <a:prstGeom prst="rect">
            <a:avLst/>
          </a:prstGeom>
          <a:noFill/>
          <a:ln w="12700">
            <a:noFill/>
            <a:miter lim="800000"/>
            <a:headEnd/>
            <a:tailEnd/>
          </a:ln>
        </p:spPr>
        <p:txBody>
          <a:bodyPr wrap="none" lIns="0" tIns="0" rIns="0" bIns="0" anchor="ctr">
            <a:spAutoFit/>
          </a:bodyPr>
          <a:lstStyle/>
          <a:p>
            <a:pPr eaLnBrk="1" hangingPunct="1">
              <a:defRPr/>
            </a:pPr>
            <a:r>
              <a:rPr kumimoji="0" lang="ja-JP" altLang="en-US" sz="4000" dirty="0">
                <a:solidFill>
                  <a:schemeClr val="accent6">
                    <a:lumMod val="75000"/>
                  </a:schemeClr>
                </a:solidFill>
                <a:latin typeface="メイリオ" pitchFamily="50" charset="-128"/>
                <a:ea typeface="メイリオ" pitchFamily="50" charset="-128"/>
                <a:cs typeface="ヒラギノ角ゴ ProN W6"/>
                <a:sym typeface="ヒラギノ角ゴ ProN W6"/>
              </a:rPr>
              <a:t>このあと、</a:t>
            </a:r>
            <a:endParaRPr kumimoji="0" lang="en-US" altLang="ja-JP" sz="4000" dirty="0">
              <a:solidFill>
                <a:schemeClr val="accent6">
                  <a:lumMod val="75000"/>
                </a:schemeClr>
              </a:solidFill>
              <a:latin typeface="メイリオ" pitchFamily="50" charset="-128"/>
              <a:ea typeface="メイリオ" pitchFamily="50" charset="-128"/>
              <a:cs typeface="ヒラギノ角ゴ ProN W6"/>
              <a:sym typeface="ヒラギノ角ゴ ProN W6"/>
            </a:endParaRPr>
          </a:p>
          <a:p>
            <a:pPr eaLnBrk="1" hangingPunct="1">
              <a:defRPr/>
            </a:pPr>
            <a:r>
              <a:rPr kumimoji="0" lang="ja-JP" altLang="en-US" sz="4000" dirty="0">
                <a:solidFill>
                  <a:schemeClr val="accent6">
                    <a:lumMod val="75000"/>
                  </a:schemeClr>
                </a:solidFill>
                <a:latin typeface="メイリオ" pitchFamily="50" charset="-128"/>
                <a:ea typeface="メイリオ" pitchFamily="50" charset="-128"/>
                <a:cs typeface="ヒラギノ角ゴ ProN W6"/>
                <a:sym typeface="ヒラギノ角ゴ ProN W6"/>
              </a:rPr>
              <a:t>いよいよグループワークです！</a:t>
            </a:r>
          </a:p>
        </p:txBody>
      </p:sp>
      <p:sp>
        <p:nvSpPr>
          <p:cNvPr id="10" name="正方形/長方形 9">
            <a:extLst>
              <a:ext uri="{FF2B5EF4-FFF2-40B4-BE49-F238E27FC236}">
                <a16:creationId xmlns:a16="http://schemas.microsoft.com/office/drawing/2014/main" id="{B4CEAC5D-5AAB-6FBA-3BFD-407106D8EC77}"/>
              </a:ext>
            </a:extLst>
          </p:cNvPr>
          <p:cNvSpPr/>
          <p:nvPr/>
        </p:nvSpPr>
        <p:spPr>
          <a:xfrm>
            <a:off x="2289175" y="765175"/>
            <a:ext cx="5184775" cy="1014413"/>
          </a:xfrm>
          <a:prstGeom prst="rect">
            <a:avLst/>
          </a:prstGeom>
          <a:solidFill>
            <a:schemeClr val="accent6">
              <a:lumMod val="20000"/>
              <a:lumOff val="80000"/>
            </a:schemeClr>
          </a:solidFill>
        </p:spPr>
        <p:txBody>
          <a:bodyPr lIns="216000" rIns="0">
            <a:spAutoFit/>
          </a:bodyPr>
          <a:lstStyle/>
          <a:p>
            <a:pPr algn="ctr" fontAlgn="t">
              <a:defRPr/>
            </a:pPr>
            <a:r>
              <a:rPr lang="ja-JP" altLang="en-US" sz="6000" dirty="0">
                <a:solidFill>
                  <a:schemeClr val="accent6">
                    <a:lumMod val="75000"/>
                  </a:schemeClr>
                </a:solidFill>
                <a:latin typeface="メイリオ" pitchFamily="50" charset="-128"/>
                <a:ea typeface="メイリオ" pitchFamily="50" charset="-128"/>
              </a:rPr>
              <a:t>休憩</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B20A5E0B-B865-D3A8-9F37-2FBE9F2E8612}"/>
              </a:ext>
            </a:extLst>
          </p:cNvPr>
          <p:cNvSpPr>
            <a:spLocks/>
          </p:cNvSpPr>
          <p:nvPr/>
        </p:nvSpPr>
        <p:spPr bwMode="auto">
          <a:xfrm>
            <a:off x="750888" y="1735138"/>
            <a:ext cx="3282950" cy="49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eaLnBrk="1" hangingPunct="1"/>
            <a:r>
              <a:rPr kumimoji="0" lang="ja-JP" altLang="en-US" sz="32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rPr>
              <a:t>ファシリテーター</a:t>
            </a:r>
          </a:p>
        </p:txBody>
      </p:sp>
      <p:sp>
        <p:nvSpPr>
          <p:cNvPr id="10243" name="Rectangle 3">
            <a:extLst>
              <a:ext uri="{FF2B5EF4-FFF2-40B4-BE49-F238E27FC236}">
                <a16:creationId xmlns:a16="http://schemas.microsoft.com/office/drawing/2014/main" id="{217630A2-0DB9-6C3A-2761-05BB52510156}"/>
              </a:ext>
            </a:extLst>
          </p:cNvPr>
          <p:cNvSpPr>
            <a:spLocks/>
          </p:cNvSpPr>
          <p:nvPr/>
        </p:nvSpPr>
        <p:spPr bwMode="auto">
          <a:xfrm>
            <a:off x="4249738" y="3205163"/>
            <a:ext cx="42322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eaLnBrk="1" hangingPunct="1"/>
            <a:r>
              <a:rPr kumimoji="0" lang="ja-JP" altLang="en-US" sz="66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rPr>
              <a:t>鈴木　花子</a:t>
            </a:r>
          </a:p>
        </p:txBody>
      </p:sp>
      <p:sp>
        <p:nvSpPr>
          <p:cNvPr id="10244" name="Rectangle 4">
            <a:extLst>
              <a:ext uri="{FF2B5EF4-FFF2-40B4-BE49-F238E27FC236}">
                <a16:creationId xmlns:a16="http://schemas.microsoft.com/office/drawing/2014/main" id="{078B1FF7-5481-34FE-BEC3-8FD20267E91B}"/>
              </a:ext>
            </a:extLst>
          </p:cNvPr>
          <p:cNvSpPr>
            <a:spLocks/>
          </p:cNvSpPr>
          <p:nvPr/>
        </p:nvSpPr>
        <p:spPr bwMode="auto">
          <a:xfrm>
            <a:off x="1504950" y="2422525"/>
            <a:ext cx="2513013"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eaLnBrk="1" hangingPunct="1"/>
            <a:r>
              <a:rPr kumimoji="0" lang="ja-JP" altLang="en-US" sz="2800">
                <a:solidFill>
                  <a:schemeClr val="tx1"/>
                </a:solidFill>
                <a:latin typeface="メイリオ" panose="020B0604030504040204" pitchFamily="50" charset="-128"/>
                <a:ea typeface="メイリオ" panose="020B0604030504040204" pitchFamily="50" charset="-128"/>
                <a:sym typeface="ヒラギノ角ゴ ProN W6"/>
              </a:rPr>
              <a:t>気象キャスター</a:t>
            </a:r>
            <a:endParaRPr kumimoji="0" lang="en-US" altLang="ja-JP" sz="2800">
              <a:solidFill>
                <a:schemeClr val="tx1"/>
              </a:solidFill>
              <a:latin typeface="メイリオ" panose="020B0604030504040204" pitchFamily="50" charset="-128"/>
              <a:ea typeface="メイリオ" panose="020B0604030504040204" pitchFamily="50" charset="-128"/>
              <a:sym typeface="ヒラギノ角ゴ ProN W6"/>
            </a:endParaRPr>
          </a:p>
          <a:p>
            <a:pPr eaLnBrk="1" hangingPunct="1"/>
            <a:r>
              <a:rPr kumimoji="0" lang="ja-JP" altLang="en-US" sz="2800">
                <a:solidFill>
                  <a:schemeClr val="tx1"/>
                </a:solidFill>
                <a:latin typeface="メイリオ" panose="020B0604030504040204" pitchFamily="50" charset="-128"/>
                <a:ea typeface="メイリオ" panose="020B0604030504040204" pitchFamily="50" charset="-128"/>
                <a:sym typeface="ヒラギノ角ゴ ProN W6"/>
              </a:rPr>
              <a:t>気象予報士</a:t>
            </a:r>
          </a:p>
        </p:txBody>
      </p:sp>
      <p:sp>
        <p:nvSpPr>
          <p:cNvPr id="10245" name="テキスト ボックス 11">
            <a:extLst>
              <a:ext uri="{FF2B5EF4-FFF2-40B4-BE49-F238E27FC236}">
                <a16:creationId xmlns:a16="http://schemas.microsoft.com/office/drawing/2014/main" id="{219E298D-CB99-30E5-8888-CFDA3DD5B2CD}"/>
              </a:ext>
            </a:extLst>
          </p:cNvPr>
          <p:cNvSpPr txBox="1">
            <a:spLocks noChangeArrowheads="1"/>
          </p:cNvSpPr>
          <p:nvPr/>
        </p:nvSpPr>
        <p:spPr bwMode="auto">
          <a:xfrm>
            <a:off x="1281113" y="4745038"/>
            <a:ext cx="80645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eaLnBrk="1" hangingPunct="1"/>
            <a:r>
              <a:rPr lang="ja-JP" altLang="en-US" sz="2100">
                <a:latin typeface="メイリオ" panose="020B0604030504040204" pitchFamily="50" charset="-128"/>
                <a:ea typeface="メイリオ" panose="020B0604030504040204" pitchFamily="50" charset="-128"/>
              </a:rPr>
              <a:t>○○○生まれ。○○大学在学中よりモデルとして活躍。撮影中、天気予報に興味をもったことがきっかけで気象予報士を目指す。</a:t>
            </a:r>
            <a:r>
              <a:rPr lang="en-US" altLang="ja-JP" sz="2100">
                <a:latin typeface="メイリオ" panose="020B0604030504040204" pitchFamily="50" charset="-128"/>
                <a:ea typeface="メイリオ" panose="020B0604030504040204" pitchFamily="50" charset="-128"/>
              </a:rPr>
              <a:t>20XX</a:t>
            </a:r>
            <a:r>
              <a:rPr lang="ja-JP" altLang="en-US" sz="2100">
                <a:latin typeface="メイリオ" panose="020B0604030504040204" pitchFamily="50" charset="-128"/>
                <a:ea typeface="メイリオ" panose="020B0604030504040204" pitchFamily="50" charset="-128"/>
              </a:rPr>
              <a:t>年に気象予報士を取得し、気象キャスターとしての活動を開始。</a:t>
            </a:r>
            <a:endParaRPr lang="en-US" altLang="ja-JP" sz="2100">
              <a:latin typeface="メイリオ" panose="020B0604030504040204" pitchFamily="50" charset="-128"/>
              <a:ea typeface="メイリオ" panose="020B0604030504040204" pitchFamily="50" charset="-128"/>
            </a:endParaRPr>
          </a:p>
          <a:p>
            <a:pPr eaLnBrk="1" hangingPunct="1"/>
            <a:r>
              <a:rPr lang="ja-JP" altLang="en-US" sz="2100">
                <a:latin typeface="メイリオ" panose="020B0604030504040204" pitchFamily="50" charset="-128"/>
                <a:ea typeface="メイリオ" panose="020B0604030504040204" pitchFamily="50" charset="-128"/>
              </a:rPr>
              <a:t>○○○○○、テレビ○○などで気象コーナーを担当し、現在は○○ラジオ、○○○</a:t>
            </a:r>
            <a:r>
              <a:rPr lang="en-US" altLang="ja-JP" sz="2100">
                <a:latin typeface="メイリオ" panose="020B0604030504040204" pitchFamily="50" charset="-128"/>
                <a:ea typeface="メイリオ" panose="020B0604030504040204" pitchFamily="50" charset="-128"/>
              </a:rPr>
              <a:t>NEWS</a:t>
            </a:r>
            <a:r>
              <a:rPr lang="ja-JP" altLang="en-US" sz="2100">
                <a:latin typeface="メイリオ" panose="020B0604030504040204" pitchFamily="50" charset="-128"/>
                <a:ea typeface="メイリオ" panose="020B0604030504040204" pitchFamily="50" charset="-128"/>
              </a:rPr>
              <a:t>に出演中。</a:t>
            </a:r>
          </a:p>
        </p:txBody>
      </p:sp>
      <p:sp>
        <p:nvSpPr>
          <p:cNvPr id="9" name="Rectangle 4">
            <a:extLst>
              <a:ext uri="{FF2B5EF4-FFF2-40B4-BE49-F238E27FC236}">
                <a16:creationId xmlns:a16="http://schemas.microsoft.com/office/drawing/2014/main" id="{D276CA3B-DAD3-13BB-FD34-E73CD7FC8EAF}"/>
              </a:ext>
            </a:extLst>
          </p:cNvPr>
          <p:cNvSpPr>
            <a:spLocks noChangeArrowheads="1"/>
          </p:cNvSpPr>
          <p:nvPr/>
        </p:nvSpPr>
        <p:spPr bwMode="auto">
          <a:xfrm>
            <a:off x="415925" y="549275"/>
            <a:ext cx="9145588" cy="792163"/>
          </a:xfrm>
          <a:prstGeom prst="rect">
            <a:avLst/>
          </a:prstGeom>
          <a:solidFill>
            <a:schemeClr val="accent6">
              <a:lumMod val="20000"/>
              <a:lumOff val="80000"/>
            </a:schemeClr>
          </a:solidFill>
          <a:ln w="9525">
            <a:noFill/>
            <a:miter lim="800000"/>
            <a:headEnd/>
            <a:tailEnd/>
          </a:ln>
        </p:spPr>
        <p:txBody>
          <a:bodyPr lIns="0" tIns="0" rIns="0" bIns="0" anchor="ctr"/>
          <a:lstStyle/>
          <a:p>
            <a:pPr algn="ctr" eaLnBrk="1" hangingPunct="1">
              <a:lnSpc>
                <a:spcPct val="14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ja-JP" altLang="en-US" sz="4000" dirty="0">
                <a:solidFill>
                  <a:schemeClr val="accent6">
                    <a:lumMod val="75000"/>
                  </a:schemeClr>
                </a:solidFill>
                <a:latin typeface="メイリオ" pitchFamily="50" charset="-128"/>
                <a:ea typeface="メイリオ" pitchFamily="50" charset="-128"/>
                <a:cs typeface="ヒラギノ角ゴ ProN W6"/>
              </a:rPr>
              <a:t>自己紹介</a:t>
            </a:r>
          </a:p>
        </p:txBody>
      </p:sp>
      <p:sp>
        <p:nvSpPr>
          <p:cNvPr id="10" name="角丸四角形 9">
            <a:extLst>
              <a:ext uri="{FF2B5EF4-FFF2-40B4-BE49-F238E27FC236}">
                <a16:creationId xmlns:a16="http://schemas.microsoft.com/office/drawing/2014/main" id="{B3824239-897B-AFF2-A938-45D911634CBF}"/>
              </a:ext>
            </a:extLst>
          </p:cNvPr>
          <p:cNvSpPr>
            <a:spLocks noChangeAspect="1"/>
          </p:cNvSpPr>
          <p:nvPr/>
        </p:nvSpPr>
        <p:spPr bwMode="auto">
          <a:xfrm>
            <a:off x="130175" y="77788"/>
            <a:ext cx="9672638" cy="6696075"/>
          </a:xfrm>
          <a:prstGeom prst="roundRect">
            <a:avLst>
              <a:gd name="adj" fmla="val 6762"/>
            </a:avLst>
          </a:prstGeom>
          <a:noFill/>
          <a:ln w="63500" cap="flat" cmpd="sng" algn="ctr">
            <a:solidFill>
              <a:schemeClr val="accent6">
                <a:lumMod val="40000"/>
                <a:lumOff val="60000"/>
              </a:schemeClr>
            </a:solidFill>
            <a:prstDash val="solid"/>
            <a:round/>
            <a:headEnd type="none" w="med" len="med"/>
            <a:tailEnd type="none" w="med" len="med"/>
          </a:ln>
          <a:effectLst/>
        </p:spPr>
        <p:txBody>
          <a:bodyPr/>
          <a:lstStyle/>
          <a:p>
            <a:pPr algn="ctr" eaLnBrk="1" hangingPunct="1">
              <a:defRPr/>
            </a:pPr>
            <a:endParaRPr kumimoji="0" lang="ja-JP" altLang="en-US">
              <a:latin typeface="Gill Sans" charset="0"/>
              <a:ea typeface="ヒラギノ角ゴ ProN W3" charset="0"/>
              <a:cs typeface="ヒラギノ角ゴ ProN W3" charset="0"/>
              <a:sym typeface="Gill Sans" charset="0"/>
            </a:endParaRPr>
          </a:p>
        </p:txBody>
      </p:sp>
      <p:sp>
        <p:nvSpPr>
          <p:cNvPr id="11" name="正方形/長方形 10">
            <a:extLst>
              <a:ext uri="{FF2B5EF4-FFF2-40B4-BE49-F238E27FC236}">
                <a16:creationId xmlns:a16="http://schemas.microsoft.com/office/drawing/2014/main" id="{355AA876-B31C-26D5-A8E0-5604A391EDB8}"/>
              </a:ext>
            </a:extLst>
          </p:cNvPr>
          <p:cNvSpPr/>
          <p:nvPr/>
        </p:nvSpPr>
        <p:spPr bwMode="auto">
          <a:xfrm>
            <a:off x="992188" y="4941888"/>
            <a:ext cx="215900" cy="1727200"/>
          </a:xfrm>
          <a:prstGeom prst="rect">
            <a:avLst/>
          </a:prstGeom>
          <a:solidFill>
            <a:schemeClr val="accent6">
              <a:lumMod val="20000"/>
              <a:lumOff val="80000"/>
            </a:schemeClr>
          </a:solidFill>
          <a:ln w="9525">
            <a:noFill/>
            <a:miter lim="800000"/>
            <a:headEnd/>
            <a:tailEnd/>
          </a:ln>
        </p:spPr>
        <p:txBody>
          <a:bodyPr lIns="0" tIns="0" rIns="0" bIns="0" anchor="ctr"/>
          <a:lstStyle/>
          <a:p>
            <a:pPr algn="ctr" eaLnBrk="1" hangingPunct="1">
              <a:lnSpc>
                <a:spcPct val="14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ja-JP" altLang="en-US" sz="4000" b="1">
              <a:solidFill>
                <a:schemeClr val="accent6">
                  <a:lumMod val="60000"/>
                  <a:lumOff val="40000"/>
                </a:schemeClr>
              </a:solidFill>
              <a:latin typeface="メイリオ" pitchFamily="50" charset="-128"/>
              <a:ea typeface="メイリオ" pitchFamily="50" charset="-128"/>
              <a:cs typeface="ヒラギノ角ゴ ProN W6"/>
              <a:sym typeface="Gill Sans" charset="0"/>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スライド番号プレースホルダ 3">
            <a:extLst>
              <a:ext uri="{FF2B5EF4-FFF2-40B4-BE49-F238E27FC236}">
                <a16:creationId xmlns:a16="http://schemas.microsoft.com/office/drawing/2014/main" id="{D4575FA2-BE7C-D7B0-078F-C73EE3F75C10}"/>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fld id="{D06F1AD5-34FE-454F-8989-579F5B75655F}" type="slidenum">
              <a:rPr kumimoji="0" lang="en-US" altLang="ja-JP" sz="1600" smtClean="0">
                <a:solidFill>
                  <a:schemeClr val="tx1"/>
                </a:solidFill>
              </a:rPr>
              <a:pPr/>
              <a:t>4</a:t>
            </a:fld>
            <a:endParaRPr kumimoji="0" lang="en-US" altLang="ja-JP" sz="1600">
              <a:solidFill>
                <a:schemeClr val="tx1"/>
              </a:solidFill>
            </a:endParaRPr>
          </a:p>
        </p:txBody>
      </p:sp>
      <p:sp>
        <p:nvSpPr>
          <p:cNvPr id="12291" name="Rectangle 2">
            <a:extLst>
              <a:ext uri="{FF2B5EF4-FFF2-40B4-BE49-F238E27FC236}">
                <a16:creationId xmlns:a16="http://schemas.microsoft.com/office/drawing/2014/main" id="{D78DC30B-D1B7-8073-0036-6779823A6229}"/>
              </a:ext>
            </a:extLst>
          </p:cNvPr>
          <p:cNvSpPr>
            <a:spLocks/>
          </p:cNvSpPr>
          <p:nvPr/>
        </p:nvSpPr>
        <p:spPr bwMode="auto">
          <a:xfrm>
            <a:off x="1090613" y="1789113"/>
            <a:ext cx="962025" cy="38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eaLnBrk="1" hangingPunct="1"/>
            <a:r>
              <a:rPr kumimoji="0" lang="ja-JP" altLang="en-US" sz="2500">
                <a:solidFill>
                  <a:schemeClr val="tx1"/>
                </a:solidFill>
                <a:latin typeface="メイリオ" panose="020B0604030504040204" pitchFamily="50" charset="-128"/>
                <a:ea typeface="メイリオ" panose="020B0604030504040204" pitchFamily="50" charset="-128"/>
                <a:sym typeface="ヒラギノ角ゴ ProN W6"/>
              </a:rPr>
              <a:t>専門家</a:t>
            </a:r>
          </a:p>
        </p:txBody>
      </p:sp>
      <p:sp>
        <p:nvSpPr>
          <p:cNvPr id="12292" name="Rectangle 3">
            <a:extLst>
              <a:ext uri="{FF2B5EF4-FFF2-40B4-BE49-F238E27FC236}">
                <a16:creationId xmlns:a16="http://schemas.microsoft.com/office/drawing/2014/main" id="{BDDEABF3-C818-A9CE-45C9-0711BD62DF3B}"/>
              </a:ext>
            </a:extLst>
          </p:cNvPr>
          <p:cNvSpPr>
            <a:spLocks/>
          </p:cNvSpPr>
          <p:nvPr/>
        </p:nvSpPr>
        <p:spPr bwMode="auto">
          <a:xfrm>
            <a:off x="4400550" y="3205163"/>
            <a:ext cx="423068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eaLnBrk="1" hangingPunct="1"/>
            <a:r>
              <a:rPr kumimoji="0" lang="ja-JP" altLang="en-US" sz="6600">
                <a:solidFill>
                  <a:schemeClr val="tx1"/>
                </a:solidFill>
                <a:latin typeface="メイリオ" panose="020B0604030504040204" pitchFamily="50" charset="-128"/>
                <a:ea typeface="メイリオ" panose="020B0604030504040204" pitchFamily="50" charset="-128"/>
                <a:sym typeface="ヒラギノ角ゴ ProN W6"/>
              </a:rPr>
              <a:t>田中　太郎</a:t>
            </a:r>
          </a:p>
        </p:txBody>
      </p:sp>
      <p:sp>
        <p:nvSpPr>
          <p:cNvPr id="12293" name="Rectangle 4">
            <a:extLst>
              <a:ext uri="{FF2B5EF4-FFF2-40B4-BE49-F238E27FC236}">
                <a16:creationId xmlns:a16="http://schemas.microsoft.com/office/drawing/2014/main" id="{11087B98-AEFD-00BE-76B8-0ABBBDD9EC7B}"/>
              </a:ext>
            </a:extLst>
          </p:cNvPr>
          <p:cNvSpPr>
            <a:spLocks/>
          </p:cNvSpPr>
          <p:nvPr/>
        </p:nvSpPr>
        <p:spPr bwMode="auto">
          <a:xfrm>
            <a:off x="1352550" y="2516188"/>
            <a:ext cx="394970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eaLnBrk="1" hangingPunct="1"/>
            <a:r>
              <a:rPr kumimoji="0" lang="ja-JP" altLang="en-US" sz="2800">
                <a:solidFill>
                  <a:schemeClr val="tx1"/>
                </a:solidFill>
                <a:latin typeface="メイリオ" panose="020B0604030504040204" pitchFamily="50" charset="-128"/>
                <a:ea typeface="メイリオ" panose="020B0604030504040204" pitchFamily="50" charset="-128"/>
                <a:sym typeface="ヒラギノ角ゴ ProN W6"/>
              </a:rPr>
              <a:t>○○管区気象台予報課長</a:t>
            </a:r>
          </a:p>
        </p:txBody>
      </p:sp>
      <p:sp>
        <p:nvSpPr>
          <p:cNvPr id="12294" name="テキスト ボックス 11">
            <a:extLst>
              <a:ext uri="{FF2B5EF4-FFF2-40B4-BE49-F238E27FC236}">
                <a16:creationId xmlns:a16="http://schemas.microsoft.com/office/drawing/2014/main" id="{5B7C6DDA-B247-F1C3-D759-A220DB022199}"/>
              </a:ext>
            </a:extLst>
          </p:cNvPr>
          <p:cNvSpPr txBox="1">
            <a:spLocks noChangeArrowheads="1"/>
          </p:cNvSpPr>
          <p:nvPr/>
        </p:nvSpPr>
        <p:spPr bwMode="auto">
          <a:xfrm>
            <a:off x="1281113" y="4797425"/>
            <a:ext cx="80645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eaLnBrk="1" hangingPunct="1"/>
            <a:r>
              <a:rPr kumimoji="0" lang="ja-JP" altLang="en-US" sz="2100">
                <a:latin typeface="メイリオ" panose="020B0604030504040204" pitchFamily="50" charset="-128"/>
                <a:ea typeface="メイリオ" panose="020B0604030504040204" pitchFamily="50" charset="-128"/>
              </a:rPr>
              <a:t>○○県生まれ。○○○学校を卒業後</a:t>
            </a:r>
            <a:r>
              <a:rPr kumimoji="0" lang="en-US" altLang="ja-JP" sz="2100">
                <a:latin typeface="メイリオ" panose="020B0604030504040204" pitchFamily="50" charset="-128"/>
                <a:ea typeface="メイリオ" panose="020B0604030504040204" pitchFamily="50" charset="-128"/>
              </a:rPr>
              <a:t>9</a:t>
            </a:r>
            <a:r>
              <a:rPr kumimoji="0" lang="ja-JP" altLang="en-US" sz="2100">
                <a:latin typeface="メイリオ" panose="020B0604030504040204" pitchFamily="50" charset="-128"/>
                <a:ea typeface="メイリオ" panose="020B0604030504040204" pitchFamily="50" charset="-128"/>
              </a:rPr>
              <a:t>年間、毎年</a:t>
            </a:r>
            <a:r>
              <a:rPr kumimoji="0" lang="en-US" altLang="ja-JP" sz="2100">
                <a:latin typeface="メイリオ" panose="020B0604030504040204" pitchFamily="50" charset="-128"/>
                <a:ea typeface="メイリオ" panose="020B0604030504040204" pitchFamily="50" charset="-128"/>
              </a:rPr>
              <a:t>110</a:t>
            </a:r>
            <a:r>
              <a:rPr kumimoji="0" lang="ja-JP" altLang="en-US" sz="2100">
                <a:latin typeface="メイリオ" panose="020B0604030504040204" pitchFamily="50" charset="-128"/>
                <a:ea typeface="メイリオ" panose="020B0604030504040204" pitchFamily="50" charset="-128"/>
              </a:rPr>
              <a:t>日程度観測船に乗船して海洋観測を行う。その後、気象庁にて船舶向けの海上の予報警報、天気図作成、台風の解析や予報を担当。今年</a:t>
            </a:r>
            <a:r>
              <a:rPr kumimoji="0" lang="en-US" altLang="ja-JP" sz="2100">
                <a:latin typeface="メイリオ" panose="020B0604030504040204" pitchFamily="50" charset="-128"/>
                <a:ea typeface="メイリオ" panose="020B0604030504040204" pitchFamily="50" charset="-128"/>
              </a:rPr>
              <a:t>4</a:t>
            </a:r>
            <a:r>
              <a:rPr kumimoji="0" lang="ja-JP" altLang="en-US" sz="2100">
                <a:latin typeface="メイリオ" panose="020B0604030504040204" pitchFamily="50" charset="-128"/>
                <a:ea typeface="メイリオ" panose="020B0604030504040204" pitchFamily="50" charset="-128"/>
              </a:rPr>
              <a:t>月から現職。防災気象情報をより役立つようにするため日々活躍中。</a:t>
            </a:r>
          </a:p>
        </p:txBody>
      </p:sp>
      <p:sp>
        <p:nvSpPr>
          <p:cNvPr id="10" name="Rectangle 4">
            <a:extLst>
              <a:ext uri="{FF2B5EF4-FFF2-40B4-BE49-F238E27FC236}">
                <a16:creationId xmlns:a16="http://schemas.microsoft.com/office/drawing/2014/main" id="{A5020906-3F59-3831-65AB-1DFE2BB5579E}"/>
              </a:ext>
            </a:extLst>
          </p:cNvPr>
          <p:cNvSpPr>
            <a:spLocks noChangeArrowheads="1"/>
          </p:cNvSpPr>
          <p:nvPr/>
        </p:nvSpPr>
        <p:spPr bwMode="auto">
          <a:xfrm>
            <a:off x="415925" y="549275"/>
            <a:ext cx="9145588" cy="792163"/>
          </a:xfrm>
          <a:prstGeom prst="rect">
            <a:avLst/>
          </a:prstGeom>
          <a:solidFill>
            <a:schemeClr val="accent6">
              <a:lumMod val="20000"/>
              <a:lumOff val="80000"/>
            </a:schemeClr>
          </a:solidFill>
          <a:ln w="9525">
            <a:noFill/>
            <a:miter lim="800000"/>
            <a:headEnd/>
            <a:tailEnd/>
          </a:ln>
        </p:spPr>
        <p:txBody>
          <a:bodyPr lIns="0" tIns="0" rIns="0" bIns="0" anchor="ctr"/>
          <a:lstStyle/>
          <a:p>
            <a:pPr algn="ctr" eaLnBrk="1" hangingPunct="1">
              <a:lnSpc>
                <a:spcPct val="14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ja-JP" altLang="en-US" sz="4000" dirty="0">
                <a:solidFill>
                  <a:schemeClr val="accent6">
                    <a:lumMod val="75000"/>
                  </a:schemeClr>
                </a:solidFill>
                <a:latin typeface="メイリオ" pitchFamily="50" charset="-128"/>
                <a:ea typeface="メイリオ" pitchFamily="50" charset="-128"/>
                <a:cs typeface="ヒラギノ角ゴ ProN W6"/>
              </a:rPr>
              <a:t>自己紹介</a:t>
            </a:r>
          </a:p>
        </p:txBody>
      </p:sp>
      <p:sp>
        <p:nvSpPr>
          <p:cNvPr id="11" name="角丸四角形 10">
            <a:extLst>
              <a:ext uri="{FF2B5EF4-FFF2-40B4-BE49-F238E27FC236}">
                <a16:creationId xmlns:a16="http://schemas.microsoft.com/office/drawing/2014/main" id="{E8B3B318-ED38-4C71-6BEC-B5B659FC06E5}"/>
              </a:ext>
            </a:extLst>
          </p:cNvPr>
          <p:cNvSpPr>
            <a:spLocks noChangeAspect="1"/>
          </p:cNvSpPr>
          <p:nvPr/>
        </p:nvSpPr>
        <p:spPr bwMode="auto">
          <a:xfrm>
            <a:off x="130175" y="77788"/>
            <a:ext cx="9672638" cy="6696075"/>
          </a:xfrm>
          <a:prstGeom prst="roundRect">
            <a:avLst>
              <a:gd name="adj" fmla="val 6762"/>
            </a:avLst>
          </a:prstGeom>
          <a:noFill/>
          <a:ln w="63500" cap="flat" cmpd="sng" algn="ctr">
            <a:solidFill>
              <a:schemeClr val="accent6">
                <a:lumMod val="40000"/>
                <a:lumOff val="60000"/>
              </a:schemeClr>
            </a:solidFill>
            <a:prstDash val="solid"/>
            <a:round/>
            <a:headEnd type="none" w="med" len="med"/>
            <a:tailEnd type="none" w="med" len="med"/>
          </a:ln>
          <a:effectLst/>
        </p:spPr>
        <p:txBody>
          <a:bodyPr/>
          <a:lstStyle/>
          <a:p>
            <a:pPr algn="ctr" eaLnBrk="1" hangingPunct="1">
              <a:defRPr/>
            </a:pPr>
            <a:endParaRPr kumimoji="0" lang="ja-JP" altLang="en-US">
              <a:latin typeface="Gill Sans" charset="0"/>
              <a:ea typeface="ヒラギノ角ゴ ProN W3" charset="0"/>
              <a:cs typeface="ヒラギノ角ゴ ProN W3" charset="0"/>
              <a:sym typeface="Gill Sans" charset="0"/>
            </a:endParaRPr>
          </a:p>
        </p:txBody>
      </p:sp>
      <p:sp>
        <p:nvSpPr>
          <p:cNvPr id="12" name="正方形/長方形 11">
            <a:extLst>
              <a:ext uri="{FF2B5EF4-FFF2-40B4-BE49-F238E27FC236}">
                <a16:creationId xmlns:a16="http://schemas.microsoft.com/office/drawing/2014/main" id="{0579DED4-D630-EEEA-285B-36E6B37C466F}"/>
              </a:ext>
            </a:extLst>
          </p:cNvPr>
          <p:cNvSpPr/>
          <p:nvPr/>
        </p:nvSpPr>
        <p:spPr bwMode="auto">
          <a:xfrm>
            <a:off x="992188" y="4941888"/>
            <a:ext cx="215900" cy="1727200"/>
          </a:xfrm>
          <a:prstGeom prst="rect">
            <a:avLst/>
          </a:prstGeom>
          <a:solidFill>
            <a:schemeClr val="accent6">
              <a:lumMod val="20000"/>
              <a:lumOff val="80000"/>
            </a:schemeClr>
          </a:solidFill>
          <a:ln w="9525">
            <a:noFill/>
            <a:miter lim="800000"/>
            <a:headEnd/>
            <a:tailEnd/>
          </a:ln>
        </p:spPr>
        <p:txBody>
          <a:bodyPr lIns="0" tIns="0" rIns="0" bIns="0" anchor="ctr"/>
          <a:lstStyle/>
          <a:p>
            <a:pPr algn="ctr" eaLnBrk="1" hangingPunct="1">
              <a:lnSpc>
                <a:spcPct val="14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ja-JP" altLang="en-US" sz="4000" b="1">
              <a:solidFill>
                <a:schemeClr val="accent6">
                  <a:lumMod val="60000"/>
                  <a:lumOff val="40000"/>
                </a:schemeClr>
              </a:solidFill>
              <a:latin typeface="メイリオ" pitchFamily="50" charset="-128"/>
              <a:ea typeface="メイリオ" pitchFamily="50" charset="-128"/>
              <a:cs typeface="ヒラギノ角ゴ ProN W6"/>
              <a:sym typeface="Gill Sans" charset="0"/>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5">
            <a:extLst>
              <a:ext uri="{FF2B5EF4-FFF2-40B4-BE49-F238E27FC236}">
                <a16:creationId xmlns:a16="http://schemas.microsoft.com/office/drawing/2014/main" id="{FD36DECD-34C5-3105-D7A6-C79F075935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05750" y="1700213"/>
            <a:ext cx="1897063" cy="451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6">
            <a:extLst>
              <a:ext uri="{FF2B5EF4-FFF2-40B4-BE49-F238E27FC236}">
                <a16:creationId xmlns:a16="http://schemas.microsoft.com/office/drawing/2014/main" id="{42DCC742-FBBF-AF55-1F3E-C36B17A0DF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238" y="3848100"/>
            <a:ext cx="1897062" cy="246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Rectangle 1">
            <a:extLst>
              <a:ext uri="{FF2B5EF4-FFF2-40B4-BE49-F238E27FC236}">
                <a16:creationId xmlns:a16="http://schemas.microsoft.com/office/drawing/2014/main" id="{AE4B88F2-F859-0034-E6F5-21AF64C5D5E9}"/>
              </a:ext>
            </a:extLst>
          </p:cNvPr>
          <p:cNvSpPr>
            <a:spLocks/>
          </p:cNvSpPr>
          <p:nvPr/>
        </p:nvSpPr>
        <p:spPr bwMode="auto">
          <a:xfrm>
            <a:off x="4879975" y="6546850"/>
            <a:ext cx="150813"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5400" tIns="25400" rIns="62956" bIns="25400">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eaLnBrk="1" hangingPunct="1"/>
            <a:r>
              <a:rPr kumimoji="0" lang="en-US" altLang="ja-JP" sz="1200">
                <a:solidFill>
                  <a:schemeClr val="tx1"/>
                </a:solidFill>
              </a:rPr>
              <a:t>4</a:t>
            </a:r>
          </a:p>
        </p:txBody>
      </p:sp>
      <p:sp>
        <p:nvSpPr>
          <p:cNvPr id="14341" name="Rectangle 3">
            <a:extLst>
              <a:ext uri="{FF2B5EF4-FFF2-40B4-BE49-F238E27FC236}">
                <a16:creationId xmlns:a16="http://schemas.microsoft.com/office/drawing/2014/main" id="{35E37D93-862E-C162-EBB6-0703D2DD26FB}"/>
              </a:ext>
            </a:extLst>
          </p:cNvPr>
          <p:cNvSpPr>
            <a:spLocks/>
          </p:cNvSpPr>
          <p:nvPr/>
        </p:nvSpPr>
        <p:spPr bwMode="auto">
          <a:xfrm>
            <a:off x="2505075" y="2060575"/>
            <a:ext cx="4902200" cy="427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eaLnBrk="1" hangingPunct="1">
              <a:lnSpc>
                <a:spcPct val="120000"/>
              </a:lnSpc>
            </a:pPr>
            <a:r>
              <a:rPr kumimoji="0" lang="ja-JP" altLang="en-US" sz="40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rPr>
              <a:t>イントロダクション</a:t>
            </a:r>
            <a:endParaRPr kumimoji="0" lang="en-US" altLang="ja-JP" sz="40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endParaRPr>
          </a:p>
          <a:p>
            <a:pPr algn="ctr" eaLnBrk="1" hangingPunct="1">
              <a:lnSpc>
                <a:spcPct val="120000"/>
              </a:lnSpc>
            </a:pPr>
            <a:r>
              <a:rPr kumimoji="0" lang="ja-JP" altLang="en-US" sz="40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rPr>
              <a:t>レクチャー</a:t>
            </a:r>
            <a:endParaRPr kumimoji="0" lang="en-US" altLang="ja-JP" sz="40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endParaRPr>
          </a:p>
          <a:p>
            <a:pPr algn="ctr" eaLnBrk="1" hangingPunct="1">
              <a:lnSpc>
                <a:spcPct val="120000"/>
              </a:lnSpc>
            </a:pPr>
            <a:r>
              <a:rPr kumimoji="0" lang="ja-JP" altLang="en-US" sz="40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rPr>
              <a:t>休憩</a:t>
            </a:r>
            <a:endParaRPr kumimoji="0" lang="en-US" altLang="ja-JP" sz="40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endParaRPr>
          </a:p>
          <a:p>
            <a:pPr algn="ctr" eaLnBrk="1" hangingPunct="1">
              <a:lnSpc>
                <a:spcPct val="120000"/>
              </a:lnSpc>
            </a:pPr>
            <a:r>
              <a:rPr kumimoji="0" lang="ja-JP" altLang="en-US" sz="40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rPr>
              <a:t>グループワーク</a:t>
            </a:r>
            <a:endParaRPr kumimoji="0" lang="en-US" altLang="ja-JP" sz="40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endParaRPr>
          </a:p>
          <a:p>
            <a:pPr algn="ctr" eaLnBrk="1" hangingPunct="1">
              <a:lnSpc>
                <a:spcPct val="120000"/>
              </a:lnSpc>
            </a:pPr>
            <a:r>
              <a:rPr kumimoji="0" lang="ja-JP" altLang="en-US" sz="40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rPr>
              <a:t>まとめ</a:t>
            </a:r>
            <a:endParaRPr kumimoji="0" lang="en-US" altLang="ja-JP" sz="40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endParaRPr>
          </a:p>
          <a:p>
            <a:pPr algn="ctr" eaLnBrk="1" hangingPunct="1">
              <a:lnSpc>
                <a:spcPct val="120000"/>
              </a:lnSpc>
            </a:pPr>
            <a:r>
              <a:rPr kumimoji="0" lang="ja-JP" altLang="en-US" sz="40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rPr>
              <a:t>事後アンケート</a:t>
            </a:r>
          </a:p>
        </p:txBody>
      </p:sp>
      <p:sp>
        <p:nvSpPr>
          <p:cNvPr id="8" name="角丸四角形 7">
            <a:extLst>
              <a:ext uri="{FF2B5EF4-FFF2-40B4-BE49-F238E27FC236}">
                <a16:creationId xmlns:a16="http://schemas.microsoft.com/office/drawing/2014/main" id="{1DC298E1-D268-9DCA-6758-882F3508834F}"/>
              </a:ext>
            </a:extLst>
          </p:cNvPr>
          <p:cNvSpPr>
            <a:spLocks noChangeAspect="1"/>
          </p:cNvSpPr>
          <p:nvPr/>
        </p:nvSpPr>
        <p:spPr bwMode="auto">
          <a:xfrm>
            <a:off x="130175" y="77788"/>
            <a:ext cx="9672638" cy="6696075"/>
          </a:xfrm>
          <a:prstGeom prst="roundRect">
            <a:avLst>
              <a:gd name="adj" fmla="val 6762"/>
            </a:avLst>
          </a:prstGeom>
          <a:noFill/>
          <a:ln w="63500" cap="flat" cmpd="sng" algn="ctr">
            <a:solidFill>
              <a:schemeClr val="accent6">
                <a:lumMod val="40000"/>
                <a:lumOff val="60000"/>
              </a:schemeClr>
            </a:solidFill>
            <a:prstDash val="solid"/>
            <a:round/>
            <a:headEnd type="none" w="med" len="med"/>
            <a:tailEnd type="none" w="med" len="med"/>
          </a:ln>
          <a:effectLst/>
        </p:spPr>
        <p:txBody>
          <a:bodyPr/>
          <a:lstStyle/>
          <a:p>
            <a:pPr algn="ctr" eaLnBrk="1" hangingPunct="1">
              <a:defRPr/>
            </a:pPr>
            <a:endParaRPr kumimoji="0" lang="ja-JP" altLang="en-US">
              <a:latin typeface="Gill Sans" charset="0"/>
              <a:ea typeface="ヒラギノ角ゴ ProN W3" charset="0"/>
              <a:cs typeface="ヒラギノ角ゴ ProN W3" charset="0"/>
              <a:sym typeface="Gill Sans" charset="0"/>
            </a:endParaRPr>
          </a:p>
        </p:txBody>
      </p:sp>
      <p:sp>
        <p:nvSpPr>
          <p:cNvPr id="9" name="Rectangle 4">
            <a:extLst>
              <a:ext uri="{FF2B5EF4-FFF2-40B4-BE49-F238E27FC236}">
                <a16:creationId xmlns:a16="http://schemas.microsoft.com/office/drawing/2014/main" id="{5D490AAC-8665-F1BD-E169-1AA8930F48EF}"/>
              </a:ext>
            </a:extLst>
          </p:cNvPr>
          <p:cNvSpPr>
            <a:spLocks noChangeArrowheads="1"/>
          </p:cNvSpPr>
          <p:nvPr/>
        </p:nvSpPr>
        <p:spPr bwMode="auto">
          <a:xfrm>
            <a:off x="2073275" y="836613"/>
            <a:ext cx="6119813" cy="792162"/>
          </a:xfrm>
          <a:prstGeom prst="rect">
            <a:avLst/>
          </a:prstGeom>
          <a:solidFill>
            <a:schemeClr val="accent6">
              <a:lumMod val="20000"/>
              <a:lumOff val="80000"/>
            </a:schemeClr>
          </a:solidFill>
          <a:ln w="9525">
            <a:noFill/>
            <a:miter lim="800000"/>
            <a:headEnd/>
            <a:tailEnd/>
          </a:ln>
        </p:spPr>
        <p:txBody>
          <a:bodyPr lIns="0" tIns="0" rIns="0" bIns="0" anchor="ctr"/>
          <a:lstStyle/>
          <a:p>
            <a:pPr algn="ctr" eaLnBrk="1" hangingPunct="1">
              <a:lnSpc>
                <a:spcPct val="14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ja-JP" altLang="en-US" sz="4000" dirty="0">
                <a:solidFill>
                  <a:schemeClr val="accent6">
                    <a:lumMod val="75000"/>
                  </a:schemeClr>
                </a:solidFill>
                <a:latin typeface="メイリオ" pitchFamily="50" charset="-128"/>
                <a:ea typeface="メイリオ" pitchFamily="50" charset="-128"/>
                <a:cs typeface="ヒラギノ角ゴ ProN W6"/>
              </a:rPr>
              <a:t>今日の活動の流れ</a:t>
            </a:r>
          </a:p>
        </p:txBody>
      </p:sp>
    </p:spTree>
  </p:cSld>
  <p:clrMapOvr>
    <a:masterClrMapping/>
  </p:clrMapOvr>
  <p:transition advTm="4876"/>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5">
            <a:extLst>
              <a:ext uri="{FF2B5EF4-FFF2-40B4-BE49-F238E27FC236}">
                <a16:creationId xmlns:a16="http://schemas.microsoft.com/office/drawing/2014/main" id="{40A813A2-8852-2A41-35E3-D9A91793B0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0075" y="4335463"/>
            <a:ext cx="2955925" cy="252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Rectangle 1">
            <a:extLst>
              <a:ext uri="{FF2B5EF4-FFF2-40B4-BE49-F238E27FC236}">
                <a16:creationId xmlns:a16="http://schemas.microsoft.com/office/drawing/2014/main" id="{B4F1331F-883F-BED3-17C3-1A9AFAA1AD9E}"/>
              </a:ext>
            </a:extLst>
          </p:cNvPr>
          <p:cNvSpPr>
            <a:spLocks/>
          </p:cNvSpPr>
          <p:nvPr/>
        </p:nvSpPr>
        <p:spPr bwMode="auto">
          <a:xfrm>
            <a:off x="4879975" y="6546850"/>
            <a:ext cx="150813"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5400" tIns="25400" rIns="62956" bIns="25400">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eaLnBrk="1" hangingPunct="1"/>
            <a:r>
              <a:rPr kumimoji="0" lang="en-US" altLang="ja-JP" sz="1200">
                <a:solidFill>
                  <a:schemeClr val="tx1"/>
                </a:solidFill>
              </a:rPr>
              <a:t>7</a:t>
            </a:r>
          </a:p>
        </p:txBody>
      </p:sp>
      <p:sp>
        <p:nvSpPr>
          <p:cNvPr id="16388" name="Rectangle 5">
            <a:extLst>
              <a:ext uri="{FF2B5EF4-FFF2-40B4-BE49-F238E27FC236}">
                <a16:creationId xmlns:a16="http://schemas.microsoft.com/office/drawing/2014/main" id="{B0F392F8-D63F-67F2-828C-FA02443DCD39}"/>
              </a:ext>
            </a:extLst>
          </p:cNvPr>
          <p:cNvSpPr>
            <a:spLocks/>
          </p:cNvSpPr>
          <p:nvPr/>
        </p:nvSpPr>
        <p:spPr bwMode="auto">
          <a:xfrm>
            <a:off x="631825" y="765175"/>
            <a:ext cx="8721725" cy="553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eaLnBrk="1" hangingPunct="1"/>
            <a:r>
              <a:rPr kumimoji="0" lang="ja-JP" altLang="en-US" sz="40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rPr>
              <a:t>〇この後のグループワークでは、</a:t>
            </a:r>
            <a:endParaRPr kumimoji="0" lang="en-US" altLang="ja-JP" sz="40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endParaRPr>
          </a:p>
          <a:p>
            <a:pPr eaLnBrk="1" hangingPunct="1"/>
            <a:r>
              <a:rPr kumimoji="0" lang="ja-JP" altLang="en-US" sz="40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rPr>
              <a:t>　みなさんが住む架空の</a:t>
            </a:r>
            <a:r>
              <a:rPr kumimoji="0" lang="ja-JP" altLang="en-US" sz="4000">
                <a:solidFill>
                  <a:srgbClr val="2E6FFD"/>
                </a:solidFill>
                <a:latin typeface="メイリオ" panose="020B0604030504040204" pitchFamily="50" charset="-128"/>
                <a:ea typeface="メイリオ" panose="020B0604030504040204" pitchFamily="50" charset="-128"/>
                <a:cs typeface="ヒラギノ角ゴ ProN W6"/>
                <a:sym typeface="ヒラギノ角ゴ ProN W6"/>
              </a:rPr>
              <a:t>町で豪雨</a:t>
            </a:r>
            <a:r>
              <a:rPr kumimoji="0" lang="ja-JP" altLang="en-US" sz="40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rPr>
              <a:t>に</a:t>
            </a:r>
            <a:endParaRPr kumimoji="0" lang="en-US" altLang="ja-JP" sz="40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endParaRPr>
          </a:p>
          <a:p>
            <a:pPr eaLnBrk="1" hangingPunct="1"/>
            <a:r>
              <a:rPr kumimoji="0" lang="ja-JP" altLang="en-US" sz="40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rPr>
              <a:t>　関するシミュレーションをします。</a:t>
            </a:r>
            <a:endParaRPr kumimoji="0" lang="en-US" altLang="ja-JP" sz="40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endParaRPr>
          </a:p>
          <a:p>
            <a:pPr eaLnBrk="1" hangingPunct="1"/>
            <a:endParaRPr kumimoji="0" lang="en-US" altLang="ja-JP" sz="4000">
              <a:solidFill>
                <a:schemeClr val="tx1"/>
              </a:solidFill>
              <a:latin typeface="メイリオ" panose="020B0604030504040204" pitchFamily="50" charset="-128"/>
              <a:ea typeface="メイリオ" panose="020B0604030504040204" pitchFamily="50" charset="-128"/>
              <a:cs typeface="ヒラギノ角ゴ ProN W6"/>
            </a:endParaRPr>
          </a:p>
          <a:p>
            <a:pPr eaLnBrk="1" hangingPunct="1"/>
            <a:r>
              <a:rPr kumimoji="0" lang="ja-JP" altLang="en-US" sz="40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rPr>
              <a:t>〇これから聞くお話の中には</a:t>
            </a:r>
            <a:endParaRPr kumimoji="0" lang="en-US" altLang="ja-JP" sz="40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endParaRPr>
          </a:p>
          <a:p>
            <a:pPr eaLnBrk="1" hangingPunct="1"/>
            <a:r>
              <a:rPr kumimoji="0" lang="ja-JP" altLang="en-US" sz="40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rPr>
              <a:t>　シミュレーション攻略の</a:t>
            </a:r>
            <a:r>
              <a:rPr kumimoji="0" lang="ja-JP" altLang="en-US" sz="4000">
                <a:solidFill>
                  <a:srgbClr val="FF2712"/>
                </a:solidFill>
                <a:latin typeface="メイリオ" panose="020B0604030504040204" pitchFamily="50" charset="-128"/>
                <a:ea typeface="メイリオ" panose="020B0604030504040204" pitchFamily="50" charset="-128"/>
                <a:cs typeface="ヒラギノ角ゴ ProN W6"/>
                <a:sym typeface="ヒラギノ角ゴ ProN W6"/>
              </a:rPr>
              <a:t>ヒント</a:t>
            </a:r>
            <a:r>
              <a:rPr kumimoji="0" lang="ja-JP" altLang="en-US" sz="40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rPr>
              <a:t>が</a:t>
            </a:r>
            <a:endParaRPr kumimoji="0" lang="en-US" altLang="ja-JP" sz="40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endParaRPr>
          </a:p>
          <a:p>
            <a:pPr eaLnBrk="1" hangingPunct="1"/>
            <a:r>
              <a:rPr kumimoji="0" lang="ja-JP" altLang="en-US" sz="40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rPr>
              <a:t>　たくさん隠れているので</a:t>
            </a:r>
            <a:endParaRPr kumimoji="0" lang="en-US" altLang="ja-JP" sz="40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endParaRPr>
          </a:p>
          <a:p>
            <a:pPr eaLnBrk="1" hangingPunct="1"/>
            <a:r>
              <a:rPr kumimoji="0" lang="ja-JP" altLang="en-US" sz="40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rPr>
              <a:t>　たくさんメモをとって</a:t>
            </a:r>
            <a:endParaRPr kumimoji="0" lang="en-US" altLang="ja-JP" sz="40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endParaRPr>
          </a:p>
          <a:p>
            <a:pPr eaLnBrk="1" hangingPunct="1"/>
            <a:r>
              <a:rPr kumimoji="0" lang="ja-JP" altLang="en-US" sz="4000">
                <a:solidFill>
                  <a:schemeClr val="tx1"/>
                </a:solidFill>
                <a:latin typeface="メイリオ" panose="020B0604030504040204" pitchFamily="50" charset="-128"/>
                <a:ea typeface="メイリオ" panose="020B0604030504040204" pitchFamily="50" charset="-128"/>
                <a:cs typeface="ヒラギノ角ゴ ProN W6"/>
                <a:sym typeface="ヒラギノ角ゴ ProN W6"/>
              </a:rPr>
              <a:t>　くださいね！</a:t>
            </a:r>
          </a:p>
        </p:txBody>
      </p:sp>
      <p:sp>
        <p:nvSpPr>
          <p:cNvPr id="7" name="角丸四角形 6">
            <a:extLst>
              <a:ext uri="{FF2B5EF4-FFF2-40B4-BE49-F238E27FC236}">
                <a16:creationId xmlns:a16="http://schemas.microsoft.com/office/drawing/2014/main" id="{9C6876F0-5BD4-51DA-EE6F-5FE214A37F8F}"/>
              </a:ext>
            </a:extLst>
          </p:cNvPr>
          <p:cNvSpPr>
            <a:spLocks noChangeAspect="1"/>
          </p:cNvSpPr>
          <p:nvPr/>
        </p:nvSpPr>
        <p:spPr bwMode="auto">
          <a:xfrm>
            <a:off x="130175" y="77788"/>
            <a:ext cx="9672638" cy="6696075"/>
          </a:xfrm>
          <a:prstGeom prst="roundRect">
            <a:avLst>
              <a:gd name="adj" fmla="val 6762"/>
            </a:avLst>
          </a:prstGeom>
          <a:noFill/>
          <a:ln w="63500" cap="flat" cmpd="sng" algn="ctr">
            <a:solidFill>
              <a:schemeClr val="accent6">
                <a:lumMod val="40000"/>
                <a:lumOff val="60000"/>
              </a:schemeClr>
            </a:solidFill>
            <a:prstDash val="solid"/>
            <a:round/>
            <a:headEnd type="none" w="med" len="med"/>
            <a:tailEnd type="none" w="med" len="med"/>
          </a:ln>
          <a:effectLst/>
        </p:spPr>
        <p:txBody>
          <a:bodyPr/>
          <a:lstStyle/>
          <a:p>
            <a:pPr algn="ctr" eaLnBrk="1" hangingPunct="1">
              <a:defRPr/>
            </a:pPr>
            <a:endParaRPr kumimoji="0" lang="ja-JP" altLang="en-US">
              <a:latin typeface="Gill Sans" charset="0"/>
              <a:ea typeface="ヒラギノ角ゴ ProN W3" charset="0"/>
              <a:cs typeface="ヒラギノ角ゴ ProN W3" charset="0"/>
              <a:sym typeface="Gill Sans" charset="0"/>
            </a:endParaRPr>
          </a:p>
        </p:txBody>
      </p:sp>
    </p:spTree>
  </p:cSld>
  <p:clrMapOvr>
    <a:masterClrMapping/>
  </p:clrMapOvr>
  <p:transition advTm="3108"/>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in.wmv">
            <a:hlinkClick r:id="" action="ppaction://media"/>
            <a:extLst>
              <a:ext uri="{FF2B5EF4-FFF2-40B4-BE49-F238E27FC236}">
                <a16:creationId xmlns:a16="http://schemas.microsoft.com/office/drawing/2014/main" id="{B939E8F4-783B-6CE0-54C7-9A7D84AEB4F1}"/>
              </a:ext>
            </a:extLst>
          </p:cNvPr>
          <p:cNvPicPr>
            <a:picLocks noRot="1" noChangeAspect="1"/>
          </p:cNvPicPr>
          <p:nvPr>
            <a:videoFile r:link="rId1"/>
          </p:nvPr>
        </p:nvPicPr>
        <p:blipFill>
          <a:blip r:embed="rId4">
            <a:extLst>
              <a:ext uri="{28A0092B-C50C-407E-A947-70E740481C1C}">
                <a14:useLocalDpi xmlns:a14="http://schemas.microsoft.com/office/drawing/2010/main" val="0"/>
              </a:ext>
            </a:extLst>
          </a:blip>
          <a:srcRect/>
          <a:stretch>
            <a:fillRect/>
          </a:stretch>
        </p:blipFill>
        <p:spPr bwMode="auto">
          <a:xfrm>
            <a:off x="0" y="0"/>
            <a:ext cx="9906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922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7">
            <a:extLst>
              <a:ext uri="{FF2B5EF4-FFF2-40B4-BE49-F238E27FC236}">
                <a16:creationId xmlns:a16="http://schemas.microsoft.com/office/drawing/2014/main" id="{059F3655-C4B4-7287-9232-0504CFE007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05038"/>
            <a:ext cx="3306763"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正方形/長方形 11">
            <a:extLst>
              <a:ext uri="{FF2B5EF4-FFF2-40B4-BE49-F238E27FC236}">
                <a16:creationId xmlns:a16="http://schemas.microsoft.com/office/drawing/2014/main" id="{B1B27ACF-2281-9C83-FA49-B7C34AC3BA13}"/>
              </a:ext>
            </a:extLst>
          </p:cNvPr>
          <p:cNvSpPr>
            <a:spLocks noChangeArrowheads="1"/>
          </p:cNvSpPr>
          <p:nvPr/>
        </p:nvSpPr>
        <p:spPr bwMode="auto">
          <a:xfrm>
            <a:off x="0" y="1373188"/>
            <a:ext cx="3068638"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a:lnSpc>
                <a:spcPts val="2800"/>
              </a:lnSpc>
            </a:pPr>
            <a:r>
              <a:rPr lang="ja-JP" altLang="en-US" sz="2800" b="1">
                <a:latin typeface="メイリオ" panose="020B0604030504040204" pitchFamily="50" charset="-128"/>
                <a:ea typeface="メイリオ" panose="020B0604030504040204" pitchFamily="50" charset="-128"/>
              </a:rPr>
              <a:t>川の近く</a:t>
            </a:r>
            <a:endParaRPr lang="en-US" altLang="ja-JP" sz="2800" b="1">
              <a:latin typeface="メイリオ" panose="020B0604030504040204" pitchFamily="50" charset="-128"/>
              <a:ea typeface="メイリオ" panose="020B0604030504040204" pitchFamily="50" charset="-128"/>
            </a:endParaRPr>
          </a:p>
        </p:txBody>
      </p:sp>
      <p:sp>
        <p:nvSpPr>
          <p:cNvPr id="20484" name="正方形/長方形 12">
            <a:extLst>
              <a:ext uri="{FF2B5EF4-FFF2-40B4-BE49-F238E27FC236}">
                <a16:creationId xmlns:a16="http://schemas.microsoft.com/office/drawing/2014/main" id="{2CE73B0C-9AC2-8128-54ED-4759F9FC7E8A}"/>
              </a:ext>
            </a:extLst>
          </p:cNvPr>
          <p:cNvSpPr>
            <a:spLocks noChangeArrowheads="1"/>
          </p:cNvSpPr>
          <p:nvPr/>
        </p:nvSpPr>
        <p:spPr bwMode="auto">
          <a:xfrm>
            <a:off x="3152775" y="1247775"/>
            <a:ext cx="4084638" cy="81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a:lnSpc>
                <a:spcPts val="2800"/>
              </a:lnSpc>
            </a:pPr>
            <a:r>
              <a:rPr lang="ja-JP" altLang="en-US" sz="2800" b="1">
                <a:latin typeface="メイリオ" panose="020B0604030504040204" pitchFamily="50" charset="-128"/>
                <a:ea typeface="メイリオ" panose="020B0604030504040204" pitchFamily="50" charset="-128"/>
              </a:rPr>
              <a:t>川の高さと</a:t>
            </a:r>
            <a:endParaRPr lang="en-US" altLang="ja-JP" sz="2800" b="1">
              <a:latin typeface="メイリオ" panose="020B0604030504040204" pitchFamily="50" charset="-128"/>
              <a:ea typeface="メイリオ" panose="020B0604030504040204" pitchFamily="50" charset="-128"/>
            </a:endParaRPr>
          </a:p>
          <a:p>
            <a:pPr algn="ctr">
              <a:lnSpc>
                <a:spcPts val="2800"/>
              </a:lnSpc>
            </a:pPr>
            <a:r>
              <a:rPr lang="ja-JP" altLang="en-US" sz="2800" b="1">
                <a:latin typeface="メイリオ" panose="020B0604030504040204" pitchFamily="50" charset="-128"/>
                <a:ea typeface="メイリオ" panose="020B0604030504040204" pitchFamily="50" charset="-128"/>
              </a:rPr>
              <a:t>同じ高さの場所</a:t>
            </a:r>
            <a:endParaRPr lang="en-US" altLang="ja-JP" sz="2800" b="1">
              <a:latin typeface="メイリオ" panose="020B0604030504040204" pitchFamily="50" charset="-128"/>
              <a:ea typeface="メイリオ" panose="020B0604030504040204" pitchFamily="50" charset="-128"/>
            </a:endParaRPr>
          </a:p>
        </p:txBody>
      </p:sp>
      <p:sp>
        <p:nvSpPr>
          <p:cNvPr id="20485" name="正方形/長方形 13">
            <a:extLst>
              <a:ext uri="{FF2B5EF4-FFF2-40B4-BE49-F238E27FC236}">
                <a16:creationId xmlns:a16="http://schemas.microsoft.com/office/drawing/2014/main" id="{2190FF85-1E0C-FC49-C5AC-6B9416CC5AC5}"/>
              </a:ext>
            </a:extLst>
          </p:cNvPr>
          <p:cNvSpPr>
            <a:spLocks noChangeArrowheads="1"/>
          </p:cNvSpPr>
          <p:nvPr/>
        </p:nvSpPr>
        <p:spPr bwMode="auto">
          <a:xfrm>
            <a:off x="6537325" y="1176338"/>
            <a:ext cx="336867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a:lnSpc>
                <a:spcPts val="2800"/>
              </a:lnSpc>
            </a:pPr>
            <a:r>
              <a:rPr lang="ja-JP" altLang="en-US" sz="2800" b="1">
                <a:latin typeface="メイリオ" panose="020B0604030504040204" pitchFamily="50" charset="-128"/>
                <a:ea typeface="メイリオ" panose="020B0604030504040204" pitchFamily="50" charset="-128"/>
              </a:rPr>
              <a:t>堤防より</a:t>
            </a:r>
            <a:endParaRPr lang="en-US" altLang="ja-JP" sz="2800" b="1">
              <a:latin typeface="メイリオ" panose="020B0604030504040204" pitchFamily="50" charset="-128"/>
              <a:ea typeface="メイリオ" panose="020B0604030504040204" pitchFamily="50" charset="-128"/>
            </a:endParaRPr>
          </a:p>
          <a:p>
            <a:pPr algn="ctr">
              <a:lnSpc>
                <a:spcPts val="2800"/>
              </a:lnSpc>
            </a:pPr>
            <a:r>
              <a:rPr lang="ja-JP" altLang="en-US" sz="2800" b="1">
                <a:latin typeface="メイリオ" panose="020B0604030504040204" pitchFamily="50" charset="-128"/>
                <a:ea typeface="メイリオ" panose="020B0604030504040204" pitchFamily="50" charset="-128"/>
              </a:rPr>
              <a:t>低い場所</a:t>
            </a:r>
            <a:endParaRPr lang="en-US" altLang="ja-JP" sz="2800" b="1">
              <a:latin typeface="メイリオ" panose="020B0604030504040204" pitchFamily="50" charset="-128"/>
              <a:ea typeface="メイリオ" panose="020B0604030504040204" pitchFamily="50" charset="-128"/>
            </a:endParaRPr>
          </a:p>
        </p:txBody>
      </p:sp>
      <p:sp>
        <p:nvSpPr>
          <p:cNvPr id="34" name="正方形/長方形 33">
            <a:extLst>
              <a:ext uri="{FF2B5EF4-FFF2-40B4-BE49-F238E27FC236}">
                <a16:creationId xmlns:a16="http://schemas.microsoft.com/office/drawing/2014/main" id="{98F9A2D9-1BAA-4EE4-B0E0-F0B1E6899DED}"/>
              </a:ext>
            </a:extLst>
          </p:cNvPr>
          <p:cNvSpPr>
            <a:spLocks noChangeArrowheads="1"/>
          </p:cNvSpPr>
          <p:nvPr/>
        </p:nvSpPr>
        <p:spPr bwMode="auto">
          <a:xfrm>
            <a:off x="0" y="4708525"/>
            <a:ext cx="3224213"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a:lnSpc>
                <a:spcPts val="2800"/>
              </a:lnSpc>
            </a:pPr>
            <a:r>
              <a:rPr lang="ja-JP" altLang="en-US" sz="2400" b="1">
                <a:solidFill>
                  <a:schemeClr val="tx1"/>
                </a:solidFill>
                <a:latin typeface="メイリオ" panose="020B0604030504040204" pitchFamily="50" charset="-128"/>
                <a:ea typeface="メイリオ" panose="020B0604030504040204" pitchFamily="50" charset="-128"/>
              </a:rPr>
              <a:t>あっという間に</a:t>
            </a:r>
            <a:endParaRPr lang="en-US" altLang="ja-JP" sz="2400" b="1">
              <a:solidFill>
                <a:schemeClr val="tx1"/>
              </a:solidFill>
              <a:latin typeface="メイリオ" panose="020B0604030504040204" pitchFamily="50" charset="-128"/>
              <a:ea typeface="メイリオ" panose="020B0604030504040204" pitchFamily="50" charset="-128"/>
            </a:endParaRPr>
          </a:p>
          <a:p>
            <a:pPr algn="ctr">
              <a:lnSpc>
                <a:spcPts val="2800"/>
              </a:lnSpc>
            </a:pPr>
            <a:r>
              <a:rPr lang="ja-JP" altLang="en-US" sz="2400" b="1">
                <a:solidFill>
                  <a:schemeClr val="tx1"/>
                </a:solidFill>
                <a:latin typeface="メイリオ" panose="020B0604030504040204" pitchFamily="50" charset="-128"/>
                <a:ea typeface="メイリオ" panose="020B0604030504040204" pitchFamily="50" charset="-128"/>
              </a:rPr>
              <a:t>水位が上昇し</a:t>
            </a:r>
            <a:endParaRPr lang="en-US" altLang="ja-JP" sz="2400" b="1">
              <a:solidFill>
                <a:schemeClr val="tx1"/>
              </a:solidFill>
              <a:latin typeface="メイリオ" panose="020B0604030504040204" pitchFamily="50" charset="-128"/>
              <a:ea typeface="メイリオ" panose="020B0604030504040204" pitchFamily="50" charset="-128"/>
            </a:endParaRPr>
          </a:p>
          <a:p>
            <a:pPr algn="ctr">
              <a:lnSpc>
                <a:spcPts val="2800"/>
              </a:lnSpc>
            </a:pPr>
            <a:r>
              <a:rPr lang="ja-JP" altLang="en-US" sz="2400" b="1">
                <a:solidFill>
                  <a:schemeClr val="tx1"/>
                </a:solidFill>
                <a:latin typeface="メイリオ" panose="020B0604030504040204" pitchFamily="50" charset="-128"/>
                <a:ea typeface="メイリオ" panose="020B0604030504040204" pitchFamily="50" charset="-128"/>
              </a:rPr>
              <a:t>危険になる川も！</a:t>
            </a:r>
            <a:endParaRPr lang="en-US" altLang="ja-JP" sz="2400" b="1">
              <a:solidFill>
                <a:schemeClr val="tx1"/>
              </a:solidFill>
              <a:latin typeface="メイリオ" panose="020B0604030504040204" pitchFamily="50" charset="-128"/>
              <a:ea typeface="メイリオ" panose="020B0604030504040204" pitchFamily="50" charset="-128"/>
            </a:endParaRPr>
          </a:p>
        </p:txBody>
      </p:sp>
      <p:sp>
        <p:nvSpPr>
          <p:cNvPr id="41" name="正方形/長方形 40">
            <a:extLst>
              <a:ext uri="{FF2B5EF4-FFF2-40B4-BE49-F238E27FC236}">
                <a16:creationId xmlns:a16="http://schemas.microsoft.com/office/drawing/2014/main" id="{72A81728-C31F-6D89-2433-BB8E56C203C7}"/>
              </a:ext>
            </a:extLst>
          </p:cNvPr>
          <p:cNvSpPr>
            <a:spLocks noChangeArrowheads="1"/>
          </p:cNvSpPr>
          <p:nvPr/>
        </p:nvSpPr>
        <p:spPr bwMode="auto">
          <a:xfrm>
            <a:off x="6608763" y="4687888"/>
            <a:ext cx="3297237"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a:lnSpc>
                <a:spcPts val="2800"/>
              </a:lnSpc>
            </a:pPr>
            <a:r>
              <a:rPr lang="ja-JP" altLang="en-US" sz="2400" b="1">
                <a:solidFill>
                  <a:schemeClr val="tx1"/>
                </a:solidFill>
                <a:latin typeface="メイリオ" panose="020B0604030504040204" pitchFamily="50" charset="-128"/>
                <a:ea typeface="メイリオ" panose="020B0604030504040204" pitchFamily="50" charset="-128"/>
              </a:rPr>
              <a:t>川の水が</a:t>
            </a:r>
            <a:endParaRPr lang="en-US" altLang="ja-JP" sz="2400" b="1">
              <a:solidFill>
                <a:schemeClr val="tx1"/>
              </a:solidFill>
              <a:latin typeface="メイリオ" panose="020B0604030504040204" pitchFamily="50" charset="-128"/>
              <a:ea typeface="メイリオ" panose="020B0604030504040204" pitchFamily="50" charset="-128"/>
            </a:endParaRPr>
          </a:p>
          <a:p>
            <a:pPr algn="ctr">
              <a:lnSpc>
                <a:spcPts val="2800"/>
              </a:lnSpc>
            </a:pPr>
            <a:r>
              <a:rPr lang="ja-JP" altLang="en-US" sz="2400" b="1">
                <a:solidFill>
                  <a:schemeClr val="tx1"/>
                </a:solidFill>
                <a:latin typeface="メイリオ" panose="020B0604030504040204" pitchFamily="50" charset="-128"/>
                <a:ea typeface="メイリオ" panose="020B0604030504040204" pitchFamily="50" charset="-128"/>
              </a:rPr>
              <a:t>堤防を越えると</a:t>
            </a:r>
            <a:endParaRPr lang="en-US" altLang="ja-JP" sz="2400" b="1">
              <a:solidFill>
                <a:schemeClr val="tx1"/>
              </a:solidFill>
              <a:latin typeface="メイリオ" panose="020B0604030504040204" pitchFamily="50" charset="-128"/>
              <a:ea typeface="メイリオ" panose="020B0604030504040204" pitchFamily="50" charset="-128"/>
            </a:endParaRPr>
          </a:p>
          <a:p>
            <a:pPr algn="ctr">
              <a:lnSpc>
                <a:spcPts val="2800"/>
              </a:lnSpc>
            </a:pPr>
            <a:r>
              <a:rPr lang="ja-JP" altLang="en-US" sz="2400" b="1">
                <a:solidFill>
                  <a:schemeClr val="tx1"/>
                </a:solidFill>
                <a:latin typeface="メイリオ" panose="020B0604030504040204" pitchFamily="50" charset="-128"/>
                <a:ea typeface="メイリオ" panose="020B0604030504040204" pitchFamily="50" charset="-128"/>
              </a:rPr>
              <a:t>浸水する！</a:t>
            </a:r>
            <a:endParaRPr lang="en-US" altLang="ja-JP" sz="2400" b="1">
              <a:solidFill>
                <a:schemeClr val="tx1"/>
              </a:solidFill>
              <a:latin typeface="メイリオ" panose="020B0604030504040204" pitchFamily="50" charset="-128"/>
              <a:ea typeface="メイリオ" panose="020B0604030504040204" pitchFamily="50" charset="-128"/>
            </a:endParaRPr>
          </a:p>
        </p:txBody>
      </p:sp>
      <p:sp>
        <p:nvSpPr>
          <p:cNvPr id="48" name="正方形/長方形 47">
            <a:extLst>
              <a:ext uri="{FF2B5EF4-FFF2-40B4-BE49-F238E27FC236}">
                <a16:creationId xmlns:a16="http://schemas.microsoft.com/office/drawing/2014/main" id="{9E965C69-E5B9-8003-7D35-B509689066AE}"/>
              </a:ext>
            </a:extLst>
          </p:cNvPr>
          <p:cNvSpPr>
            <a:spLocks noChangeArrowheads="1"/>
          </p:cNvSpPr>
          <p:nvPr/>
        </p:nvSpPr>
        <p:spPr bwMode="auto">
          <a:xfrm>
            <a:off x="3368675" y="4708525"/>
            <a:ext cx="3240088"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a:lnSpc>
                <a:spcPts val="2800"/>
              </a:lnSpc>
            </a:pPr>
            <a:r>
              <a:rPr lang="ja-JP" altLang="en-US" sz="2400" b="1">
                <a:solidFill>
                  <a:schemeClr val="tx1"/>
                </a:solidFill>
                <a:latin typeface="メイリオ" panose="020B0604030504040204" pitchFamily="50" charset="-128"/>
                <a:ea typeface="メイリオ" panose="020B0604030504040204" pitchFamily="50" charset="-128"/>
              </a:rPr>
              <a:t>川の水が</a:t>
            </a:r>
            <a:endParaRPr lang="en-US" altLang="ja-JP" sz="2400" b="1">
              <a:solidFill>
                <a:schemeClr val="tx1"/>
              </a:solidFill>
              <a:latin typeface="メイリオ" panose="020B0604030504040204" pitchFamily="50" charset="-128"/>
              <a:ea typeface="メイリオ" panose="020B0604030504040204" pitchFamily="50" charset="-128"/>
            </a:endParaRPr>
          </a:p>
          <a:p>
            <a:pPr algn="ctr">
              <a:lnSpc>
                <a:spcPts val="2800"/>
              </a:lnSpc>
            </a:pPr>
            <a:r>
              <a:rPr lang="ja-JP" altLang="en-US" sz="2400" b="1">
                <a:solidFill>
                  <a:schemeClr val="tx1"/>
                </a:solidFill>
                <a:latin typeface="メイリオ" panose="020B0604030504040204" pitchFamily="50" charset="-128"/>
                <a:ea typeface="メイリオ" panose="020B0604030504040204" pitchFamily="50" charset="-128"/>
              </a:rPr>
              <a:t>あふれると</a:t>
            </a:r>
            <a:endParaRPr lang="en-US" altLang="ja-JP" sz="2400" b="1">
              <a:solidFill>
                <a:schemeClr val="tx1"/>
              </a:solidFill>
              <a:latin typeface="メイリオ" panose="020B0604030504040204" pitchFamily="50" charset="-128"/>
              <a:ea typeface="メイリオ" panose="020B0604030504040204" pitchFamily="50" charset="-128"/>
            </a:endParaRPr>
          </a:p>
          <a:p>
            <a:pPr algn="ctr">
              <a:lnSpc>
                <a:spcPts val="2800"/>
              </a:lnSpc>
            </a:pPr>
            <a:r>
              <a:rPr lang="ja-JP" altLang="en-US" sz="2400" b="1">
                <a:solidFill>
                  <a:schemeClr val="tx1"/>
                </a:solidFill>
                <a:latin typeface="メイリオ" panose="020B0604030504040204" pitchFamily="50" charset="-128"/>
                <a:ea typeface="メイリオ" panose="020B0604030504040204" pitchFamily="50" charset="-128"/>
              </a:rPr>
              <a:t>浸水する！</a:t>
            </a:r>
            <a:endParaRPr lang="en-US" altLang="ja-JP" sz="2400" b="1">
              <a:solidFill>
                <a:schemeClr val="tx1"/>
              </a:solidFill>
              <a:latin typeface="メイリオ" panose="020B0604030504040204" pitchFamily="50" charset="-128"/>
              <a:ea typeface="メイリオ" panose="020B0604030504040204" pitchFamily="50" charset="-128"/>
            </a:endParaRPr>
          </a:p>
        </p:txBody>
      </p:sp>
      <p:pic>
        <p:nvPicPr>
          <p:cNvPr id="11282" name="Picture 18">
            <a:extLst>
              <a:ext uri="{FF2B5EF4-FFF2-40B4-BE49-F238E27FC236}">
                <a16:creationId xmlns:a16="http://schemas.microsoft.com/office/drawing/2014/main" id="{7AF6359B-4435-0A46-8D3F-D4CD9D1D32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205038"/>
            <a:ext cx="33147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83" name="Picture 19">
            <a:extLst>
              <a:ext uri="{FF2B5EF4-FFF2-40B4-BE49-F238E27FC236}">
                <a16:creationId xmlns:a16="http://schemas.microsoft.com/office/drawing/2014/main" id="{732B4A4E-0C5A-8B0F-6095-30C8B389A0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205038"/>
            <a:ext cx="3322638" cy="237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1" name="Picture 20">
            <a:extLst>
              <a:ext uri="{FF2B5EF4-FFF2-40B4-BE49-F238E27FC236}">
                <a16:creationId xmlns:a16="http://schemas.microsoft.com/office/drawing/2014/main" id="{A571D1E6-F037-4554-B727-2BA3B37E134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97238" y="2227263"/>
            <a:ext cx="3306762"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85" name="Picture 21">
            <a:extLst>
              <a:ext uri="{FF2B5EF4-FFF2-40B4-BE49-F238E27FC236}">
                <a16:creationId xmlns:a16="http://schemas.microsoft.com/office/drawing/2014/main" id="{DFEC6750-7A0F-0284-C9F4-7E3582E2BE9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97238" y="2246313"/>
            <a:ext cx="33147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86" name="Picture 22">
            <a:extLst>
              <a:ext uri="{FF2B5EF4-FFF2-40B4-BE49-F238E27FC236}">
                <a16:creationId xmlns:a16="http://schemas.microsoft.com/office/drawing/2014/main" id="{EBACE221-A91E-2CB1-06D9-BD9EE9DF357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97238" y="2236788"/>
            <a:ext cx="33147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4" name="Picture 23">
            <a:extLst>
              <a:ext uri="{FF2B5EF4-FFF2-40B4-BE49-F238E27FC236}">
                <a16:creationId xmlns:a16="http://schemas.microsoft.com/office/drawing/2014/main" id="{890B8B70-3485-91A3-3F64-F7E98BDC305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91300" y="2133600"/>
            <a:ext cx="3314700" cy="221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88" name="Picture 24">
            <a:extLst>
              <a:ext uri="{FF2B5EF4-FFF2-40B4-BE49-F238E27FC236}">
                <a16:creationId xmlns:a16="http://schemas.microsoft.com/office/drawing/2014/main" id="{DC67F582-942F-D842-55F2-8EA00D37690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599238" y="2133600"/>
            <a:ext cx="3306762"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89" name="Picture 25">
            <a:extLst>
              <a:ext uri="{FF2B5EF4-FFF2-40B4-BE49-F238E27FC236}">
                <a16:creationId xmlns:a16="http://schemas.microsoft.com/office/drawing/2014/main" id="{6A266D69-BD3B-2418-318D-9055D0189A0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599238" y="2133600"/>
            <a:ext cx="3306762" cy="221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正方形/長方形 26">
            <a:extLst>
              <a:ext uri="{FF2B5EF4-FFF2-40B4-BE49-F238E27FC236}">
                <a16:creationId xmlns:a16="http://schemas.microsoft.com/office/drawing/2014/main" id="{34D61A5A-8372-E18F-8720-EE1F804A15FB}"/>
              </a:ext>
            </a:extLst>
          </p:cNvPr>
          <p:cNvSpPr/>
          <p:nvPr/>
        </p:nvSpPr>
        <p:spPr>
          <a:xfrm>
            <a:off x="631825" y="0"/>
            <a:ext cx="8642350" cy="708025"/>
          </a:xfrm>
          <a:prstGeom prst="rect">
            <a:avLst/>
          </a:prstGeom>
          <a:solidFill>
            <a:schemeClr val="accent6">
              <a:lumMod val="20000"/>
              <a:lumOff val="80000"/>
            </a:schemeClr>
          </a:solidFill>
        </p:spPr>
        <p:txBody>
          <a:bodyPr>
            <a:spAutoFit/>
          </a:bodyPr>
          <a:lstStyle/>
          <a:p>
            <a:pPr algn="ctr" fontAlgn="t">
              <a:defRPr/>
            </a:pPr>
            <a:r>
              <a:rPr lang="ja-JP" altLang="en-US" sz="4000" dirty="0">
                <a:solidFill>
                  <a:schemeClr val="accent6">
                    <a:lumMod val="75000"/>
                  </a:schemeClr>
                </a:solidFill>
                <a:latin typeface="メイリオ" pitchFamily="50" charset="-128"/>
                <a:ea typeface="メイリオ" pitchFamily="50" charset="-128"/>
              </a:rPr>
              <a:t>川の水が溢れる（洪水）</a:t>
            </a:r>
            <a:endParaRPr lang="ja-JP" altLang="en-US" sz="4000" dirty="0">
              <a:solidFill>
                <a:schemeClr val="accent6">
                  <a:lumMod val="75000"/>
                </a:schemeClr>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1282"/>
                                        </p:tgtEl>
                                        <p:attrNameLst>
                                          <p:attrName>style.visibility</p:attrName>
                                        </p:attrNameLst>
                                      </p:cBhvr>
                                      <p:to>
                                        <p:strVal val="visible"/>
                                      </p:to>
                                    </p:set>
                                    <p:animEffect transition="in" filter="fade">
                                      <p:cBhvr>
                                        <p:cTn id="7" dur="1000"/>
                                        <p:tgtEl>
                                          <p:spTgt spid="11282"/>
                                        </p:tgtEl>
                                      </p:cBhvr>
                                    </p:animEffect>
                                  </p:childTnLst>
                                </p:cTn>
                              </p:par>
                            </p:childTnLst>
                          </p:cTn>
                        </p:par>
                        <p:par>
                          <p:cTn id="8" fill="hold" nodeType="afterGroup">
                            <p:stCondLst>
                              <p:cond delay="1000"/>
                            </p:stCondLst>
                            <p:childTnLst>
                              <p:par>
                                <p:cTn id="9" presetID="10" presetClass="entr" presetSubtype="0" fill="hold" nodeType="afterEffect">
                                  <p:stCondLst>
                                    <p:cond delay="0"/>
                                  </p:stCondLst>
                                  <p:childTnLst>
                                    <p:set>
                                      <p:cBhvr>
                                        <p:cTn id="10" dur="1" fill="hold">
                                          <p:stCondLst>
                                            <p:cond delay="0"/>
                                          </p:stCondLst>
                                        </p:cTn>
                                        <p:tgtEl>
                                          <p:spTgt spid="11283"/>
                                        </p:tgtEl>
                                        <p:attrNameLst>
                                          <p:attrName>style.visibility</p:attrName>
                                        </p:attrNameLst>
                                      </p:cBhvr>
                                      <p:to>
                                        <p:strVal val="visible"/>
                                      </p:to>
                                    </p:set>
                                    <p:animEffect transition="in" filter="fade">
                                      <p:cBhvr>
                                        <p:cTn id="11" dur="1000"/>
                                        <p:tgtEl>
                                          <p:spTgt spid="11283"/>
                                        </p:tgtEl>
                                      </p:cBhvr>
                                    </p:animEffect>
                                  </p:childTnLst>
                                </p:cTn>
                              </p:par>
                            </p:childTnLst>
                          </p:cTn>
                        </p:par>
                        <p:par>
                          <p:cTn id="12" fill="hold" nodeType="afterGroup">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fade">
                                      <p:cBhvr>
                                        <p:cTn id="15" dur="1000"/>
                                        <p:tgtEl>
                                          <p:spTgt spid="34"/>
                                        </p:tgtEl>
                                      </p:cBhvr>
                                    </p:animEffect>
                                  </p:childTnLst>
                                </p:cTn>
                              </p:par>
                            </p:childTnLst>
                          </p:cTn>
                        </p:par>
                        <p:par>
                          <p:cTn id="16" fill="hold" nodeType="afterGroup">
                            <p:stCondLst>
                              <p:cond delay="3000"/>
                            </p:stCondLst>
                            <p:childTnLst>
                              <p:par>
                                <p:cTn id="17" presetID="10" presetClass="entr" presetSubtype="0" fill="hold" nodeType="afterEffect">
                                  <p:stCondLst>
                                    <p:cond delay="0"/>
                                  </p:stCondLst>
                                  <p:childTnLst>
                                    <p:set>
                                      <p:cBhvr>
                                        <p:cTn id="18" dur="1" fill="hold">
                                          <p:stCondLst>
                                            <p:cond delay="0"/>
                                          </p:stCondLst>
                                        </p:cTn>
                                        <p:tgtEl>
                                          <p:spTgt spid="11285"/>
                                        </p:tgtEl>
                                        <p:attrNameLst>
                                          <p:attrName>style.visibility</p:attrName>
                                        </p:attrNameLst>
                                      </p:cBhvr>
                                      <p:to>
                                        <p:strVal val="visible"/>
                                      </p:to>
                                    </p:set>
                                    <p:animEffect transition="in" filter="fade">
                                      <p:cBhvr>
                                        <p:cTn id="19" dur="1000"/>
                                        <p:tgtEl>
                                          <p:spTgt spid="11285"/>
                                        </p:tgtEl>
                                      </p:cBhvr>
                                    </p:animEffect>
                                  </p:childTnLst>
                                </p:cTn>
                              </p:par>
                            </p:childTnLst>
                          </p:cTn>
                        </p:par>
                        <p:par>
                          <p:cTn id="20" fill="hold" nodeType="afterGroup">
                            <p:stCondLst>
                              <p:cond delay="4000"/>
                            </p:stCondLst>
                            <p:childTnLst>
                              <p:par>
                                <p:cTn id="21" presetID="10" presetClass="entr" presetSubtype="0" fill="hold" nodeType="afterEffect">
                                  <p:stCondLst>
                                    <p:cond delay="0"/>
                                  </p:stCondLst>
                                  <p:childTnLst>
                                    <p:set>
                                      <p:cBhvr>
                                        <p:cTn id="22" dur="1" fill="hold">
                                          <p:stCondLst>
                                            <p:cond delay="0"/>
                                          </p:stCondLst>
                                        </p:cTn>
                                        <p:tgtEl>
                                          <p:spTgt spid="11286"/>
                                        </p:tgtEl>
                                        <p:attrNameLst>
                                          <p:attrName>style.visibility</p:attrName>
                                        </p:attrNameLst>
                                      </p:cBhvr>
                                      <p:to>
                                        <p:strVal val="visible"/>
                                      </p:to>
                                    </p:set>
                                    <p:animEffect transition="in" filter="fade">
                                      <p:cBhvr>
                                        <p:cTn id="23" dur="1000"/>
                                        <p:tgtEl>
                                          <p:spTgt spid="11286"/>
                                        </p:tgtEl>
                                      </p:cBhvr>
                                    </p:animEffect>
                                  </p:childTnLst>
                                </p:cTn>
                              </p:par>
                            </p:childTnLst>
                          </p:cTn>
                        </p:par>
                        <p:par>
                          <p:cTn id="24" fill="hold" nodeType="afterGroup">
                            <p:stCondLst>
                              <p:cond delay="5000"/>
                            </p:stCondLst>
                            <p:childTnLst>
                              <p:par>
                                <p:cTn id="25" presetID="10" presetClass="entr" presetSubtype="0" fill="hold" grpId="0" nodeType="afterEffect">
                                  <p:stCondLst>
                                    <p:cond delay="0"/>
                                  </p:stCondLst>
                                  <p:childTnLst>
                                    <p:set>
                                      <p:cBhvr>
                                        <p:cTn id="26" dur="1" fill="hold">
                                          <p:stCondLst>
                                            <p:cond delay="0"/>
                                          </p:stCondLst>
                                        </p:cTn>
                                        <p:tgtEl>
                                          <p:spTgt spid="48"/>
                                        </p:tgtEl>
                                        <p:attrNameLst>
                                          <p:attrName>style.visibility</p:attrName>
                                        </p:attrNameLst>
                                      </p:cBhvr>
                                      <p:to>
                                        <p:strVal val="visible"/>
                                      </p:to>
                                    </p:set>
                                    <p:animEffect transition="in" filter="fade">
                                      <p:cBhvr>
                                        <p:cTn id="27" dur="1000"/>
                                        <p:tgtEl>
                                          <p:spTgt spid="48"/>
                                        </p:tgtEl>
                                      </p:cBhvr>
                                    </p:animEffect>
                                  </p:childTnLst>
                                </p:cTn>
                              </p:par>
                            </p:childTnLst>
                          </p:cTn>
                        </p:par>
                        <p:par>
                          <p:cTn id="28" fill="hold" nodeType="afterGroup">
                            <p:stCondLst>
                              <p:cond delay="6000"/>
                            </p:stCondLst>
                            <p:childTnLst>
                              <p:par>
                                <p:cTn id="29" presetID="10" presetClass="entr" presetSubtype="0" fill="hold" nodeType="afterEffect">
                                  <p:stCondLst>
                                    <p:cond delay="0"/>
                                  </p:stCondLst>
                                  <p:childTnLst>
                                    <p:set>
                                      <p:cBhvr>
                                        <p:cTn id="30" dur="1" fill="hold">
                                          <p:stCondLst>
                                            <p:cond delay="0"/>
                                          </p:stCondLst>
                                        </p:cTn>
                                        <p:tgtEl>
                                          <p:spTgt spid="11288"/>
                                        </p:tgtEl>
                                        <p:attrNameLst>
                                          <p:attrName>style.visibility</p:attrName>
                                        </p:attrNameLst>
                                      </p:cBhvr>
                                      <p:to>
                                        <p:strVal val="visible"/>
                                      </p:to>
                                    </p:set>
                                    <p:animEffect transition="in" filter="fade">
                                      <p:cBhvr>
                                        <p:cTn id="31" dur="1000"/>
                                        <p:tgtEl>
                                          <p:spTgt spid="11288"/>
                                        </p:tgtEl>
                                      </p:cBhvr>
                                    </p:animEffect>
                                  </p:childTnLst>
                                </p:cTn>
                              </p:par>
                            </p:childTnLst>
                          </p:cTn>
                        </p:par>
                        <p:par>
                          <p:cTn id="32" fill="hold" nodeType="afterGroup">
                            <p:stCondLst>
                              <p:cond delay="7000"/>
                            </p:stCondLst>
                            <p:childTnLst>
                              <p:par>
                                <p:cTn id="33" presetID="10" presetClass="entr" presetSubtype="0" fill="hold" nodeType="afterEffect">
                                  <p:stCondLst>
                                    <p:cond delay="0"/>
                                  </p:stCondLst>
                                  <p:childTnLst>
                                    <p:set>
                                      <p:cBhvr>
                                        <p:cTn id="34" dur="1" fill="hold">
                                          <p:stCondLst>
                                            <p:cond delay="0"/>
                                          </p:stCondLst>
                                        </p:cTn>
                                        <p:tgtEl>
                                          <p:spTgt spid="11289"/>
                                        </p:tgtEl>
                                        <p:attrNameLst>
                                          <p:attrName>style.visibility</p:attrName>
                                        </p:attrNameLst>
                                      </p:cBhvr>
                                      <p:to>
                                        <p:strVal val="visible"/>
                                      </p:to>
                                    </p:set>
                                    <p:animEffect transition="in" filter="fade">
                                      <p:cBhvr>
                                        <p:cTn id="35" dur="1000"/>
                                        <p:tgtEl>
                                          <p:spTgt spid="11289"/>
                                        </p:tgtEl>
                                      </p:cBhvr>
                                    </p:animEffect>
                                  </p:childTnLst>
                                </p:cTn>
                              </p:par>
                            </p:childTnLst>
                          </p:cTn>
                        </p:par>
                        <p:par>
                          <p:cTn id="36" fill="hold" nodeType="afterGroup">
                            <p:stCondLst>
                              <p:cond delay="8000"/>
                            </p:stCondLst>
                            <p:childTnLst>
                              <p:par>
                                <p:cTn id="37" presetID="10" presetClass="entr" presetSubtype="0" fill="hold" grpId="0" nodeType="afterEffect">
                                  <p:stCondLst>
                                    <p:cond delay="0"/>
                                  </p:stCondLst>
                                  <p:childTnLst>
                                    <p:set>
                                      <p:cBhvr>
                                        <p:cTn id="38" dur="1" fill="hold">
                                          <p:stCondLst>
                                            <p:cond delay="0"/>
                                          </p:stCondLst>
                                        </p:cTn>
                                        <p:tgtEl>
                                          <p:spTgt spid="41"/>
                                        </p:tgtEl>
                                        <p:attrNameLst>
                                          <p:attrName>style.visibility</p:attrName>
                                        </p:attrNameLst>
                                      </p:cBhvr>
                                      <p:to>
                                        <p:strVal val="visible"/>
                                      </p:to>
                                    </p:set>
                                    <p:animEffect transition="in" filter="fade">
                                      <p:cBhvr>
                                        <p:cTn id="39" dur="1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41" grpId="0"/>
      <p:bldP spid="4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6">
            <a:extLst>
              <a:ext uri="{FF2B5EF4-FFF2-40B4-BE49-F238E27FC236}">
                <a16:creationId xmlns:a16="http://schemas.microsoft.com/office/drawing/2014/main" id="{7D8224D8-B383-0150-CFE7-8A277B7BBD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184400"/>
            <a:ext cx="5051425" cy="219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正方形/長方形 8">
            <a:extLst>
              <a:ext uri="{FF2B5EF4-FFF2-40B4-BE49-F238E27FC236}">
                <a16:creationId xmlns:a16="http://schemas.microsoft.com/office/drawing/2014/main" id="{A49377D9-9894-3A4A-264C-A5CBB2AAF372}"/>
              </a:ext>
            </a:extLst>
          </p:cNvPr>
          <p:cNvSpPr>
            <a:spLocks noChangeArrowheads="1"/>
          </p:cNvSpPr>
          <p:nvPr/>
        </p:nvSpPr>
        <p:spPr bwMode="auto">
          <a:xfrm>
            <a:off x="560388" y="1320800"/>
            <a:ext cx="381635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a:lnSpc>
                <a:spcPts val="2800"/>
              </a:lnSpc>
            </a:pPr>
            <a:r>
              <a:rPr lang="ja-JP" altLang="en-US" sz="2800" b="1">
                <a:latin typeface="メイリオ" panose="020B0604030504040204" pitchFamily="50" charset="-128"/>
                <a:ea typeface="メイリオ" panose="020B0604030504040204" pitchFamily="50" charset="-128"/>
              </a:rPr>
              <a:t>周囲よりも低い場所</a:t>
            </a:r>
            <a:endParaRPr lang="en-US" altLang="ja-JP" sz="2800" b="1">
              <a:latin typeface="メイリオ" panose="020B0604030504040204" pitchFamily="50" charset="-128"/>
              <a:ea typeface="メイリオ" panose="020B0604030504040204" pitchFamily="50" charset="-128"/>
            </a:endParaRPr>
          </a:p>
        </p:txBody>
      </p:sp>
      <p:sp>
        <p:nvSpPr>
          <p:cNvPr id="16" name="正方形/長方形 15">
            <a:extLst>
              <a:ext uri="{FF2B5EF4-FFF2-40B4-BE49-F238E27FC236}">
                <a16:creationId xmlns:a16="http://schemas.microsoft.com/office/drawing/2014/main" id="{F043D4CC-B366-B798-967B-1DEB63569F46}"/>
              </a:ext>
            </a:extLst>
          </p:cNvPr>
          <p:cNvSpPr>
            <a:spLocks noChangeArrowheads="1"/>
          </p:cNvSpPr>
          <p:nvPr/>
        </p:nvSpPr>
        <p:spPr bwMode="auto">
          <a:xfrm>
            <a:off x="992188" y="4632325"/>
            <a:ext cx="3100387"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ctr">
              <a:lnSpc>
                <a:spcPts val="2800"/>
              </a:lnSpc>
            </a:pPr>
            <a:r>
              <a:rPr lang="ja-JP" altLang="en-US" sz="2400" b="1">
                <a:solidFill>
                  <a:schemeClr val="tx1"/>
                </a:solidFill>
                <a:latin typeface="メイリオ" panose="020B0604030504040204" pitchFamily="50" charset="-128"/>
                <a:ea typeface="メイリオ" panose="020B0604030504040204" pitchFamily="50" charset="-128"/>
              </a:rPr>
              <a:t>周囲の水が集まって浸水する！</a:t>
            </a:r>
            <a:endParaRPr lang="en-US" altLang="ja-JP" sz="2400" b="1">
              <a:solidFill>
                <a:schemeClr val="tx1"/>
              </a:solidFill>
              <a:latin typeface="メイリオ" panose="020B0604030504040204" pitchFamily="50" charset="-128"/>
              <a:ea typeface="メイリオ" panose="020B0604030504040204" pitchFamily="50" charset="-128"/>
            </a:endParaRPr>
          </a:p>
        </p:txBody>
      </p:sp>
      <p:pic>
        <p:nvPicPr>
          <p:cNvPr id="12305" name="Picture 17">
            <a:extLst>
              <a:ext uri="{FF2B5EF4-FFF2-40B4-BE49-F238E27FC236}">
                <a16:creationId xmlns:a16="http://schemas.microsoft.com/office/drawing/2014/main" id="{82A476B9-5CBE-2350-F98E-E20B1C1F8A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328863"/>
            <a:ext cx="5051425" cy="2065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6" name="Picture 18">
            <a:extLst>
              <a:ext uri="{FF2B5EF4-FFF2-40B4-BE49-F238E27FC236}">
                <a16:creationId xmlns:a16="http://schemas.microsoft.com/office/drawing/2014/main" id="{220F8F8B-9D2C-58C4-6C03-94CB3C413AA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184400"/>
            <a:ext cx="5051425"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正方形/長方形 18">
            <a:extLst>
              <a:ext uri="{FF2B5EF4-FFF2-40B4-BE49-F238E27FC236}">
                <a16:creationId xmlns:a16="http://schemas.microsoft.com/office/drawing/2014/main" id="{05E438D7-F89B-C466-B79E-1A4C381BFC9A}"/>
              </a:ext>
            </a:extLst>
          </p:cNvPr>
          <p:cNvSpPr/>
          <p:nvPr/>
        </p:nvSpPr>
        <p:spPr>
          <a:xfrm>
            <a:off x="631825" y="0"/>
            <a:ext cx="8642350" cy="708025"/>
          </a:xfrm>
          <a:prstGeom prst="rect">
            <a:avLst/>
          </a:prstGeom>
          <a:solidFill>
            <a:schemeClr val="accent6">
              <a:lumMod val="20000"/>
              <a:lumOff val="80000"/>
            </a:schemeClr>
          </a:solidFill>
        </p:spPr>
        <p:txBody>
          <a:bodyPr>
            <a:spAutoFit/>
          </a:bodyPr>
          <a:lstStyle/>
          <a:p>
            <a:pPr algn="ctr" fontAlgn="t">
              <a:defRPr/>
            </a:pPr>
            <a:r>
              <a:rPr lang="ja-JP" altLang="en-US" sz="4000" dirty="0">
                <a:solidFill>
                  <a:schemeClr val="accent6">
                    <a:lumMod val="75000"/>
                  </a:schemeClr>
                </a:solidFill>
                <a:latin typeface="メイリオ" pitchFamily="50" charset="-128"/>
                <a:ea typeface="メイリオ" pitchFamily="50" charset="-128"/>
              </a:rPr>
              <a:t>浸水害</a:t>
            </a:r>
            <a:endParaRPr lang="ja-JP" altLang="en-US" sz="4000" dirty="0">
              <a:solidFill>
                <a:schemeClr val="accent6">
                  <a:lumMod val="75000"/>
                </a:schemeClr>
              </a:solidFill>
            </a:endParaRPr>
          </a:p>
        </p:txBody>
      </p:sp>
      <p:grpSp>
        <p:nvGrpSpPr>
          <p:cNvPr id="22536" name="グループ化 3">
            <a:extLst>
              <a:ext uri="{FF2B5EF4-FFF2-40B4-BE49-F238E27FC236}">
                <a16:creationId xmlns:a16="http://schemas.microsoft.com/office/drawing/2014/main" id="{3B8790D1-C09E-4C29-6165-F9F2A0D2AEC7}"/>
              </a:ext>
            </a:extLst>
          </p:cNvPr>
          <p:cNvGrpSpPr>
            <a:grpSpLocks/>
          </p:cNvGrpSpPr>
          <p:nvPr/>
        </p:nvGrpSpPr>
        <p:grpSpPr bwMode="auto">
          <a:xfrm>
            <a:off x="5119688" y="1893888"/>
            <a:ext cx="4597400" cy="2738437"/>
            <a:chOff x="5119194" y="1893888"/>
            <a:chExt cx="4597317" cy="2738437"/>
          </a:xfrm>
        </p:grpSpPr>
        <p:pic>
          <p:nvPicPr>
            <p:cNvPr id="22537" name="Picture 2">
              <a:extLst>
                <a:ext uri="{FF2B5EF4-FFF2-40B4-BE49-F238E27FC236}">
                  <a16:creationId xmlns:a16="http://schemas.microsoft.com/office/drawing/2014/main" id="{BB53B5FC-9DD9-346F-44B0-9DEBE2D0936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19194" y="2184238"/>
              <a:ext cx="4597317" cy="2448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8" name="テキスト ボックス 25">
              <a:extLst>
                <a:ext uri="{FF2B5EF4-FFF2-40B4-BE49-F238E27FC236}">
                  <a16:creationId xmlns:a16="http://schemas.microsoft.com/office/drawing/2014/main" id="{7BDC16E6-4844-CA73-D061-3D35DA6AC8DF}"/>
                </a:ext>
              </a:extLst>
            </p:cNvPr>
            <p:cNvSpPr txBox="1">
              <a:spLocks noChangeArrowheads="1"/>
            </p:cNvSpPr>
            <p:nvPr/>
          </p:nvSpPr>
          <p:spPr bwMode="auto">
            <a:xfrm>
              <a:off x="8268902" y="1893888"/>
              <a:ext cx="141577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900">
                  <a:solidFill>
                    <a:srgbClr val="000000"/>
                  </a:solidFill>
                  <a:latin typeface="Gill Sans"/>
                  <a:ea typeface="ヒラギノ角ゴ ProN W3"/>
                  <a:cs typeface="ヒラギノ角ゴ ProN W3"/>
                  <a:sym typeface="Gill Sans"/>
                </a:defRPr>
              </a:lvl1pPr>
              <a:lvl2pPr marL="742950" indent="-285750">
                <a:defRPr kumimoji="1" sz="2900">
                  <a:solidFill>
                    <a:srgbClr val="000000"/>
                  </a:solidFill>
                  <a:latin typeface="Gill Sans"/>
                  <a:ea typeface="ヒラギノ角ゴ ProN W3"/>
                  <a:cs typeface="ヒラギノ角ゴ ProN W3"/>
                  <a:sym typeface="Gill Sans"/>
                </a:defRPr>
              </a:lvl2pPr>
              <a:lvl3pPr marL="1143000" indent="-228600">
                <a:defRPr kumimoji="1" sz="2900">
                  <a:solidFill>
                    <a:srgbClr val="000000"/>
                  </a:solidFill>
                  <a:latin typeface="Gill Sans"/>
                  <a:ea typeface="ヒラギノ角ゴ ProN W3"/>
                  <a:cs typeface="ヒラギノ角ゴ ProN W3"/>
                  <a:sym typeface="Gill Sans"/>
                </a:defRPr>
              </a:lvl3pPr>
              <a:lvl4pPr marL="1600200" indent="-228600">
                <a:defRPr kumimoji="1" sz="2900">
                  <a:solidFill>
                    <a:srgbClr val="000000"/>
                  </a:solidFill>
                  <a:latin typeface="Gill Sans"/>
                  <a:ea typeface="ヒラギノ角ゴ ProN W3"/>
                  <a:cs typeface="ヒラギノ角ゴ ProN W3"/>
                  <a:sym typeface="Gill Sans"/>
                </a:defRPr>
              </a:lvl4pPr>
              <a:lvl5pPr marL="2057400" indent="-228600">
                <a:defRPr kumimoji="1" sz="29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kumimoji="1" sz="2900">
                  <a:solidFill>
                    <a:srgbClr val="000000"/>
                  </a:solidFill>
                  <a:latin typeface="Gill Sans"/>
                  <a:ea typeface="ヒラギノ角ゴ ProN W3"/>
                  <a:cs typeface="ヒラギノ角ゴ ProN W3"/>
                  <a:sym typeface="Gill Sans"/>
                </a:defRPr>
              </a:lvl9pPr>
            </a:lstStyle>
            <a:p>
              <a:pPr algn="r"/>
              <a:r>
                <a:rPr lang="ja-JP" altLang="en-US" sz="800" u="sng">
                  <a:solidFill>
                    <a:srgbClr val="404040"/>
                  </a:solidFill>
                  <a:latin typeface="メイリオ" panose="020B0604030504040204" pitchFamily="50" charset="-128"/>
                  <a:ea typeface="メイリオ" panose="020B0604030504040204" pitchFamily="50" charset="-128"/>
                </a:rPr>
                <a:t>写真提供：福岡県大牟田市</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12305"/>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nodeType="afterEffect">
                                  <p:stCondLst>
                                    <p:cond delay="0"/>
                                  </p:stCondLst>
                                  <p:childTnLst>
                                    <p:set>
                                      <p:cBhvr>
                                        <p:cTn id="9" dur="1" fill="hold">
                                          <p:stCondLst>
                                            <p:cond delay="499"/>
                                          </p:stCondLst>
                                        </p:cTn>
                                        <p:tgtEl>
                                          <p:spTgt spid="12306"/>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utoUpdateAnimBg="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6|1.1"/>
</p:tagLst>
</file>

<file path=ppt/tags/tag2.xml><?xml version="1.0" encoding="utf-8"?>
<p:tagLst xmlns:a="http://schemas.openxmlformats.org/drawingml/2006/main" xmlns:r="http://schemas.openxmlformats.org/officeDocument/2006/relationships" xmlns:p="http://schemas.openxmlformats.org/presentationml/2006/main">
  <p:tag name="TIMING" val="|0.7|0.6|0.7|0.9|0.7"/>
</p:tagLst>
</file>

<file path=ppt/theme/theme1.xml><?xml version="1.0" encoding="utf-8"?>
<a:theme xmlns:a="http://schemas.openxmlformats.org/drawingml/2006/main" name="タイトル &amp; サブタイトル">
  <a:themeElements>
    <a:clrScheme name="">
      <a:dk1>
        <a:srgbClr val="000000"/>
      </a:dk1>
      <a:lt1>
        <a:srgbClr val="FFFFFF"/>
      </a:lt1>
      <a:dk2>
        <a:srgbClr val="000000"/>
      </a:dk2>
      <a:lt2>
        <a:srgbClr val="808080"/>
      </a:lt2>
      <a:accent1>
        <a:srgbClr val="000000"/>
      </a:accent1>
      <a:accent2>
        <a:srgbClr val="333399"/>
      </a:accent2>
      <a:accent3>
        <a:srgbClr val="FFFFFF"/>
      </a:accent3>
      <a:accent4>
        <a:srgbClr val="000000"/>
      </a:accent4>
      <a:accent5>
        <a:srgbClr val="AAAAAA"/>
      </a:accent5>
      <a:accent6>
        <a:srgbClr val="2D2D8A"/>
      </a:accent6>
      <a:hlink>
        <a:srgbClr val="009999"/>
      </a:hlink>
      <a:folHlink>
        <a:srgbClr val="99CC00"/>
      </a:folHlink>
    </a:clrScheme>
    <a:fontScheme name="タイトル &amp; サブタイトル">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0000"/>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9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solidFill>
          <a:srgbClr val="000000"/>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9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タイトル &amp; サブタイトル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ホワイト">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6B32091B141EF04BB3940D5234570925" ma:contentTypeVersion="15" ma:contentTypeDescription="新しいドキュメントを作成します。" ma:contentTypeScope="" ma:versionID="6b463a8fd0f567810f31c34e8a2e6346">
  <xsd:schema xmlns:xsd="http://www.w3.org/2001/XMLSchema" xmlns:xs="http://www.w3.org/2001/XMLSchema" xmlns:p="http://schemas.microsoft.com/office/2006/metadata/properties" xmlns:ns2="3718f539-eee4-4010-9a60-f4133c1b7c45" xmlns:ns3="ffc7cc4f-5087-4dec-9d89-6ee48c79a825" targetNamespace="http://schemas.microsoft.com/office/2006/metadata/properties" ma:root="true" ma:fieldsID="cfc7eef10bb594648b71278f1961dddc" ns2:_="" ns3:_="">
    <xsd:import namespace="3718f539-eee4-4010-9a60-f4133c1b7c45"/>
    <xsd:import namespace="ffc7cc4f-5087-4dec-9d89-6ee48c79a82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element ref="ns2:_x0032_02510_x0028_ABL_x0029_"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18f539-eee4-4010-9a60-f4133c1b7c4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画像タグ" ma:readOnly="false" ma:fieldId="{5cf76f15-5ced-4ddc-b409-7134ff3c332f}" ma:taxonomyMulti="true" ma:sspId="1e1c6816-2a4f-4461-93c7-8dd281d6228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element name="_x0032_02510_x0028_ABL_x0029_" ma:index="26" nillable="true" ma:displayName="202510(ABL)" ma:format="Dropdown" ma:internalName="_x0032_02510_x0028_ABL_x0029_">
      <xsd:simpleType>
        <xsd:restriction base="dms:Text">
          <xsd:maxLength value="255"/>
        </xsd:restriction>
      </xsd:simpleType>
    </xsd:element>
    <xsd:element name="MediaLengthInSeconds" ma:index="2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fc7cc4f-5087-4dec-9d89-6ee48c79a825" elementFormDefault="qualified">
    <xsd:import namespace="http://schemas.microsoft.com/office/2006/documentManagement/types"/>
    <xsd:import namespace="http://schemas.microsoft.com/office/infopath/2007/PartnerControls"/>
    <xsd:element name="SharedWithUsers" ma:index="17"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共有相手の詳細情報" ma:internalName="SharedWithDetails" ma:readOnly="true">
      <xsd:simpleType>
        <xsd:restriction base="dms:Note">
          <xsd:maxLength value="255"/>
        </xsd:restriction>
      </xsd:simpleType>
    </xsd:element>
    <xsd:element name="TaxCatchAll" ma:index="22" nillable="true" ma:displayName="Taxonomy Catch All Column" ma:hidden="true" ma:list="{f9caebf6-609b-4b3d-a7bb-06559b42ad74}" ma:internalName="TaxCatchAll" ma:readOnly="false" ma:showField="CatchAllData" ma:web="ffc7cc4f-5087-4dec-9d89-6ee48c79a82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e39ef95-12c0-444f-9b9f-fac024436aff">
      <Terms xmlns="http://schemas.microsoft.com/office/infopath/2007/PartnerControls"/>
    </lcf76f155ced4ddcb4097134ff3c332f>
    <TaxCatchAll xmlns="465e135b-c5ad-40d7-9fef-dd1264e648bc"/>
    <_Flow_SignoffStatus xmlns="7e39ef95-12c0-444f-9b9f-fac024436aff" xsi:nil="true"/>
  </documentManagement>
</p:properties>
</file>

<file path=customXml/itemProps1.xml><?xml version="1.0" encoding="utf-8"?>
<ds:datastoreItem xmlns:ds="http://schemas.openxmlformats.org/officeDocument/2006/customXml" ds:itemID="{C9FEC702-7116-437C-80F2-333A138DD21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718f539-eee4-4010-9a60-f4133c1b7c45"/>
    <ds:schemaRef ds:uri="ffc7cc4f-5087-4dec-9d89-6ee48c79a8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DCD3F24-31D5-4231-B12F-BF6C32565FC4}">
  <ds:schemaRefs>
    <ds:schemaRef ds:uri="http://schemas.microsoft.com/sharepoint/v3/contenttype/forms"/>
  </ds:schemaRefs>
</ds:datastoreItem>
</file>

<file path=customXml/itemProps3.xml><?xml version="1.0" encoding="utf-8"?>
<ds:datastoreItem xmlns:ds="http://schemas.openxmlformats.org/officeDocument/2006/customXml" ds:itemID="{5C87CE4D-987E-455C-A36E-FB73FACDD0B5}">
  <ds:schemaRefs>
    <ds:schemaRef ds:uri="http://schemas.microsoft.com/office/2006/metadata/properties"/>
    <ds:schemaRef ds:uri="http://schemas.microsoft.com/office/infopath/2007/PartnerControls"/>
    <ds:schemaRef ds:uri="7e39ef95-12c0-444f-9b9f-fac024436aff"/>
    <ds:schemaRef ds:uri="465e135b-c5ad-40d7-9fef-dd1264e648bc"/>
  </ds:schemaRefs>
</ds:datastoreItem>
</file>

<file path=docProps/app.xml><?xml version="1.0" encoding="utf-8"?>
<Properties xmlns="http://schemas.openxmlformats.org/officeDocument/2006/extended-properties" xmlns:vt="http://schemas.openxmlformats.org/officeDocument/2006/docPropsVTypes">
  <TotalTime>0</TotalTime>
  <Pages>0</Pages>
  <Words>913</Words>
  <Characters>0</Characters>
  <Application>Microsoft Office PowerPoint</Application>
  <PresentationFormat>A4 210 x 297 mm</PresentationFormat>
  <Lines>0</Lines>
  <Paragraphs>175</Paragraphs>
  <Slides>21</Slides>
  <Notes>21</Notes>
  <HiddenSlides>0</HiddenSlides>
  <MMClips>1</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21</vt:i4>
      </vt:variant>
    </vt:vector>
  </HeadingPairs>
  <TitlesOfParts>
    <vt:vector size="30" baseType="lpstr">
      <vt:lpstr>Gill Sans</vt:lpstr>
      <vt:lpstr>ヒラギノ角ゴ ProN W3</vt:lpstr>
      <vt:lpstr>Arial</vt:lpstr>
      <vt:lpstr>ＭＳ Ｐゴシック</vt:lpstr>
      <vt:lpstr>メイリオ</vt:lpstr>
      <vt:lpstr>ヒラギノ角ゴ ProN W6</vt:lpstr>
      <vt:lpstr>Meiryo UI</vt:lpstr>
      <vt:lpstr>Lucida Grande</vt:lpstr>
      <vt:lpstr>タイトル &amp; サブタイトル</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modified xsi:type="dcterms:W3CDTF">2026-07-29T05:33:05Z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cf76f155ced4ddcb4097134ff3c332f">
    <vt:lpwstr/>
  </property>
  <property fmtid="{D5CDD505-2E9C-101B-9397-08002B2CF9AE}" pid="3" name="TaxCatchAll">
    <vt:lpwstr/>
  </property>
  <property fmtid="{D5CDD505-2E9C-101B-9397-08002B2CF9AE}" pid="4" name="承認の状態">
    <vt:lpwstr/>
  </property>
</Properties>
</file>