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 autoCompressPictures="0">
  <p:sldMasterIdLst>
    <p:sldMasterId id="2147483648" r:id="rId4"/>
    <p:sldMasterId id="2147483722" r:id="rId5"/>
  </p:sldMasterIdLst>
  <p:notesMasterIdLst>
    <p:notesMasterId r:id="rId23"/>
  </p:notesMasterIdLst>
  <p:handoutMasterIdLst>
    <p:handoutMasterId r:id="rId24"/>
  </p:handoutMasterIdLst>
  <p:sldIdLst>
    <p:sldId id="372" r:id="rId6"/>
    <p:sldId id="278" r:id="rId7"/>
    <p:sldId id="296" r:id="rId8"/>
    <p:sldId id="329" r:id="rId9"/>
    <p:sldId id="375" r:id="rId10"/>
    <p:sldId id="364" r:id="rId11"/>
    <p:sldId id="376" r:id="rId12"/>
    <p:sldId id="368" r:id="rId13"/>
    <p:sldId id="377" r:id="rId14"/>
    <p:sldId id="369" r:id="rId15"/>
    <p:sldId id="379" r:id="rId16"/>
    <p:sldId id="380" r:id="rId17"/>
    <p:sldId id="381" r:id="rId18"/>
    <p:sldId id="374" r:id="rId19"/>
    <p:sldId id="371" r:id="rId20"/>
    <p:sldId id="351" r:id="rId21"/>
    <p:sldId id="373" r:id="rId22"/>
  </p:sldIdLst>
  <p:sldSz cx="9906000" cy="6858000" type="A4"/>
  <p:notesSz cx="7102475" cy="102330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9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9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9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9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9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kumimoji="1" sz="29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kumimoji="1" sz="29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kumimoji="1" sz="29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kumimoji="1" sz="29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2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clrMode="bw" scaleToFitPaper="1"/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00C"/>
    <a:srgbClr val="AA00AA"/>
    <a:srgbClr val="F2E700"/>
    <a:srgbClr val="FF2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248" autoAdjust="0"/>
    <p:restoredTop sz="92213" autoAdjust="0"/>
  </p:normalViewPr>
  <p:slideViewPr>
    <p:cSldViewPr>
      <p:cViewPr varScale="1">
        <p:scale>
          <a:sx n="61" d="100"/>
          <a:sy n="61" d="100"/>
        </p:scale>
        <p:origin x="892" y="5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360" y="1368"/>
      </p:cViewPr>
      <p:guideLst>
        <p:guide orient="horz" pos="3222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55552B12-45E6-DD20-84F4-F436218D0E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5446" tIns="47722" rIns="95446" bIns="47722" rtlCol="0"/>
          <a:lstStyle>
            <a:lvl1pPr algn="l" eaLnBrk="1" hangingPunct="1">
              <a:defRPr kumimoji="1" sz="1200"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2810827-E00F-B69D-7A3B-02EB41C3EA8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511175"/>
          </a:xfrm>
          <a:prstGeom prst="rect">
            <a:avLst/>
          </a:prstGeom>
        </p:spPr>
        <p:txBody>
          <a:bodyPr vert="horz" wrap="square" lIns="95446" tIns="47722" rIns="95446" bIns="4772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Gill Sans" pitchFamily="-84" charset="0"/>
                <a:ea typeface="ヒラギノ角ゴ ProN W3" pitchFamily="-84" charset="-128"/>
                <a:cs typeface="+mn-cs"/>
                <a:sym typeface="Gill Sans" pitchFamily="-84" charset="0"/>
              </a:defRPr>
            </a:lvl1pPr>
          </a:lstStyle>
          <a:p>
            <a:pPr>
              <a:defRPr/>
            </a:pPr>
            <a:fld id="{2BE691AE-D48B-4691-98A4-A85515F95C8C}" type="datetimeFigureOut">
              <a:rPr lang="ja-JP" altLang="en-US"/>
              <a:pPr>
                <a:defRPr/>
              </a:pPr>
              <a:t>2026/7/29</a:t>
            </a:fld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F499284-9B5B-E77E-357E-67888D93E9E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0263"/>
            <a:ext cx="3078163" cy="511175"/>
          </a:xfrm>
          <a:prstGeom prst="rect">
            <a:avLst/>
          </a:prstGeom>
        </p:spPr>
        <p:txBody>
          <a:bodyPr vert="horz" lIns="95446" tIns="47722" rIns="95446" bIns="47722" rtlCol="0" anchor="b"/>
          <a:lstStyle>
            <a:lvl1pPr algn="l" eaLnBrk="1" hangingPunct="1">
              <a:defRPr kumimoji="1" sz="1200"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5F48323-806D-D5B9-784C-9DFF3E9F14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2725" y="9720263"/>
            <a:ext cx="3078163" cy="511175"/>
          </a:xfrm>
          <a:prstGeom prst="rect">
            <a:avLst/>
          </a:prstGeom>
        </p:spPr>
        <p:txBody>
          <a:bodyPr vert="horz" wrap="square" lIns="95446" tIns="47722" rIns="95446" bIns="4772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72CC77B-5093-4CEE-871C-796904B9516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>
            <a:extLst>
              <a:ext uri="{FF2B5EF4-FFF2-40B4-BE49-F238E27FC236}">
                <a16:creationId xmlns:a16="http://schemas.microsoft.com/office/drawing/2014/main" id="{9DF587B6-FFA6-C9EB-C8DC-858A60AC63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79463" y="766763"/>
            <a:ext cx="554355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04078A81-52FA-45B6-10C7-4C169A8E36C0}"/>
              </a:ext>
            </a:extLst>
          </p:cNvPr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711200" y="4860925"/>
            <a:ext cx="5680075" cy="46037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446" tIns="47722" rIns="95446" bIns="477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Gill Sans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Gill Sans" charset="0"/>
        <a:ea typeface="ＭＳ Ｐゴシック" charset="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Gill Sans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Gill Sans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Gill Sans" charset="0"/>
        <a:ea typeface="ＭＳ Ｐゴシック" charset="0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0A9749D4-4580-4ED5-037D-0D2FEBF99A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768350"/>
            <a:ext cx="5540375" cy="3835400"/>
          </a:xfrm>
          <a:solidFill>
            <a:srgbClr val="FFFFFF"/>
          </a:solidFill>
          <a:ln/>
        </p:spPr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0EE411C2-24D4-815D-4325-CBED85F9F8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>
              <a:latin typeface="Gill Sans"/>
              <a:ea typeface="ＭＳ Ｐゴシック" panose="020B0600070205080204" pitchFamily="50" charset="-128"/>
              <a:sym typeface="Lucida Grande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>
            <a:extLst>
              <a:ext uri="{FF2B5EF4-FFF2-40B4-BE49-F238E27FC236}">
                <a16:creationId xmlns:a16="http://schemas.microsoft.com/office/drawing/2014/main" id="{35624B25-A33C-2A55-B2EC-62F556E1FB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485775"/>
            <a:ext cx="5543550" cy="3838575"/>
          </a:xfrm>
          <a:solidFill>
            <a:srgbClr val="FFFFFF"/>
          </a:solidFill>
          <a:ln/>
        </p:spPr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118D6861-7A1C-C710-DB7B-8018C07F5E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1200" y="4324350"/>
            <a:ext cx="5680075" cy="5140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 altLang="ja-JP" sz="1100" b="1">
              <a:solidFill>
                <a:srgbClr val="0070C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Lucida Grande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スライド イメージ プレースホルダ 1">
            <a:extLst>
              <a:ext uri="{FF2B5EF4-FFF2-40B4-BE49-F238E27FC236}">
                <a16:creationId xmlns:a16="http://schemas.microsoft.com/office/drawing/2014/main" id="{421FCE7B-1FF9-159A-BE89-A843F15E09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ノート プレースホルダ 2">
            <a:extLst>
              <a:ext uri="{FF2B5EF4-FFF2-40B4-BE49-F238E27FC236}">
                <a16:creationId xmlns:a16="http://schemas.microsoft.com/office/drawing/2014/main" id="{36F003B1-4B9E-7141-E362-770699FE8E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>
              <a:latin typeface="Gill Sans"/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>
            <a:extLst>
              <a:ext uri="{FF2B5EF4-FFF2-40B4-BE49-F238E27FC236}">
                <a16:creationId xmlns:a16="http://schemas.microsoft.com/office/drawing/2014/main" id="{EAFCC6E8-3906-4FC7-CE36-88B011CE6B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F21348C0-427E-7333-9594-ACCD6C56F5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1200" y="4597400"/>
            <a:ext cx="5680075" cy="4867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>
              <a:latin typeface="Gill Sans"/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スライド イメージ プレースホルダー 1">
            <a:extLst>
              <a:ext uri="{FF2B5EF4-FFF2-40B4-BE49-F238E27FC236}">
                <a16:creationId xmlns:a16="http://schemas.microsoft.com/office/drawing/2014/main" id="{DA75D35D-2009-A12B-DFAF-7FEBD9284B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ノート プレースホルダー 2">
            <a:extLst>
              <a:ext uri="{FF2B5EF4-FFF2-40B4-BE49-F238E27FC236}">
                <a16:creationId xmlns:a16="http://schemas.microsoft.com/office/drawing/2014/main" id="{C1FAA377-E201-FB2D-1C9F-059BA9E878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 sz="1100">
              <a:latin typeface="Gill Sans"/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>
            <a:extLst>
              <a:ext uri="{FF2B5EF4-FFF2-40B4-BE49-F238E27FC236}">
                <a16:creationId xmlns:a16="http://schemas.microsoft.com/office/drawing/2014/main" id="{B7DB0977-330A-B97E-6374-4015DB0E5C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EA585D2F-A5E3-8913-F653-D740318D92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6513"/>
            <a:endParaRPr kumimoji="0" lang="ja-JP" altLang="en-US" sz="1000">
              <a:solidFill>
                <a:srgbClr val="0070C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Lucida Grande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>
            <a:extLst>
              <a:ext uri="{FF2B5EF4-FFF2-40B4-BE49-F238E27FC236}">
                <a16:creationId xmlns:a16="http://schemas.microsoft.com/office/drawing/2014/main" id="{2A7F3A7A-2AC7-CE12-C010-C369918C0E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B52599AF-B93E-6497-EFEF-67F8CC1450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82543" eaLnBrk="1" hangingPunct="1">
              <a:defRPr/>
            </a:pPr>
            <a:endParaRPr kumimoji="0" lang="ja-JP" altLang="en-US" sz="1100" b="1" dirty="0">
              <a:solidFill>
                <a:srgbClr val="0070C0"/>
              </a:solidFill>
              <a:latin typeface="+mn-ea"/>
              <a:ea typeface="+mn-ea"/>
              <a:sym typeface="ヒラギノ角ゴ ProN W3" pitchFamily="-8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>
            <a:extLst>
              <a:ext uri="{FF2B5EF4-FFF2-40B4-BE49-F238E27FC236}">
                <a16:creationId xmlns:a16="http://schemas.microsoft.com/office/drawing/2014/main" id="{44194522-2164-1795-090D-05EB575BD4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FF4ECA07-0377-EACF-8D86-642023AFA6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82543" eaLnBrk="1" hangingPunct="1">
              <a:defRPr/>
            </a:pPr>
            <a:endParaRPr kumimoji="0" lang="ja-JP" altLang="en-US" sz="1100" b="1" dirty="0">
              <a:solidFill>
                <a:srgbClr val="0070C0"/>
              </a:solidFill>
              <a:latin typeface="+mn-ea"/>
              <a:ea typeface="+mn-ea"/>
              <a:sym typeface="ヒラギノ角ゴ ProN W3" pitchFamily="-8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>
            <a:extLst>
              <a:ext uri="{FF2B5EF4-FFF2-40B4-BE49-F238E27FC236}">
                <a16:creationId xmlns:a16="http://schemas.microsoft.com/office/drawing/2014/main" id="{902BEF92-128B-4B66-AC65-DDD26B16DE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768350"/>
            <a:ext cx="5540375" cy="3835400"/>
          </a:xfrm>
          <a:solidFill>
            <a:srgbClr val="FFFFFF"/>
          </a:solidFill>
          <a:ln/>
        </p:spPr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D7604392-DA06-4F4E-580A-39223CDA02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>
              <a:latin typeface="Gill Sans"/>
              <a:ea typeface="ＭＳ Ｐゴシック" panose="020B0600070205080204" pitchFamily="50" charset="-128"/>
              <a:sym typeface="Lucida Grande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>
            <a:extLst>
              <a:ext uri="{FF2B5EF4-FFF2-40B4-BE49-F238E27FC236}">
                <a16:creationId xmlns:a16="http://schemas.microsoft.com/office/drawing/2014/main" id="{78C60982-270D-62DA-6645-BA51216A34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8B34AD1E-933E-B2FC-4F4B-778A6F8B2E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82543" eaLnBrk="1" hangingPunct="1">
              <a:defRPr/>
            </a:pPr>
            <a:endParaRPr kumimoji="0" lang="en-US" altLang="ja-JP" sz="1100" dirty="0">
              <a:solidFill>
                <a:srgbClr val="0070C0"/>
              </a:solidFill>
              <a:latin typeface="+mn-ea"/>
              <a:ea typeface="+mn-ea"/>
              <a:sym typeface="Lucida Grande" pitchFamily="-8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 1">
            <a:extLst>
              <a:ext uri="{FF2B5EF4-FFF2-40B4-BE49-F238E27FC236}">
                <a16:creationId xmlns:a16="http://schemas.microsoft.com/office/drawing/2014/main" id="{12A29824-88D4-C25D-88E7-8D2214F3E3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ノート プレースホルダ 2">
            <a:extLst>
              <a:ext uri="{FF2B5EF4-FFF2-40B4-BE49-F238E27FC236}">
                <a16:creationId xmlns:a16="http://schemas.microsoft.com/office/drawing/2014/main" id="{1ED47970-CE3B-DD75-1B8E-6D28384DDF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 sz="1100">
              <a:latin typeface="Gill Sans"/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スライド イメージ プレースホルダー 1">
            <a:extLst>
              <a:ext uri="{FF2B5EF4-FFF2-40B4-BE49-F238E27FC236}">
                <a16:creationId xmlns:a16="http://schemas.microsoft.com/office/drawing/2014/main" id="{52A533E3-0ADD-3BE9-1C5C-EA7E821AE0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ノート プレースホルダー 2">
            <a:extLst>
              <a:ext uri="{FF2B5EF4-FFF2-40B4-BE49-F238E27FC236}">
                <a16:creationId xmlns:a16="http://schemas.microsoft.com/office/drawing/2014/main" id="{7A050CFF-BB7A-9FF4-85C9-62AE689C0F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 sz="1100">
              <a:solidFill>
                <a:srgbClr val="0070C0"/>
              </a:solidFill>
              <a:latin typeface="Gill Sans"/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スライド イメージ プレースホルダ 1">
            <a:extLst>
              <a:ext uri="{FF2B5EF4-FFF2-40B4-BE49-F238E27FC236}">
                <a16:creationId xmlns:a16="http://schemas.microsoft.com/office/drawing/2014/main" id="{74859F80-04E5-B7AD-A229-DD01F71DA1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ノート プレースホルダ 2">
            <a:extLst>
              <a:ext uri="{FF2B5EF4-FFF2-40B4-BE49-F238E27FC236}">
                <a16:creationId xmlns:a16="http://schemas.microsoft.com/office/drawing/2014/main" id="{00922D08-971A-4CF6-64B1-E3FF10B0A5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>
              <a:latin typeface="Gill Sans"/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>
            <a:extLst>
              <a:ext uri="{FF2B5EF4-FFF2-40B4-BE49-F238E27FC236}">
                <a16:creationId xmlns:a16="http://schemas.microsoft.com/office/drawing/2014/main" id="{AFD0CE53-74DF-1548-4F0F-0D049BB315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485775"/>
            <a:ext cx="5543550" cy="3838575"/>
          </a:xfrm>
          <a:solidFill>
            <a:srgbClr val="FFFFFF"/>
          </a:solidFill>
          <a:ln/>
        </p:spPr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A48B4806-26DE-607A-9AE0-B1688F7FDA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1200" y="4324350"/>
            <a:ext cx="5680075" cy="5140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 altLang="ja-JP" sz="1100" b="1">
              <a:solidFill>
                <a:srgbClr val="0070C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Lucida Grande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スライド イメージ プレースホルダ 1">
            <a:extLst>
              <a:ext uri="{FF2B5EF4-FFF2-40B4-BE49-F238E27FC236}">
                <a16:creationId xmlns:a16="http://schemas.microsoft.com/office/drawing/2014/main" id="{D362F431-984C-2407-4EF6-F20E63B0F3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ノート プレースホルダ 2">
            <a:extLst>
              <a:ext uri="{FF2B5EF4-FFF2-40B4-BE49-F238E27FC236}">
                <a16:creationId xmlns:a16="http://schemas.microsoft.com/office/drawing/2014/main" id="{5BE74BC9-4EC5-87AB-4F8D-279B09BED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>
              <a:latin typeface="Gill Sans"/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>
            <a:extLst>
              <a:ext uri="{FF2B5EF4-FFF2-40B4-BE49-F238E27FC236}">
                <a16:creationId xmlns:a16="http://schemas.microsoft.com/office/drawing/2014/main" id="{3AA00885-E160-A6D9-72F4-3F0A003BBA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485775"/>
            <a:ext cx="5543550" cy="3838575"/>
          </a:xfrm>
          <a:solidFill>
            <a:srgbClr val="FFFFFF"/>
          </a:solidFill>
          <a:ln/>
        </p:spPr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FD2015E2-2E82-A4E5-A9C7-FABAD43CDC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1200" y="4324350"/>
            <a:ext cx="5680075" cy="5140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 altLang="ja-JP" sz="1100" b="1">
              <a:solidFill>
                <a:srgbClr val="0070C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Lucida Grande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スライド イメージ プレースホルダ 1">
            <a:extLst>
              <a:ext uri="{FF2B5EF4-FFF2-40B4-BE49-F238E27FC236}">
                <a16:creationId xmlns:a16="http://schemas.microsoft.com/office/drawing/2014/main" id="{ED58D5C6-4849-0659-6C3E-7C586DA775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ノート プレースホルダ 2">
            <a:extLst>
              <a:ext uri="{FF2B5EF4-FFF2-40B4-BE49-F238E27FC236}">
                <a16:creationId xmlns:a16="http://schemas.microsoft.com/office/drawing/2014/main" id="{1B23A7AE-1024-28FC-499C-D988021E11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>
              <a:latin typeface="Gill Sans"/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F2C532-FCEF-DCB9-9D06-443FCFDDB0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410B1-4274-4A33-9D40-CFF1714E4CC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543526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4479A995-F2C7-2589-CED3-118F1101ECE6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2C138-A892-4CB2-A8F8-F28AD2CCC70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657908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63857C74-CBA9-8E4E-9DE1-75458583C7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236C3-BC03-4E7B-BDC1-346038221B47}" type="datetimeFigureOut">
              <a:rPr lang="ja-JP" altLang="en-US"/>
              <a:pPr>
                <a:defRPr/>
              </a:pPr>
              <a:t>2026/7/29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4A396B48-4CCA-0742-3CAA-6F100382E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BD36A4F5-A68F-A269-2F3B-D78280D1A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A7304C9A-C779-4821-B563-BB7B05D8D0C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18226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41714DF-43B2-DE57-D730-4CD6FBF892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67704-1000-4435-A918-19160F03D32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2721476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D9A100D7-F09F-500E-EDEC-96928DA6C78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B9EBC-6D0C-4806-8BE5-9E34ECE886F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76720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D0F9BC1A-FE5F-365D-A0C6-FD0A79FBB4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62025" y="3532188"/>
            <a:ext cx="7974013" cy="332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5400" tIns="25400" rIns="26231" bIns="254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Gill Sans"/>
              </a:rPr>
              <a:t>Click to edit Master text styles</a:t>
            </a:r>
          </a:p>
          <a:p>
            <a:pPr lvl="1"/>
            <a:r>
              <a:rPr lang="en-US" altLang="ja-JP">
                <a:sym typeface="Gill Sans"/>
              </a:rPr>
              <a:t>Second level</a:t>
            </a:r>
          </a:p>
          <a:p>
            <a:pPr lvl="2"/>
            <a:r>
              <a:rPr lang="en-US" altLang="ja-JP">
                <a:sym typeface="Gill Sans"/>
              </a:rPr>
              <a:t>Third level</a:t>
            </a:r>
          </a:p>
          <a:p>
            <a:pPr lvl="3"/>
            <a:r>
              <a:rPr lang="en-US" altLang="ja-JP">
                <a:sym typeface="Gill Sans"/>
              </a:rPr>
              <a:t>Fourth level</a:t>
            </a:r>
          </a:p>
          <a:p>
            <a:pPr lvl="4"/>
            <a:r>
              <a:rPr lang="en-US" altLang="ja-JP">
                <a:sym typeface="Gill Sans"/>
              </a:rPr>
              <a:t>Fifth </a:t>
            </a:r>
            <a:r>
              <a:rPr lang="ja-JP" altLang="en-US">
                <a:sym typeface="Gill Sans"/>
              </a:rPr>
              <a:t>　　　　　　　　　　　　　</a:t>
            </a:r>
            <a:endParaRPr lang="en-US" altLang="ja-JP">
              <a:sym typeface="Gill Sans"/>
            </a:endParaRP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4B35EA3B-0C57-091E-15A5-755B62AA86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62025" y="0"/>
            <a:ext cx="7974013" cy="348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5400" tIns="25400" rIns="26231" bIns="254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Gill Sans"/>
              </a:rPr>
              <a:t>Click to edit Master title style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FC0CA958-E741-35A3-095B-314281D62667}"/>
              </a:ext>
            </a:extLst>
          </p:cNvPr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9490075" y="6453188"/>
            <a:ext cx="415925" cy="3730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6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36603AC-47C4-4AA5-8372-2378BEB6516D}" type="slidenum">
              <a:rPr lang="en-US" altLang="ja-JP"/>
              <a:pPr>
                <a:defRPr/>
              </a:pPr>
              <a:t>‹#›</a:t>
            </a:fld>
            <a:r>
              <a:rPr lang="ja-JP" altLang="en-US" sz="1200">
                <a:ea typeface="ＭＳ Ｐゴシック" panose="020B0600070205080204" pitchFamily="50" charset="-128"/>
              </a:rPr>
              <a:t>　</a:t>
            </a:r>
            <a:endParaRPr lang="en-US" altLang="ja-JP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9" r:id="rId1"/>
    <p:sldLayoutId id="2147484240" r:id="rId2"/>
    <p:sldLayoutId id="2147484241" r:id="rId3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5800">
          <a:solidFill>
            <a:schemeClr val="tx1"/>
          </a:solidFill>
          <a:latin typeface="+mj-lt"/>
          <a:ea typeface="+mj-ea"/>
          <a:cs typeface="+mj-cs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58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58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58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58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kumimoji="1" sz="2500"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marL="431800" indent="25400" algn="ctr" rtl="0" eaLnBrk="0" fontAlgn="base" hangingPunct="0">
        <a:spcBef>
          <a:spcPct val="0"/>
        </a:spcBef>
        <a:spcAft>
          <a:spcPct val="0"/>
        </a:spcAft>
        <a:defRPr kumimoji="1" sz="2500"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marL="889000" indent="25400" algn="ctr" rtl="0" eaLnBrk="0" fontAlgn="base" hangingPunct="0">
        <a:spcBef>
          <a:spcPct val="0"/>
        </a:spcBef>
        <a:spcAft>
          <a:spcPct val="0"/>
        </a:spcAft>
        <a:defRPr kumimoji="1" sz="2500"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marL="1346200" indent="25400" algn="ctr" rtl="0" eaLnBrk="0" fontAlgn="base" hangingPunct="0">
        <a:spcBef>
          <a:spcPct val="0"/>
        </a:spcBef>
        <a:spcAft>
          <a:spcPct val="0"/>
        </a:spcAft>
        <a:defRPr kumimoji="1" sz="2500"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marL="1803400" indent="25400" algn="ctr" rtl="0" eaLnBrk="0" fontAlgn="base" hangingPunct="0">
        <a:spcBef>
          <a:spcPct val="0"/>
        </a:spcBef>
        <a:spcAft>
          <a:spcPct val="0"/>
        </a:spcAft>
        <a:defRPr kumimoji="1" sz="2500"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marL="2260600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2717800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175000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3632200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81EE5FB4-C433-AD14-F465-3B04EA26D8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62025" y="3532188"/>
            <a:ext cx="7974013" cy="332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5400" tIns="25400" rIns="26231" bIns="254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Gill Sans"/>
              </a:rPr>
              <a:t>Click to edit Master text styles</a:t>
            </a:r>
          </a:p>
          <a:p>
            <a:pPr lvl="1"/>
            <a:r>
              <a:rPr lang="en-US" altLang="ja-JP">
                <a:sym typeface="Gill Sans"/>
              </a:rPr>
              <a:t>Second level</a:t>
            </a:r>
          </a:p>
          <a:p>
            <a:pPr lvl="2"/>
            <a:r>
              <a:rPr lang="en-US" altLang="ja-JP">
                <a:sym typeface="Gill Sans"/>
              </a:rPr>
              <a:t>Third level</a:t>
            </a:r>
          </a:p>
          <a:p>
            <a:pPr lvl="3"/>
            <a:r>
              <a:rPr lang="en-US" altLang="ja-JP">
                <a:sym typeface="Gill Sans"/>
              </a:rPr>
              <a:t>Fourth level</a:t>
            </a:r>
          </a:p>
          <a:p>
            <a:pPr lvl="4"/>
            <a:r>
              <a:rPr lang="en-US" altLang="ja-JP">
                <a:sym typeface="Gill Sans"/>
              </a:rPr>
              <a:t>Fifth </a:t>
            </a:r>
            <a:r>
              <a:rPr lang="ja-JP" altLang="en-US">
                <a:sym typeface="Gill Sans"/>
              </a:rPr>
              <a:t>　　　　　　　　　　　　　</a:t>
            </a:r>
            <a:endParaRPr lang="en-US" altLang="ja-JP">
              <a:sym typeface="Gill Sans"/>
            </a:endParaRP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55CFD2BC-73F5-86A7-45E4-9C7B6D3B3F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62025" y="0"/>
            <a:ext cx="7974013" cy="348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5400" tIns="25400" rIns="26231" bIns="254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Gill Sans"/>
              </a:rPr>
              <a:t>Click to edit Master title style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29D8502A-4241-333B-FDD4-A15DE6FD4139}"/>
              </a:ext>
            </a:extLst>
          </p:cNvPr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9490075" y="6453188"/>
            <a:ext cx="415925" cy="3730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600" b="1"/>
            </a:lvl1pPr>
          </a:lstStyle>
          <a:p>
            <a:pPr>
              <a:defRPr/>
            </a:pPr>
            <a:fld id="{F8D6C104-AC5F-4295-8456-6AA425CD1E20}" type="slidenum">
              <a:rPr lang="en-US" altLang="ja-JP"/>
              <a:pPr>
                <a:defRPr/>
              </a:pPr>
              <a:t>‹#›</a:t>
            </a:fld>
            <a:r>
              <a:rPr lang="ja-JP" altLang="en-US" sz="1200">
                <a:ea typeface="ＭＳ Ｐゴシック" panose="020B0600070205080204" pitchFamily="50" charset="-128"/>
              </a:rPr>
              <a:t>　</a:t>
            </a:r>
            <a:endParaRPr lang="en-US" altLang="ja-JP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2" r:id="rId1"/>
    <p:sldLayoutId id="2147484243" r:id="rId2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5800">
          <a:solidFill>
            <a:schemeClr val="tx1"/>
          </a:solidFill>
          <a:latin typeface="+mj-lt"/>
          <a:ea typeface="+mj-ea"/>
          <a:cs typeface="+mj-cs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58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58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58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58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kumimoji="1" sz="2500"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marL="431800" indent="25400" algn="ctr" rtl="0" eaLnBrk="0" fontAlgn="base" hangingPunct="0">
        <a:spcBef>
          <a:spcPct val="0"/>
        </a:spcBef>
        <a:spcAft>
          <a:spcPct val="0"/>
        </a:spcAft>
        <a:defRPr kumimoji="1" sz="2500"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marL="889000" indent="25400" algn="ctr" rtl="0" eaLnBrk="0" fontAlgn="base" hangingPunct="0">
        <a:spcBef>
          <a:spcPct val="0"/>
        </a:spcBef>
        <a:spcAft>
          <a:spcPct val="0"/>
        </a:spcAft>
        <a:defRPr kumimoji="1" sz="2500"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marL="1346200" indent="25400" algn="ctr" rtl="0" eaLnBrk="0" fontAlgn="base" hangingPunct="0">
        <a:spcBef>
          <a:spcPct val="0"/>
        </a:spcBef>
        <a:spcAft>
          <a:spcPct val="0"/>
        </a:spcAft>
        <a:defRPr kumimoji="1" sz="2500"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marL="1803400" indent="25400" algn="ctr" rtl="0" eaLnBrk="0" fontAlgn="base" hangingPunct="0">
        <a:spcBef>
          <a:spcPct val="0"/>
        </a:spcBef>
        <a:spcAft>
          <a:spcPct val="0"/>
        </a:spcAft>
        <a:defRPr kumimoji="1" sz="2500"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marL="2260600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2717800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175000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3632200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7674B3C5-917E-B232-01DF-8A2118E39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角丸四角形 8">
            <a:extLst>
              <a:ext uri="{FF2B5EF4-FFF2-40B4-BE49-F238E27FC236}">
                <a16:creationId xmlns:a16="http://schemas.microsoft.com/office/drawing/2014/main" id="{AD844EE2-3DE9-AE82-4D65-5328F03C2202}"/>
              </a:ext>
            </a:extLst>
          </p:cNvPr>
          <p:cNvSpPr>
            <a:spLocks noChangeAspect="1"/>
          </p:cNvSpPr>
          <p:nvPr/>
        </p:nvSpPr>
        <p:spPr bwMode="auto">
          <a:xfrm>
            <a:off x="136525" y="92075"/>
            <a:ext cx="9620250" cy="6659563"/>
          </a:xfrm>
          <a:prstGeom prst="roundRect">
            <a:avLst>
              <a:gd name="adj" fmla="val 4000"/>
            </a:avLst>
          </a:prstGeom>
          <a:noFill/>
          <a:ln w="635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kumimoji="0" lang="ja-JP" altLang="en-US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grpSp>
        <p:nvGrpSpPr>
          <p:cNvPr id="2" name="グループ化 12">
            <a:extLst>
              <a:ext uri="{FF2B5EF4-FFF2-40B4-BE49-F238E27FC236}">
                <a16:creationId xmlns:a16="http://schemas.microsoft.com/office/drawing/2014/main" id="{7A154C3F-5257-BDAD-35E7-80B8C044923B}"/>
              </a:ext>
            </a:extLst>
          </p:cNvPr>
          <p:cNvGrpSpPr>
            <a:grpSpLocks/>
          </p:cNvGrpSpPr>
          <p:nvPr/>
        </p:nvGrpSpPr>
        <p:grpSpPr bwMode="auto">
          <a:xfrm>
            <a:off x="1065213" y="908050"/>
            <a:ext cx="6715125" cy="1600200"/>
            <a:chOff x="1065213" y="908050"/>
            <a:chExt cx="6715628" cy="1600200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D9C191CA-CAF7-C1BB-28EB-2AE538D7CD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0710" y="1049338"/>
              <a:ext cx="5420131" cy="132397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fontAlgn="t" hangingPunct="1">
                <a:defRPr/>
              </a:pPr>
              <a:r>
                <a:rPr lang="en-US" altLang="ja-JP" sz="4000" dirty="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 10</a:t>
              </a:r>
              <a:r>
                <a:rPr lang="ja-JP" altLang="en-US" sz="4000" dirty="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月</a:t>
              </a:r>
              <a:r>
                <a:rPr lang="en-US" altLang="ja-JP" sz="4000" dirty="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5</a:t>
              </a:r>
              <a:r>
                <a:rPr lang="ja-JP" altLang="en-US" sz="4000" dirty="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日（土）昼～</a:t>
              </a:r>
              <a:endParaRPr lang="en-US" altLang="ja-JP" sz="40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endParaRPr>
            </a:p>
            <a:p>
              <a:pPr eaLnBrk="1" fontAlgn="t" hangingPunct="1">
                <a:defRPr/>
              </a:pPr>
              <a:r>
                <a:rPr lang="en-US" altLang="ja-JP" sz="4000" dirty="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 10</a:t>
              </a:r>
              <a:r>
                <a:rPr lang="ja-JP" altLang="en-US" sz="4000" dirty="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月</a:t>
              </a:r>
              <a:r>
                <a:rPr lang="en-US" altLang="ja-JP" sz="4000" dirty="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6</a:t>
              </a:r>
              <a:r>
                <a:rPr lang="ja-JP" altLang="en-US" sz="4000" dirty="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日（日）明け方</a:t>
              </a:r>
            </a:p>
          </p:txBody>
        </p:sp>
        <p:pic>
          <p:nvPicPr>
            <p:cNvPr id="28679" name="Picture 10">
              <a:extLst>
                <a:ext uri="{FF2B5EF4-FFF2-40B4-BE49-F238E27FC236}">
                  <a16:creationId xmlns:a16="http://schemas.microsoft.com/office/drawing/2014/main" id="{03DB5B4E-16C3-44A5-4282-E82E9B127F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5213" y="908050"/>
              <a:ext cx="1135062" cy="160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8676" name="テキスト ボックス 12">
            <a:extLst>
              <a:ext uri="{FF2B5EF4-FFF2-40B4-BE49-F238E27FC236}">
                <a16:creationId xmlns:a16="http://schemas.microsoft.com/office/drawing/2014/main" id="{3E69AAE8-A6D8-575A-703D-2CB60352D1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313" y="6165850"/>
            <a:ext cx="80248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（日の出：</a:t>
            </a:r>
            <a:r>
              <a:rPr lang="en-US" altLang="ja-JP" sz="3200"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時</a:t>
            </a:r>
            <a:r>
              <a:rPr lang="en-US" altLang="ja-JP" sz="3200"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分頃、日の入：</a:t>
            </a:r>
            <a:r>
              <a:rPr lang="en-US" altLang="ja-JP" sz="3200">
                <a:latin typeface="メイリオ" panose="020B0604030504040204" pitchFamily="50" charset="-128"/>
                <a:ea typeface="メイリオ" panose="020B0604030504040204" pitchFamily="50" charset="-128"/>
              </a:rPr>
              <a:t>17</a:t>
            </a:r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時頃）</a:t>
            </a:r>
          </a:p>
        </p:txBody>
      </p:sp>
      <p:sp>
        <p:nvSpPr>
          <p:cNvPr id="28677" name="正方形/長方形 13">
            <a:extLst>
              <a:ext uri="{FF2B5EF4-FFF2-40B4-BE49-F238E27FC236}">
                <a16:creationId xmlns:a16="http://schemas.microsoft.com/office/drawing/2014/main" id="{CF7DA2BA-5A7D-8954-F4A5-C8178312B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2781300"/>
            <a:ext cx="49530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/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命をまもるため</a:t>
            </a:r>
            <a:endParaRPr lang="en-US" altLang="ja-JP" sz="32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どのような対応をとるか</a:t>
            </a:r>
            <a:endParaRPr lang="en-US" altLang="ja-JP" sz="32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皆で話し合って下さい</a:t>
            </a:r>
            <a:endParaRPr lang="en-US" altLang="ja-JP" sz="320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>
            <a:extLst>
              <a:ext uri="{FF2B5EF4-FFF2-40B4-BE49-F238E27FC236}">
                <a16:creationId xmlns:a16="http://schemas.microsoft.com/office/drawing/2014/main" id="{8BC2B199-AA5C-CE06-EC60-0A2F78156E25}"/>
              </a:ext>
            </a:extLst>
          </p:cNvPr>
          <p:cNvSpPr>
            <a:spLocks noChangeAspect="1"/>
          </p:cNvSpPr>
          <p:nvPr/>
        </p:nvSpPr>
        <p:spPr bwMode="auto">
          <a:xfrm>
            <a:off x="136525" y="92075"/>
            <a:ext cx="9620250" cy="6659563"/>
          </a:xfrm>
          <a:prstGeom prst="roundRect">
            <a:avLst>
              <a:gd name="adj" fmla="val 4000"/>
            </a:avLst>
          </a:prstGeom>
          <a:noFill/>
          <a:ln w="635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kumimoji="0" lang="ja-JP" altLang="en-US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30723" name="Picture 10">
            <a:extLst>
              <a:ext uri="{FF2B5EF4-FFF2-40B4-BE49-F238E27FC236}">
                <a16:creationId xmlns:a16="http://schemas.microsoft.com/office/drawing/2014/main" id="{5D90EC72-118A-B206-35E7-7DA028B89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725" y="173038"/>
            <a:ext cx="93821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3108F05-DE96-00ED-C6AD-87C3C1C8E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9200" y="190500"/>
            <a:ext cx="5245100" cy="13239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fontAlgn="t" hangingPunct="1">
              <a:defRPr/>
            </a:pPr>
            <a:r>
              <a:rPr lang="en-US" altLang="ja-JP" sz="40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10</a:t>
            </a:r>
            <a:r>
              <a:rPr lang="ja-JP" altLang="en-US" sz="40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月</a:t>
            </a:r>
            <a:r>
              <a:rPr lang="en-US" altLang="ja-JP" sz="40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5</a:t>
            </a:r>
            <a:r>
              <a:rPr lang="ja-JP" altLang="en-US" sz="40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日（土）昼～</a:t>
            </a:r>
            <a:endParaRPr lang="en-US" altLang="ja-JP" sz="4000" dirty="0">
              <a:solidFill>
                <a:schemeClr val="accent6">
                  <a:lumMod val="75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fontAlgn="t" hangingPunct="1">
              <a:defRPr/>
            </a:pPr>
            <a:r>
              <a:rPr lang="en-US" altLang="ja-JP" sz="40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10</a:t>
            </a:r>
            <a:r>
              <a:rPr lang="ja-JP" altLang="en-US" sz="40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月</a:t>
            </a:r>
            <a:r>
              <a:rPr lang="en-US" altLang="ja-JP" sz="40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6</a:t>
            </a:r>
            <a:r>
              <a:rPr lang="ja-JP" altLang="en-US" sz="40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日（日）明け方</a:t>
            </a:r>
          </a:p>
        </p:txBody>
      </p:sp>
      <p:sp>
        <p:nvSpPr>
          <p:cNvPr id="30725" name="Rectangle 6">
            <a:extLst>
              <a:ext uri="{FF2B5EF4-FFF2-40B4-BE49-F238E27FC236}">
                <a16:creationId xmlns:a16="http://schemas.microsoft.com/office/drawing/2014/main" id="{9704E91F-6941-8A19-1478-1118EFCAE832}"/>
              </a:ext>
            </a:extLst>
          </p:cNvPr>
          <p:cNvSpPr>
            <a:spLocks/>
          </p:cNvSpPr>
          <p:nvPr/>
        </p:nvSpPr>
        <p:spPr bwMode="auto">
          <a:xfrm>
            <a:off x="1355725" y="5715000"/>
            <a:ext cx="3132138" cy="927100"/>
          </a:xfrm>
          <a:prstGeom prst="rect">
            <a:avLst/>
          </a:prstGeom>
          <a:solidFill>
            <a:srgbClr val="0C00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fontAlgn="t" hangingPunct="1">
              <a:lnSpc>
                <a:spcPct val="90000"/>
              </a:lnSpc>
            </a:pPr>
            <a:r>
              <a:rPr kumimoji="0" lang="en-US" altLang="ja-JP" sz="28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ヒラギノ角ゴ ProN W6"/>
              </a:rPr>
              <a:t> </a:t>
            </a:r>
            <a:r>
              <a:rPr kumimoji="0" lang="ja-JP" altLang="en-US" sz="28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ヒラギノ角ゴ ProN W6"/>
              </a:rPr>
              <a:t>レベル５</a:t>
            </a:r>
            <a:endParaRPr kumimoji="0" lang="en-US" altLang="ja-JP" sz="2800" b="1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ヒラギノ角ゴ ProN W6"/>
            </a:endParaRPr>
          </a:p>
          <a:p>
            <a:pPr algn="ctr" eaLnBrk="1" fontAlgn="t" hangingPunct="1">
              <a:lnSpc>
                <a:spcPct val="90000"/>
              </a:lnSpc>
            </a:pPr>
            <a:r>
              <a:rPr kumimoji="0" lang="ja-JP" altLang="en-US" sz="28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ヒラギノ角ゴ ProN W6"/>
              </a:rPr>
              <a:t>大雨特別警報</a:t>
            </a:r>
          </a:p>
        </p:txBody>
      </p:sp>
      <p:sp>
        <p:nvSpPr>
          <p:cNvPr id="30726" name="テキスト ボックス 14">
            <a:extLst>
              <a:ext uri="{FF2B5EF4-FFF2-40B4-BE49-F238E27FC236}">
                <a16:creationId xmlns:a16="http://schemas.microsoft.com/office/drawing/2014/main" id="{9B54BF0D-5FF8-8C42-AB10-687C98334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" y="5172075"/>
            <a:ext cx="431958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hangingPunct="1"/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日（日）</a:t>
            </a:r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04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時</a:t>
            </a:r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</a:p>
        </p:txBody>
      </p:sp>
      <p:sp>
        <p:nvSpPr>
          <p:cNvPr id="30727" name="正方形/長方形 15">
            <a:extLst>
              <a:ext uri="{FF2B5EF4-FFF2-40B4-BE49-F238E27FC236}">
                <a16:creationId xmlns:a16="http://schemas.microsoft.com/office/drawing/2014/main" id="{B61D1CDA-4F47-5363-1968-BCB713C43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3788" y="5630863"/>
            <a:ext cx="50752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hangingPunct="1"/>
            <a:r>
              <a:rPr kumimoji="0" lang="ja-JP" altLang="en-US" sz="2400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</a:rPr>
              <a:t>警戒レベル</a:t>
            </a:r>
            <a:r>
              <a:rPr kumimoji="0" lang="en-US" altLang="ja-JP" sz="2400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</a:rPr>
              <a:t>5</a:t>
            </a:r>
          </a:p>
          <a:p>
            <a:pPr algn="ctr" eaLnBrk="1" hangingPunct="1"/>
            <a:r>
              <a:rPr kumimoji="0" lang="ja-JP" altLang="en-US" sz="2400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</a:rPr>
              <a:t>緊急安全確保</a:t>
            </a:r>
            <a:endParaRPr kumimoji="0" lang="en-US" altLang="ja-JP" sz="2400" b="1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ヒラギノ角ゴ ProN W6"/>
            </a:endParaRPr>
          </a:p>
          <a:p>
            <a:pPr algn="ctr" eaLnBrk="1" hangingPunct="1"/>
            <a:r>
              <a:rPr kumimoji="0" lang="ja-JP" altLang="en-US" sz="2400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</a:rPr>
              <a:t>相当</a:t>
            </a:r>
          </a:p>
        </p:txBody>
      </p:sp>
      <p:sp>
        <p:nvSpPr>
          <p:cNvPr id="30728" name="Rectangle 6">
            <a:extLst>
              <a:ext uri="{FF2B5EF4-FFF2-40B4-BE49-F238E27FC236}">
                <a16:creationId xmlns:a16="http://schemas.microsoft.com/office/drawing/2014/main" id="{A0C30607-FE40-B06E-4F0B-55819B0F739A}"/>
              </a:ext>
            </a:extLst>
          </p:cNvPr>
          <p:cNvSpPr>
            <a:spLocks/>
          </p:cNvSpPr>
          <p:nvPr/>
        </p:nvSpPr>
        <p:spPr bwMode="auto">
          <a:xfrm>
            <a:off x="4556125" y="1603375"/>
            <a:ext cx="3133725" cy="895350"/>
          </a:xfrm>
          <a:prstGeom prst="rect">
            <a:avLst/>
          </a:prstGeom>
          <a:solidFill>
            <a:srgbClr val="FF28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fontAlgn="t" hangingPunct="1">
              <a:lnSpc>
                <a:spcPct val="90000"/>
              </a:lnSpc>
            </a:pPr>
            <a:r>
              <a:rPr kumimoji="0" lang="en-US" altLang="ja-JP" sz="28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ヒラギノ角ゴ ProN W6"/>
              </a:rPr>
              <a:t> </a:t>
            </a:r>
            <a:r>
              <a:rPr kumimoji="0" lang="ja-JP" altLang="en-US" sz="28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ヒラギノ角ゴ ProN W6"/>
              </a:rPr>
              <a:t>レベル３</a:t>
            </a:r>
            <a:endParaRPr kumimoji="0" lang="en-US" altLang="ja-JP" sz="2800" b="1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ヒラギノ角ゴ ProN W6"/>
            </a:endParaRPr>
          </a:p>
          <a:p>
            <a:pPr algn="ctr" eaLnBrk="1" fontAlgn="t" hangingPunct="1">
              <a:lnSpc>
                <a:spcPct val="90000"/>
              </a:lnSpc>
            </a:pPr>
            <a:r>
              <a:rPr kumimoji="0" lang="ja-JP" altLang="en-US" sz="28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ヒラギノ角ゴ ProN W6"/>
              </a:rPr>
              <a:t>大雨警報</a:t>
            </a:r>
          </a:p>
        </p:txBody>
      </p:sp>
      <p:sp>
        <p:nvSpPr>
          <p:cNvPr id="30729" name="Rectangle 10">
            <a:extLst>
              <a:ext uri="{FF2B5EF4-FFF2-40B4-BE49-F238E27FC236}">
                <a16:creationId xmlns:a16="http://schemas.microsoft.com/office/drawing/2014/main" id="{76AAC342-62D1-3792-CC88-7D9106733F0E}"/>
              </a:ext>
            </a:extLst>
          </p:cNvPr>
          <p:cNvSpPr>
            <a:spLocks/>
          </p:cNvSpPr>
          <p:nvPr/>
        </p:nvSpPr>
        <p:spPr bwMode="auto">
          <a:xfrm>
            <a:off x="4556125" y="2579688"/>
            <a:ext cx="3133725" cy="896937"/>
          </a:xfrm>
          <a:prstGeom prst="rect">
            <a:avLst/>
          </a:prstGeom>
          <a:solidFill>
            <a:srgbClr val="FF28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fontAlgn="t" hangingPunct="1">
              <a:lnSpc>
                <a:spcPct val="90000"/>
              </a:lnSpc>
            </a:pPr>
            <a:r>
              <a:rPr kumimoji="0" lang="en-US" altLang="ja-JP" sz="28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ヒラギノ角ゴ ProN W6"/>
              </a:rPr>
              <a:t> </a:t>
            </a:r>
            <a:r>
              <a:rPr kumimoji="0" lang="ja-JP" altLang="en-US" sz="28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ヒラギノ角ゴ ProN W6"/>
              </a:rPr>
              <a:t>レベル３</a:t>
            </a:r>
            <a:endParaRPr kumimoji="0" lang="en-US" altLang="ja-JP" sz="2800" b="1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ヒラギノ角ゴ ProN W6"/>
            </a:endParaRPr>
          </a:p>
          <a:p>
            <a:pPr algn="ctr" eaLnBrk="1" fontAlgn="t" hangingPunct="1">
              <a:lnSpc>
                <a:spcPct val="90000"/>
              </a:lnSpc>
            </a:pPr>
            <a:r>
              <a:rPr kumimoji="0" lang="ja-JP" altLang="en-US" sz="28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ヒラギノ角ゴ ProN W6"/>
              </a:rPr>
              <a:t>土砂災害警報</a:t>
            </a:r>
          </a:p>
        </p:txBody>
      </p:sp>
      <p:sp>
        <p:nvSpPr>
          <p:cNvPr id="30730" name="テキスト ボックス 7">
            <a:extLst>
              <a:ext uri="{FF2B5EF4-FFF2-40B4-BE49-F238E27FC236}">
                <a16:creationId xmlns:a16="http://schemas.microsoft.com/office/drawing/2014/main" id="{DA62818F-1B8D-9143-2357-383E16FD2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" y="1865313"/>
            <a:ext cx="431958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hangingPunct="1"/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日（土）</a:t>
            </a:r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13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時</a:t>
            </a:r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</a:p>
        </p:txBody>
      </p:sp>
      <p:sp>
        <p:nvSpPr>
          <p:cNvPr id="30731" name="正方形/長方形 8">
            <a:extLst>
              <a:ext uri="{FF2B5EF4-FFF2-40B4-BE49-F238E27FC236}">
                <a16:creationId xmlns:a16="http://schemas.microsoft.com/office/drawing/2014/main" id="{EE3F29AA-4203-6BA6-D287-A189F198F8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1425" y="2035175"/>
            <a:ext cx="5075238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hangingPunct="1"/>
            <a:r>
              <a:rPr kumimoji="0" lang="ja-JP" altLang="en-US" sz="2200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</a:rPr>
              <a:t>警戒レベル３</a:t>
            </a:r>
            <a:endParaRPr kumimoji="0" lang="en-US" altLang="ja-JP" sz="2200" b="1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ヒラギノ角ゴ ProN W6"/>
            </a:endParaRPr>
          </a:p>
          <a:p>
            <a:pPr algn="ctr" eaLnBrk="1" hangingPunct="1"/>
            <a:r>
              <a:rPr kumimoji="0" lang="ja-JP" altLang="en-US" sz="2200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</a:rPr>
              <a:t>高齢者等避難</a:t>
            </a:r>
            <a:endParaRPr kumimoji="0" lang="en-US" altLang="ja-JP" sz="2200" b="1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ヒラギノ角ゴ ProN W6"/>
            </a:endParaRPr>
          </a:p>
          <a:p>
            <a:pPr algn="ctr" eaLnBrk="1" hangingPunct="1"/>
            <a:r>
              <a:rPr kumimoji="0" lang="ja-JP" altLang="en-US" sz="2200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</a:rPr>
              <a:t>　相当</a:t>
            </a:r>
          </a:p>
        </p:txBody>
      </p:sp>
      <p:sp>
        <p:nvSpPr>
          <p:cNvPr id="30732" name="テキスト ボックス 7">
            <a:extLst>
              <a:ext uri="{FF2B5EF4-FFF2-40B4-BE49-F238E27FC236}">
                <a16:creationId xmlns:a16="http://schemas.microsoft.com/office/drawing/2014/main" id="{9CDDE6FD-246B-B754-C7B2-B402872C8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" y="2827338"/>
            <a:ext cx="431958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hangingPunct="1"/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日（土）</a:t>
            </a:r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17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時</a:t>
            </a:r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</a:p>
        </p:txBody>
      </p:sp>
      <p:grpSp>
        <p:nvGrpSpPr>
          <p:cNvPr id="30733" name="グループ化 1">
            <a:extLst>
              <a:ext uri="{FF2B5EF4-FFF2-40B4-BE49-F238E27FC236}">
                <a16:creationId xmlns:a16="http://schemas.microsoft.com/office/drawing/2014/main" id="{208F540F-55FE-A959-DDCD-628C7CDF27C2}"/>
              </a:ext>
            </a:extLst>
          </p:cNvPr>
          <p:cNvGrpSpPr>
            <a:grpSpLocks/>
          </p:cNvGrpSpPr>
          <p:nvPr/>
        </p:nvGrpSpPr>
        <p:grpSpPr bwMode="auto">
          <a:xfrm>
            <a:off x="200025" y="3578225"/>
            <a:ext cx="11063288" cy="1649413"/>
            <a:chOff x="200025" y="3578225"/>
            <a:chExt cx="11063288" cy="1649413"/>
          </a:xfrm>
        </p:grpSpPr>
        <p:grpSp>
          <p:nvGrpSpPr>
            <p:cNvPr id="30736" name="グループ化 12">
              <a:extLst>
                <a:ext uri="{FF2B5EF4-FFF2-40B4-BE49-F238E27FC236}">
                  <a16:creationId xmlns:a16="http://schemas.microsoft.com/office/drawing/2014/main" id="{57DD07B5-71B0-C8F9-3CBC-30A7275958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0025" y="3578225"/>
              <a:ext cx="11063288" cy="1649413"/>
              <a:chOff x="920750" y="4437459"/>
              <a:chExt cx="11062177" cy="1649062"/>
            </a:xfrm>
          </p:grpSpPr>
          <p:sp>
            <p:nvSpPr>
              <p:cNvPr id="30738" name="Rectangle 6">
                <a:extLst>
                  <a:ext uri="{FF2B5EF4-FFF2-40B4-BE49-F238E27FC236}">
                    <a16:creationId xmlns:a16="http://schemas.microsoft.com/office/drawing/2014/main" id="{96324A58-922B-15AE-DAD0-3308D9B2D0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6851" y="4993206"/>
                <a:ext cx="3132732" cy="926354"/>
              </a:xfrm>
              <a:prstGeom prst="rect">
                <a:avLst/>
              </a:prstGeom>
              <a:solidFill>
                <a:srgbClr val="AA00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>
                <a:lvl1pPr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1pPr>
                <a:lvl2pPr marL="742950" indent="-285750"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2pPr>
                <a:lvl3pPr marL="1143000" indent="-228600"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3pPr>
                <a:lvl4pPr marL="1600200" indent="-228600"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4pPr>
                <a:lvl5pPr marL="2057400" indent="-228600"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9pPr>
              </a:lstStyle>
              <a:p>
                <a:pPr algn="ctr" eaLnBrk="1" fontAlgn="t" hangingPunct="1">
                  <a:lnSpc>
                    <a:spcPct val="90000"/>
                  </a:lnSpc>
                </a:pPr>
                <a:r>
                  <a:rPr kumimoji="0" lang="ja-JP" altLang="en-US" sz="2800" b="1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sym typeface="ヒラギノ角ゴ ProN W6"/>
                  </a:rPr>
                  <a:t>レベル４</a:t>
                </a:r>
                <a:r>
                  <a:rPr kumimoji="0" lang="en-US" altLang="ja-JP" sz="2800" b="1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sym typeface="ヒラギノ角ゴ ProN W6"/>
                  </a:rPr>
                  <a:t> </a:t>
                </a:r>
              </a:p>
              <a:p>
                <a:pPr algn="ctr" eaLnBrk="1" fontAlgn="t" hangingPunct="1">
                  <a:lnSpc>
                    <a:spcPct val="90000"/>
                  </a:lnSpc>
                </a:pPr>
                <a:r>
                  <a:rPr kumimoji="0" lang="ja-JP" altLang="en-US" sz="2800" b="1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sym typeface="ヒラギノ角ゴ ProN W6"/>
                  </a:rPr>
                  <a:t>土砂災害危険警報</a:t>
                </a:r>
              </a:p>
            </p:txBody>
          </p:sp>
          <p:sp>
            <p:nvSpPr>
              <p:cNvPr id="30739" name="テキスト ボックス 11">
                <a:extLst>
                  <a:ext uri="{FF2B5EF4-FFF2-40B4-BE49-F238E27FC236}">
                    <a16:creationId xmlns:a16="http://schemas.microsoft.com/office/drawing/2014/main" id="{B33A0FB9-885D-9DAD-B718-7B40BC864CD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20750" y="4437459"/>
                <a:ext cx="4319588" cy="5540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1pPr>
                <a:lvl2pPr marL="742950" indent="-285750"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2pPr>
                <a:lvl3pPr marL="1143000" indent="-228600"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3pPr>
                <a:lvl4pPr marL="1600200" indent="-228600"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4pPr>
                <a:lvl5pPr marL="2057400" indent="-228600"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9pPr>
              </a:lstStyle>
              <a:p>
                <a:pPr algn="ctr" eaLnBrk="1" hangingPunct="1"/>
                <a:r>
                  <a:rPr lang="en-US" altLang="ja-JP" sz="360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5</a:t>
                </a:r>
                <a:r>
                  <a:rPr lang="ja-JP" altLang="en-US" sz="360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日（土）</a:t>
                </a:r>
                <a:r>
                  <a:rPr lang="en-US" altLang="ja-JP" sz="360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18</a:t>
                </a:r>
                <a:r>
                  <a:rPr lang="ja-JP" altLang="en-US" sz="360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時</a:t>
                </a:r>
                <a:r>
                  <a:rPr lang="en-US" altLang="ja-JP" sz="360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30</a:t>
                </a:r>
                <a:r>
                  <a:rPr lang="ja-JP" altLang="en-US" sz="360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分</a:t>
                </a:r>
              </a:p>
            </p:txBody>
          </p:sp>
          <p:sp>
            <p:nvSpPr>
              <p:cNvPr id="30740" name="正方形/長方形 12">
                <a:extLst>
                  <a:ext uri="{FF2B5EF4-FFF2-40B4-BE49-F238E27FC236}">
                    <a16:creationId xmlns:a16="http://schemas.microsoft.com/office/drawing/2014/main" id="{91EA932A-4F72-64AE-CDD0-E7C5F2A6A4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07690" y="4886192"/>
                <a:ext cx="5075237" cy="12003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1pPr>
                <a:lvl2pPr marL="742950" indent="-285750"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2pPr>
                <a:lvl3pPr marL="1143000" indent="-228600"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3pPr>
                <a:lvl4pPr marL="1600200" indent="-228600"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4pPr>
                <a:lvl5pPr marL="2057400" indent="-228600"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9pPr>
              </a:lstStyle>
              <a:p>
                <a:pPr algn="ctr" eaLnBrk="1" hangingPunct="1"/>
                <a:r>
                  <a:rPr kumimoji="0" lang="ja-JP" altLang="en-US" sz="2400" b="1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ヒラギノ角ゴ ProN W6"/>
                  </a:rPr>
                  <a:t>警戒レベル</a:t>
                </a:r>
                <a:r>
                  <a:rPr kumimoji="0" lang="en-US" altLang="ja-JP" sz="2400" b="1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ヒラギノ角ゴ ProN W6"/>
                  </a:rPr>
                  <a:t>4</a:t>
                </a:r>
              </a:p>
              <a:p>
                <a:pPr algn="ctr" eaLnBrk="1" hangingPunct="1"/>
                <a:r>
                  <a:rPr kumimoji="0" lang="ja-JP" altLang="en-US" sz="2400" b="1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ヒラギノ角ゴ ProN W6"/>
                  </a:rPr>
                  <a:t>避難指示</a:t>
                </a:r>
                <a:endParaRPr kumimoji="0" lang="en-US" altLang="ja-JP" sz="2400" b="1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ヒラギノ角ゴ ProN W6"/>
                </a:endParaRPr>
              </a:p>
              <a:p>
                <a:pPr algn="ctr" eaLnBrk="1" hangingPunct="1"/>
                <a:r>
                  <a:rPr kumimoji="0" lang="ja-JP" altLang="en-US" sz="2400" b="1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ヒラギノ角ゴ ProN W6"/>
                  </a:rPr>
                  <a:t>相当</a:t>
                </a:r>
              </a:p>
            </p:txBody>
          </p:sp>
        </p:grpSp>
        <p:sp>
          <p:nvSpPr>
            <p:cNvPr id="30737" name="Rectangle 6">
              <a:extLst>
                <a:ext uri="{FF2B5EF4-FFF2-40B4-BE49-F238E27FC236}">
                  <a16:creationId xmlns:a16="http://schemas.microsoft.com/office/drawing/2014/main" id="{DD765945-6F37-319E-AF66-DA30175DC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5725" y="4132263"/>
              <a:ext cx="3132138" cy="927100"/>
            </a:xfrm>
            <a:prstGeom prst="rect">
              <a:avLst/>
            </a:prstGeom>
            <a:solidFill>
              <a:srgbClr val="AA00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1pPr>
              <a:lvl2pPr marL="742950" indent="-285750"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2pPr>
              <a:lvl3pPr marL="1143000" indent="-228600"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3pPr>
              <a:lvl4pPr marL="1600200" indent="-228600"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4pPr>
              <a:lvl5pPr marL="2057400" indent="-228600"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9pPr>
            </a:lstStyle>
            <a:p>
              <a:pPr algn="ctr" eaLnBrk="1" fontAlgn="t" hangingPunct="1">
                <a:lnSpc>
                  <a:spcPct val="90000"/>
                </a:lnSpc>
              </a:pPr>
              <a:r>
                <a:rPr kumimoji="0" lang="ja-JP" altLang="en-US" sz="2800" b="1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sym typeface="ヒラギノ角ゴ ProN W6"/>
                </a:rPr>
                <a:t>レベル４</a:t>
              </a:r>
              <a:r>
                <a:rPr kumimoji="0" lang="en-US" altLang="ja-JP" sz="2800" b="1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sym typeface="ヒラギノ角ゴ ProN W6"/>
                </a:rPr>
                <a:t> </a:t>
              </a:r>
            </a:p>
            <a:p>
              <a:pPr algn="ctr" eaLnBrk="1" fontAlgn="t" hangingPunct="1">
                <a:lnSpc>
                  <a:spcPct val="90000"/>
                </a:lnSpc>
              </a:pPr>
              <a:r>
                <a:rPr kumimoji="0" lang="ja-JP" altLang="en-US" sz="2800" b="1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sym typeface="ヒラギノ角ゴ ProN W6"/>
                </a:rPr>
                <a:t>大雨危険警報</a:t>
              </a:r>
            </a:p>
          </p:txBody>
        </p:sp>
      </p:grpSp>
      <p:sp>
        <p:nvSpPr>
          <p:cNvPr id="30734" name="右中かっこ 14">
            <a:extLst>
              <a:ext uri="{FF2B5EF4-FFF2-40B4-BE49-F238E27FC236}">
                <a16:creationId xmlns:a16="http://schemas.microsoft.com/office/drawing/2014/main" id="{176136DD-F71A-A8C5-7D76-A25B552B3989}"/>
              </a:ext>
            </a:extLst>
          </p:cNvPr>
          <p:cNvSpPr>
            <a:spLocks/>
          </p:cNvSpPr>
          <p:nvPr/>
        </p:nvSpPr>
        <p:spPr bwMode="auto">
          <a:xfrm>
            <a:off x="7726363" y="1624013"/>
            <a:ext cx="179387" cy="1852612"/>
          </a:xfrm>
          <a:prstGeom prst="rightBrace">
            <a:avLst>
              <a:gd name="adj1" fmla="val 68276"/>
              <a:gd name="adj2" fmla="val 50000"/>
            </a:avLst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hangingPunct="1"/>
            <a:endParaRPr kumimoji="0" lang="ja-JP" altLang="en-US"/>
          </a:p>
        </p:txBody>
      </p:sp>
      <p:sp>
        <p:nvSpPr>
          <p:cNvPr id="30735" name="Rectangle 6">
            <a:extLst>
              <a:ext uri="{FF2B5EF4-FFF2-40B4-BE49-F238E27FC236}">
                <a16:creationId xmlns:a16="http://schemas.microsoft.com/office/drawing/2014/main" id="{3066FA28-DD7F-C2F2-03B7-9A41E703C1CB}"/>
              </a:ext>
            </a:extLst>
          </p:cNvPr>
          <p:cNvSpPr>
            <a:spLocks/>
          </p:cNvSpPr>
          <p:nvPr/>
        </p:nvSpPr>
        <p:spPr bwMode="auto">
          <a:xfrm>
            <a:off x="4556125" y="5721350"/>
            <a:ext cx="3133725" cy="927100"/>
          </a:xfrm>
          <a:prstGeom prst="rect">
            <a:avLst/>
          </a:prstGeom>
          <a:solidFill>
            <a:srgbClr val="0C00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fontAlgn="t" hangingPunct="1">
              <a:lnSpc>
                <a:spcPct val="90000"/>
              </a:lnSpc>
            </a:pPr>
            <a:r>
              <a:rPr kumimoji="0" lang="en-US" altLang="ja-JP" sz="28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ヒラギノ角ゴ ProN W6"/>
              </a:rPr>
              <a:t> </a:t>
            </a:r>
            <a:r>
              <a:rPr kumimoji="0" lang="ja-JP" altLang="en-US" sz="28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ヒラギノ角ゴ ProN W6"/>
              </a:rPr>
              <a:t>レベル５</a:t>
            </a:r>
            <a:endParaRPr kumimoji="0" lang="en-US" altLang="ja-JP" sz="2800" b="1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ヒラギノ角ゴ ProN W6"/>
            </a:endParaRPr>
          </a:p>
          <a:p>
            <a:pPr algn="ctr" eaLnBrk="1" fontAlgn="t" hangingPunct="1">
              <a:lnSpc>
                <a:spcPct val="90000"/>
              </a:lnSpc>
            </a:pPr>
            <a:r>
              <a:rPr kumimoji="0" lang="ja-JP" altLang="en-US" sz="28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ヒラギノ角ゴ ProN W6"/>
              </a:rPr>
              <a:t>土砂災害特別警報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5">
            <a:extLst>
              <a:ext uri="{FF2B5EF4-FFF2-40B4-BE49-F238E27FC236}">
                <a16:creationId xmlns:a16="http://schemas.microsoft.com/office/drawing/2014/main" id="{BA4C1AAE-4B41-538F-D0AA-7EE0B652ADE8}"/>
              </a:ext>
            </a:extLst>
          </p:cNvPr>
          <p:cNvSpPr>
            <a:spLocks/>
          </p:cNvSpPr>
          <p:nvPr/>
        </p:nvSpPr>
        <p:spPr bwMode="auto">
          <a:xfrm>
            <a:off x="3367088" y="765175"/>
            <a:ext cx="5613400" cy="12731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eaLnBrk="1" fontAlgn="t" hangingPunct="1">
              <a:lnSpc>
                <a:spcPct val="90000"/>
              </a:lnSpc>
              <a:defRPr/>
            </a:pPr>
            <a:r>
              <a:rPr kumimoji="0" lang="ja-JP" altLang="en-US" sz="40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  <a:cs typeface="ヒラギノ角ゴ ProN W6"/>
                <a:sym typeface="ヒラギノ角ゴ ProN W6"/>
              </a:rPr>
              <a:t>あとから入ってきた情報</a:t>
            </a:r>
            <a:endParaRPr kumimoji="0" lang="en-US" altLang="ja-JP" sz="4000" dirty="0">
              <a:solidFill>
                <a:schemeClr val="accent6">
                  <a:lumMod val="75000"/>
                </a:schemeClr>
              </a:solidFill>
              <a:latin typeface="メイリオ" pitchFamily="50" charset="-128"/>
              <a:ea typeface="メイリオ" pitchFamily="50" charset="-128"/>
              <a:cs typeface="ヒラギノ角ゴ ProN W6"/>
              <a:sym typeface="ヒラギノ角ゴ ProN W6"/>
            </a:endParaRPr>
          </a:p>
          <a:p>
            <a:pPr algn="ctr" eaLnBrk="1" fontAlgn="t" hangingPunct="1">
              <a:lnSpc>
                <a:spcPct val="90000"/>
              </a:lnSpc>
              <a:defRPr/>
            </a:pPr>
            <a:r>
              <a:rPr kumimoji="0" lang="ja-JP" altLang="en-US" sz="48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  <a:cs typeface="ヒラギノ角ゴ ProN W6"/>
                <a:sym typeface="ヒラギノ角ゴ ProN W6"/>
              </a:rPr>
              <a:t>発生していた</a:t>
            </a:r>
            <a:r>
              <a:rPr kumimoji="0" lang="ja-JP" altLang="en-US" sz="4800" dirty="0">
                <a:solidFill>
                  <a:srgbClr val="A40800"/>
                </a:solidFill>
                <a:latin typeface="メイリオ" pitchFamily="50" charset="-128"/>
                <a:ea typeface="メイリオ" pitchFamily="50" charset="-128"/>
                <a:cs typeface="ヒラギノ角ゴ ProN W6"/>
                <a:sym typeface="ヒラギノ角ゴ ProN W6"/>
              </a:rPr>
              <a:t>災害</a:t>
            </a:r>
          </a:p>
        </p:txBody>
      </p:sp>
      <p:sp>
        <p:nvSpPr>
          <p:cNvPr id="32771" name="Rectangle 7">
            <a:extLst>
              <a:ext uri="{FF2B5EF4-FFF2-40B4-BE49-F238E27FC236}">
                <a16:creationId xmlns:a16="http://schemas.microsoft.com/office/drawing/2014/main" id="{9B2CE02E-2101-61D8-BE54-CB106BE57597}"/>
              </a:ext>
            </a:extLst>
          </p:cNvPr>
          <p:cNvSpPr>
            <a:spLocks/>
          </p:cNvSpPr>
          <p:nvPr/>
        </p:nvSpPr>
        <p:spPr bwMode="auto">
          <a:xfrm>
            <a:off x="5259388" y="2565400"/>
            <a:ext cx="4373562" cy="522288"/>
          </a:xfrm>
          <a:prstGeom prst="rect">
            <a:avLst/>
          </a:prstGeom>
          <a:solidFill>
            <a:srgbClr val="A408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fontAlgn="t" hangingPunct="1">
              <a:lnSpc>
                <a:spcPct val="90000"/>
              </a:lnSpc>
            </a:pPr>
            <a:r>
              <a:rPr kumimoji="0" lang="en-US" altLang="ja-JP" sz="3600"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  <a:sym typeface="ヒラギノ角ゴ ProN W6"/>
              </a:rPr>
              <a:t> </a:t>
            </a:r>
            <a:r>
              <a:rPr kumimoji="0" lang="ja-JP" altLang="en-US" sz="3600"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  <a:sym typeface="ヒラギノ角ゴ ProN W6"/>
              </a:rPr>
              <a:t>水路があふれる</a:t>
            </a:r>
          </a:p>
        </p:txBody>
      </p:sp>
      <p:sp>
        <p:nvSpPr>
          <p:cNvPr id="32772" name="Rectangle 9">
            <a:extLst>
              <a:ext uri="{FF2B5EF4-FFF2-40B4-BE49-F238E27FC236}">
                <a16:creationId xmlns:a16="http://schemas.microsoft.com/office/drawing/2014/main" id="{D122E424-3204-78D9-D29D-6D32415382E3}"/>
              </a:ext>
            </a:extLst>
          </p:cNvPr>
          <p:cNvSpPr>
            <a:spLocks/>
          </p:cNvSpPr>
          <p:nvPr/>
        </p:nvSpPr>
        <p:spPr bwMode="auto">
          <a:xfrm>
            <a:off x="5259388" y="3429000"/>
            <a:ext cx="4373562" cy="522288"/>
          </a:xfrm>
          <a:prstGeom prst="rect">
            <a:avLst/>
          </a:prstGeom>
          <a:solidFill>
            <a:srgbClr val="A408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fontAlgn="t" hangingPunct="1">
              <a:lnSpc>
                <a:spcPct val="90000"/>
              </a:lnSpc>
            </a:pPr>
            <a:r>
              <a:rPr kumimoji="0" lang="en-US" altLang="ja-JP" sz="3600"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  <a:sym typeface="ヒラギノ角ゴ ProN W6"/>
              </a:rPr>
              <a:t> </a:t>
            </a:r>
            <a:r>
              <a:rPr kumimoji="0" lang="ja-JP" altLang="en-US" sz="3600"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  <a:sym typeface="ヒラギノ角ゴ ProN W6"/>
              </a:rPr>
              <a:t>がけ崩れが発生する</a:t>
            </a:r>
          </a:p>
        </p:txBody>
      </p:sp>
      <p:sp>
        <p:nvSpPr>
          <p:cNvPr id="32773" name="Rectangle 11">
            <a:extLst>
              <a:ext uri="{FF2B5EF4-FFF2-40B4-BE49-F238E27FC236}">
                <a16:creationId xmlns:a16="http://schemas.microsoft.com/office/drawing/2014/main" id="{BD359D7C-29CC-A80D-37BC-26724856C34D}"/>
              </a:ext>
            </a:extLst>
          </p:cNvPr>
          <p:cNvSpPr>
            <a:spLocks/>
          </p:cNvSpPr>
          <p:nvPr/>
        </p:nvSpPr>
        <p:spPr bwMode="auto">
          <a:xfrm>
            <a:off x="5259388" y="4995863"/>
            <a:ext cx="4373562" cy="520700"/>
          </a:xfrm>
          <a:prstGeom prst="rect">
            <a:avLst/>
          </a:prstGeom>
          <a:solidFill>
            <a:srgbClr val="A408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fontAlgn="t" hangingPunct="1">
              <a:lnSpc>
                <a:spcPct val="90000"/>
              </a:lnSpc>
            </a:pPr>
            <a:r>
              <a:rPr kumimoji="0" lang="en-US" altLang="ja-JP" sz="3600"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  <a:sym typeface="ヒラギノ角ゴ ProN W6"/>
              </a:rPr>
              <a:t> </a:t>
            </a:r>
            <a:r>
              <a:rPr kumimoji="0" lang="ja-JP" altLang="en-US" sz="3600"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  <a:sym typeface="ヒラギノ角ゴ ProN W6"/>
              </a:rPr>
              <a:t>川があふれる</a:t>
            </a:r>
          </a:p>
        </p:txBody>
      </p:sp>
      <p:sp>
        <p:nvSpPr>
          <p:cNvPr id="32774" name="テキスト ボックス 12">
            <a:extLst>
              <a:ext uri="{FF2B5EF4-FFF2-40B4-BE49-F238E27FC236}">
                <a16:creationId xmlns:a16="http://schemas.microsoft.com/office/drawing/2014/main" id="{23592CE1-0536-0130-FBBE-EB43617747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38" y="2695575"/>
            <a:ext cx="4965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eaLnBrk="1" hangingPunct="1"/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日（土）</a:t>
            </a:r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13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時</a:t>
            </a:r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分頃</a:t>
            </a:r>
          </a:p>
        </p:txBody>
      </p:sp>
      <p:sp>
        <p:nvSpPr>
          <p:cNvPr id="32775" name="テキスト ボックス 13">
            <a:extLst>
              <a:ext uri="{FF2B5EF4-FFF2-40B4-BE49-F238E27FC236}">
                <a16:creationId xmlns:a16="http://schemas.microsoft.com/office/drawing/2014/main" id="{8D5EC44D-585B-00E0-97C5-B34DCDFB08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38" y="3500438"/>
            <a:ext cx="49657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eaLnBrk="1" hangingPunct="1"/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日（土）</a:t>
            </a:r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20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時</a:t>
            </a:r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00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分頃</a:t>
            </a:r>
          </a:p>
        </p:txBody>
      </p:sp>
      <p:sp>
        <p:nvSpPr>
          <p:cNvPr id="32776" name="テキスト ボックス 14">
            <a:extLst>
              <a:ext uri="{FF2B5EF4-FFF2-40B4-BE49-F238E27FC236}">
                <a16:creationId xmlns:a16="http://schemas.microsoft.com/office/drawing/2014/main" id="{F22877D1-9F89-4329-DABD-C1C029665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38" y="5064125"/>
            <a:ext cx="49657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eaLnBrk="1" hangingPunct="1"/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日（日）</a:t>
            </a:r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11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時</a:t>
            </a:r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00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分頃</a:t>
            </a:r>
          </a:p>
        </p:txBody>
      </p:sp>
      <p:sp>
        <p:nvSpPr>
          <p:cNvPr id="32777" name="Rectangle 11">
            <a:extLst>
              <a:ext uri="{FF2B5EF4-FFF2-40B4-BE49-F238E27FC236}">
                <a16:creationId xmlns:a16="http://schemas.microsoft.com/office/drawing/2014/main" id="{EA4A02D2-B942-193D-D82C-CA5F8BF70525}"/>
              </a:ext>
            </a:extLst>
          </p:cNvPr>
          <p:cNvSpPr>
            <a:spLocks/>
          </p:cNvSpPr>
          <p:nvPr/>
        </p:nvSpPr>
        <p:spPr bwMode="auto">
          <a:xfrm>
            <a:off x="5259388" y="4222750"/>
            <a:ext cx="4373562" cy="520700"/>
          </a:xfrm>
          <a:prstGeom prst="rect">
            <a:avLst/>
          </a:prstGeom>
          <a:solidFill>
            <a:srgbClr val="A408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fontAlgn="t" hangingPunct="1">
              <a:lnSpc>
                <a:spcPct val="90000"/>
              </a:lnSpc>
            </a:pPr>
            <a:r>
              <a:rPr kumimoji="0" lang="en-US" altLang="ja-JP" sz="3600"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  <a:sym typeface="ヒラギノ角ゴ ProN W6"/>
              </a:rPr>
              <a:t> </a:t>
            </a:r>
            <a:r>
              <a:rPr kumimoji="0" lang="ja-JP" altLang="en-US" sz="3600"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  <a:sym typeface="ヒラギノ角ゴ ProN W6"/>
              </a:rPr>
              <a:t>各地でがけ崩れ</a:t>
            </a:r>
          </a:p>
        </p:txBody>
      </p:sp>
      <p:sp>
        <p:nvSpPr>
          <p:cNvPr id="32778" name="テキスト ボックス 14">
            <a:extLst>
              <a:ext uri="{FF2B5EF4-FFF2-40B4-BE49-F238E27FC236}">
                <a16:creationId xmlns:a16="http://schemas.microsoft.com/office/drawing/2014/main" id="{F3CC32E7-03E4-FD25-5077-C5ED1AE87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" y="4291013"/>
            <a:ext cx="49657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eaLnBrk="1" hangingPunct="1"/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日（日）  明け方</a:t>
            </a:r>
          </a:p>
        </p:txBody>
      </p:sp>
      <p:sp>
        <p:nvSpPr>
          <p:cNvPr id="12" name="角丸四角形 11">
            <a:extLst>
              <a:ext uri="{FF2B5EF4-FFF2-40B4-BE49-F238E27FC236}">
                <a16:creationId xmlns:a16="http://schemas.microsoft.com/office/drawing/2014/main" id="{E494F019-07AE-FCBF-3870-4E7F7553E383}"/>
              </a:ext>
            </a:extLst>
          </p:cNvPr>
          <p:cNvSpPr>
            <a:spLocks noChangeAspect="1"/>
          </p:cNvSpPr>
          <p:nvPr/>
        </p:nvSpPr>
        <p:spPr bwMode="auto">
          <a:xfrm>
            <a:off x="136525" y="92075"/>
            <a:ext cx="9620250" cy="6659563"/>
          </a:xfrm>
          <a:prstGeom prst="roundRect">
            <a:avLst>
              <a:gd name="adj" fmla="val 4000"/>
            </a:avLst>
          </a:prstGeom>
          <a:noFill/>
          <a:ln w="635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kumimoji="0" lang="ja-JP" altLang="en-US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32780" name="Picture 11">
            <a:extLst>
              <a:ext uri="{FF2B5EF4-FFF2-40B4-BE49-F238E27FC236}">
                <a16:creationId xmlns:a16="http://schemas.microsoft.com/office/drawing/2014/main" id="{9EA1E64F-260C-2551-9B70-B652E087B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88" y="765175"/>
            <a:ext cx="195897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5">
            <a:extLst>
              <a:ext uri="{FF2B5EF4-FFF2-40B4-BE49-F238E27FC236}">
                <a16:creationId xmlns:a16="http://schemas.microsoft.com/office/drawing/2014/main" id="{6A677B77-887E-86E0-60A4-3C0848E34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163"/>
            <a:ext cx="9921875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テキスト ボックス 95">
            <a:extLst>
              <a:ext uri="{FF2B5EF4-FFF2-40B4-BE49-F238E27FC236}">
                <a16:creationId xmlns:a16="http://schemas.microsoft.com/office/drawing/2014/main" id="{3F286DD8-5AB5-FD7E-E184-1CEC6D8BDA5A}"/>
              </a:ext>
            </a:extLst>
          </p:cNvPr>
          <p:cNvSpPr txBox="1"/>
          <p:nvPr/>
        </p:nvSpPr>
        <p:spPr>
          <a:xfrm rot="18635446">
            <a:off x="5415756" y="951707"/>
            <a:ext cx="2773363" cy="58420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t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10</a:t>
            </a:r>
            <a:r>
              <a:rPr lang="ja-JP" altLang="en-US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月</a:t>
            </a:r>
            <a:r>
              <a:rPr lang="en-US" altLang="ja-JP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6</a:t>
            </a:r>
            <a:r>
              <a:rPr lang="ja-JP" altLang="en-US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日（日）</a:t>
            </a:r>
            <a:r>
              <a:rPr lang="en-US" altLang="ja-JP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11</a:t>
            </a:r>
            <a:r>
              <a:rPr lang="ja-JP" altLang="en-US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時頃</a:t>
            </a:r>
            <a:endParaRPr lang="en-US" altLang="ja-JP" sz="1600" dirty="0">
              <a:solidFill>
                <a:prstClr val="black"/>
              </a:solidFill>
              <a:latin typeface="メイリオ" pitchFamily="50" charset="-128"/>
              <a:ea typeface="メイリオ" pitchFamily="50" charset="-128"/>
              <a:sym typeface="Gill Sans" pitchFamily="-84" charset="0"/>
            </a:endParaRPr>
          </a:p>
          <a:p>
            <a:pPr algn="ctr" eaLnBrk="1" fontAlgn="t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川が、あふれる</a:t>
            </a:r>
          </a:p>
        </p:txBody>
      </p: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171C1044-E87E-713B-338F-A3B3D617132E}"/>
              </a:ext>
            </a:extLst>
          </p:cNvPr>
          <p:cNvCxnSpPr>
            <a:stCxn id="18" idx="3"/>
          </p:cNvCxnSpPr>
          <p:nvPr/>
        </p:nvCxnSpPr>
        <p:spPr>
          <a:xfrm>
            <a:off x="2181225" y="1196975"/>
            <a:ext cx="1601788" cy="19685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6D09C812-30E2-0067-F192-73A0F2E9659E}"/>
              </a:ext>
            </a:extLst>
          </p:cNvPr>
          <p:cNvCxnSpPr>
            <a:stCxn id="17" idx="0"/>
          </p:cNvCxnSpPr>
          <p:nvPr/>
        </p:nvCxnSpPr>
        <p:spPr>
          <a:xfrm flipV="1">
            <a:off x="4552950" y="4586288"/>
            <a:ext cx="431800" cy="12192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7F36273C-1AF9-423C-B636-8077066BB5F8}"/>
              </a:ext>
            </a:extLst>
          </p:cNvPr>
          <p:cNvCxnSpPr>
            <a:stCxn id="32" idx="0"/>
          </p:cNvCxnSpPr>
          <p:nvPr/>
        </p:nvCxnSpPr>
        <p:spPr>
          <a:xfrm flipH="1" flipV="1">
            <a:off x="7761288" y="4941888"/>
            <a:ext cx="957262" cy="86677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79A2A5F7-62A0-816E-7B37-F279CC0A3DED}"/>
              </a:ext>
            </a:extLst>
          </p:cNvPr>
          <p:cNvCxnSpPr>
            <a:stCxn id="32" idx="0"/>
          </p:cNvCxnSpPr>
          <p:nvPr/>
        </p:nvCxnSpPr>
        <p:spPr>
          <a:xfrm flipV="1">
            <a:off x="8718550" y="3432175"/>
            <a:ext cx="895350" cy="23764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BBC0C797-02AB-743A-8D83-9565864A525E}"/>
              </a:ext>
            </a:extLst>
          </p:cNvPr>
          <p:cNvCxnSpPr/>
          <p:nvPr/>
        </p:nvCxnSpPr>
        <p:spPr>
          <a:xfrm>
            <a:off x="6772275" y="3313113"/>
            <a:ext cx="1925638" cy="76358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5" name="テキスト ボックス 12">
            <a:extLst>
              <a:ext uri="{FF2B5EF4-FFF2-40B4-BE49-F238E27FC236}">
                <a16:creationId xmlns:a16="http://schemas.microsoft.com/office/drawing/2014/main" id="{9F0CAB7C-C25F-0A97-BB88-CDB442E76E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938" y="1393825"/>
            <a:ext cx="5445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hangingPunct="1"/>
            <a:r>
              <a:rPr lang="ja-JP" altLang="en-US" sz="2800" b="1">
                <a:solidFill>
                  <a:srgbClr val="77933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Ａ</a:t>
            </a:r>
          </a:p>
        </p:txBody>
      </p:sp>
      <p:sp>
        <p:nvSpPr>
          <p:cNvPr id="14" name="円/楕円 13">
            <a:extLst>
              <a:ext uri="{FF2B5EF4-FFF2-40B4-BE49-F238E27FC236}">
                <a16:creationId xmlns:a16="http://schemas.microsoft.com/office/drawing/2014/main" id="{68E8AB54-BFC2-82EC-786A-A032198260A0}"/>
              </a:ext>
            </a:extLst>
          </p:cNvPr>
          <p:cNvSpPr>
            <a:spLocks noChangeAspect="1"/>
          </p:cNvSpPr>
          <p:nvPr/>
        </p:nvSpPr>
        <p:spPr>
          <a:xfrm>
            <a:off x="5265738" y="1557338"/>
            <a:ext cx="185737" cy="173037"/>
          </a:xfrm>
          <a:prstGeom prst="ellipse">
            <a:avLst/>
          </a:prstGeom>
          <a:solidFill>
            <a:srgbClr val="004C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1800">
              <a:solidFill>
                <a:prstClr val="white"/>
              </a:solidFill>
              <a:latin typeface="メイリオ" pitchFamily="50" charset="-128"/>
              <a:ea typeface="メイリオ" pitchFamily="50" charset="-128"/>
              <a:sym typeface="Gill Sans" pitchFamily="-84" charset="0"/>
            </a:endParaRPr>
          </a:p>
        </p:txBody>
      </p:sp>
      <p:sp>
        <p:nvSpPr>
          <p:cNvPr id="15" name="円/楕円 14">
            <a:extLst>
              <a:ext uri="{FF2B5EF4-FFF2-40B4-BE49-F238E27FC236}">
                <a16:creationId xmlns:a16="http://schemas.microsoft.com/office/drawing/2014/main" id="{E67D8276-3CB9-8011-39F6-D7486A554D5B}"/>
              </a:ext>
            </a:extLst>
          </p:cNvPr>
          <p:cNvSpPr>
            <a:spLocks noChangeAspect="1"/>
          </p:cNvSpPr>
          <p:nvPr/>
        </p:nvSpPr>
        <p:spPr>
          <a:xfrm>
            <a:off x="7146925" y="4714875"/>
            <a:ext cx="187325" cy="173038"/>
          </a:xfrm>
          <a:prstGeom prst="ellipse">
            <a:avLst/>
          </a:prstGeom>
          <a:solidFill>
            <a:srgbClr val="004C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1800">
              <a:solidFill>
                <a:prstClr val="white"/>
              </a:solidFill>
              <a:latin typeface="メイリオ" pitchFamily="50" charset="-128"/>
              <a:ea typeface="メイリオ" pitchFamily="50" charset="-128"/>
              <a:sym typeface="Gill Sans" pitchFamily="-84" charset="0"/>
            </a:endParaRPr>
          </a:p>
        </p:txBody>
      </p:sp>
      <p:sp>
        <p:nvSpPr>
          <p:cNvPr id="34828" name="テキスト ボックス 15">
            <a:extLst>
              <a:ext uri="{FF2B5EF4-FFF2-40B4-BE49-F238E27FC236}">
                <a16:creationId xmlns:a16="http://schemas.microsoft.com/office/drawing/2014/main" id="{7CA1C3F8-83C2-DA53-4E54-392563EDC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4527550"/>
            <a:ext cx="544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hangingPunct="1"/>
            <a:r>
              <a:rPr lang="ja-JP" altLang="en-US" sz="2800" b="1">
                <a:solidFill>
                  <a:srgbClr val="0033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Ｂ</a:t>
            </a:r>
          </a:p>
        </p:txBody>
      </p:sp>
      <p:sp>
        <p:nvSpPr>
          <p:cNvPr id="17" name="テキスト ボックス 95">
            <a:extLst>
              <a:ext uri="{FF2B5EF4-FFF2-40B4-BE49-F238E27FC236}">
                <a16:creationId xmlns:a16="http://schemas.microsoft.com/office/drawing/2014/main" id="{F2F08C61-FB73-BB7B-9BF3-5E9C0B253AE2}"/>
              </a:ext>
            </a:extLst>
          </p:cNvPr>
          <p:cNvSpPr txBox="1"/>
          <p:nvPr/>
        </p:nvSpPr>
        <p:spPr>
          <a:xfrm>
            <a:off x="3155950" y="5805488"/>
            <a:ext cx="2794000" cy="58420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t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10</a:t>
            </a:r>
            <a:r>
              <a:rPr lang="ja-JP" altLang="en-US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月</a:t>
            </a:r>
            <a:r>
              <a:rPr lang="en-US" altLang="ja-JP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5</a:t>
            </a:r>
            <a:r>
              <a:rPr lang="ja-JP" altLang="en-US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日（土） </a:t>
            </a:r>
            <a:r>
              <a:rPr lang="en-US" altLang="ja-JP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13</a:t>
            </a:r>
            <a:r>
              <a:rPr lang="ja-JP" altLang="en-US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時</a:t>
            </a:r>
            <a:r>
              <a:rPr lang="en-US" altLang="ja-JP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30</a:t>
            </a:r>
            <a:r>
              <a:rPr lang="ja-JP" altLang="en-US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分頃</a:t>
            </a:r>
            <a:endParaRPr lang="en-US" altLang="ja-JP" sz="1600" dirty="0">
              <a:solidFill>
                <a:prstClr val="black"/>
              </a:solidFill>
              <a:latin typeface="メイリオ" pitchFamily="50" charset="-128"/>
              <a:ea typeface="メイリオ" pitchFamily="50" charset="-128"/>
              <a:sym typeface="Gill Sans" pitchFamily="-84" charset="0"/>
            </a:endParaRPr>
          </a:p>
          <a:p>
            <a:pPr algn="ctr" eaLnBrk="1" fontAlgn="t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水路があふれる</a:t>
            </a:r>
          </a:p>
        </p:txBody>
      </p:sp>
      <p:sp>
        <p:nvSpPr>
          <p:cNvPr id="18" name="テキスト ボックス 95">
            <a:extLst>
              <a:ext uri="{FF2B5EF4-FFF2-40B4-BE49-F238E27FC236}">
                <a16:creationId xmlns:a16="http://schemas.microsoft.com/office/drawing/2014/main" id="{3777B92A-BF18-9A56-4F96-E6B6614D9571}"/>
              </a:ext>
            </a:extLst>
          </p:cNvPr>
          <p:cNvSpPr txBox="1"/>
          <p:nvPr/>
        </p:nvSpPr>
        <p:spPr>
          <a:xfrm>
            <a:off x="560388" y="781050"/>
            <a:ext cx="1620837" cy="830263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t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10</a:t>
            </a:r>
            <a:r>
              <a:rPr lang="ja-JP" altLang="en-US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月</a:t>
            </a:r>
            <a:r>
              <a:rPr lang="en-US" altLang="ja-JP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5</a:t>
            </a:r>
            <a:r>
              <a:rPr lang="ja-JP" altLang="en-US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日（土）</a:t>
            </a:r>
            <a:endParaRPr lang="en-US" altLang="ja-JP" sz="1600" dirty="0">
              <a:solidFill>
                <a:prstClr val="black"/>
              </a:solidFill>
              <a:latin typeface="メイリオ" pitchFamily="50" charset="-128"/>
              <a:ea typeface="メイリオ" pitchFamily="50" charset="-128"/>
              <a:sym typeface="Gill Sans" pitchFamily="-84" charset="0"/>
            </a:endParaRPr>
          </a:p>
          <a:p>
            <a:pPr algn="ctr" eaLnBrk="1" fontAlgn="t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13</a:t>
            </a:r>
            <a:r>
              <a:rPr lang="ja-JP" altLang="en-US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時</a:t>
            </a:r>
            <a:r>
              <a:rPr lang="en-US" altLang="ja-JP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30</a:t>
            </a:r>
            <a:r>
              <a:rPr lang="ja-JP" altLang="en-US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分頃</a:t>
            </a:r>
            <a:endParaRPr lang="en-US" altLang="ja-JP" sz="1600" dirty="0">
              <a:solidFill>
                <a:prstClr val="black"/>
              </a:solidFill>
              <a:latin typeface="メイリオ" pitchFamily="50" charset="-128"/>
              <a:ea typeface="メイリオ" pitchFamily="50" charset="-128"/>
              <a:sym typeface="Gill Sans" pitchFamily="-84" charset="0"/>
            </a:endParaRPr>
          </a:p>
          <a:p>
            <a:pPr algn="ctr" eaLnBrk="1" fontAlgn="t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水路があふれる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A223553-44DE-160B-B832-2CE2BF46CEE1}"/>
              </a:ext>
            </a:extLst>
          </p:cNvPr>
          <p:cNvSpPr txBox="1"/>
          <p:nvPr/>
        </p:nvSpPr>
        <p:spPr>
          <a:xfrm>
            <a:off x="1395413" y="1833563"/>
            <a:ext cx="1466850" cy="400050"/>
          </a:xfrm>
          <a:prstGeom prst="rect">
            <a:avLst/>
          </a:prstGeom>
          <a:noFill/>
          <a:effectLst>
            <a:outerShdw blurRad="254000" dir="5400000" algn="ctr" rotWithShape="0">
              <a:schemeClr val="bg1"/>
            </a:outerShdw>
          </a:effectLst>
        </p:spPr>
        <p:txBody>
          <a:bodyPr wrap="none"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b="1">
                <a:solidFill>
                  <a:srgbClr val="004C00"/>
                </a:solidFill>
                <a:latin typeface="メイリオ" pitchFamily="50" charset="-128"/>
                <a:ea typeface="メイリオ" pitchFamily="50" charset="-128"/>
                <a:cs typeface="+mn-cs"/>
                <a:sym typeface="Gill Sans" pitchFamily="-84" charset="0"/>
              </a:rPr>
              <a:t>避難場所１</a:t>
            </a:r>
            <a:endParaRPr lang="ja-JP" altLang="en-US" sz="2000" b="1" dirty="0">
              <a:solidFill>
                <a:srgbClr val="004C00"/>
              </a:solidFill>
              <a:latin typeface="メイリオ" pitchFamily="50" charset="-128"/>
              <a:ea typeface="メイリオ" pitchFamily="50" charset="-128"/>
              <a:cs typeface="+mn-cs"/>
              <a:sym typeface="Gill Sans" pitchFamily="-8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B4F1E5A-AAB0-0C1E-2676-CFEE541CED6F}"/>
              </a:ext>
            </a:extLst>
          </p:cNvPr>
          <p:cNvSpPr txBox="1"/>
          <p:nvPr/>
        </p:nvSpPr>
        <p:spPr>
          <a:xfrm>
            <a:off x="3190875" y="5230813"/>
            <a:ext cx="1466850" cy="400050"/>
          </a:xfrm>
          <a:prstGeom prst="rect">
            <a:avLst/>
          </a:prstGeom>
          <a:noFill/>
          <a:effectLst>
            <a:outerShdw blurRad="254000" dir="5400000" algn="ctr" rotWithShape="0">
              <a:schemeClr val="bg1"/>
            </a:outerShdw>
          </a:effectLst>
        </p:spPr>
        <p:txBody>
          <a:bodyPr wrap="none"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rgbClr val="004C00"/>
                </a:solidFill>
                <a:latin typeface="メイリオ" pitchFamily="50" charset="-128"/>
                <a:ea typeface="メイリオ" pitchFamily="50" charset="-128"/>
                <a:cs typeface="+mn-cs"/>
                <a:sym typeface="Gill Sans" pitchFamily="-84" charset="0"/>
              </a:rPr>
              <a:t>避難場所２</a:t>
            </a:r>
          </a:p>
        </p:txBody>
      </p: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187AFBEC-6B0D-477F-348D-956CD7576CAC}"/>
              </a:ext>
            </a:extLst>
          </p:cNvPr>
          <p:cNvCxnSpPr/>
          <p:nvPr/>
        </p:nvCxnSpPr>
        <p:spPr>
          <a:xfrm flipV="1">
            <a:off x="2760663" y="3616325"/>
            <a:ext cx="765175" cy="431800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34" name="テキスト ボックス 21">
            <a:extLst>
              <a:ext uri="{FF2B5EF4-FFF2-40B4-BE49-F238E27FC236}">
                <a16:creationId xmlns:a16="http://schemas.microsoft.com/office/drawing/2014/main" id="{33D0410F-9071-4F60-C497-F6BC01B28C92}"/>
              </a:ext>
            </a:extLst>
          </p:cNvPr>
          <p:cNvSpPr txBox="1">
            <a:spLocks noChangeArrowheads="1"/>
          </p:cNvSpPr>
          <p:nvPr/>
        </p:nvSpPr>
        <p:spPr bwMode="auto">
          <a:xfrm rot="-1533277">
            <a:off x="3465513" y="3378200"/>
            <a:ext cx="4921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hangingPunct="1"/>
            <a:r>
              <a:rPr lang="ja-JP" altLang="en-US" sz="1200" b="1"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下流</a:t>
            </a:r>
          </a:p>
        </p:txBody>
      </p:sp>
      <p:sp>
        <p:nvSpPr>
          <p:cNvPr id="34835" name="テキスト ボックス 22">
            <a:extLst>
              <a:ext uri="{FF2B5EF4-FFF2-40B4-BE49-F238E27FC236}">
                <a16:creationId xmlns:a16="http://schemas.microsoft.com/office/drawing/2014/main" id="{F4F63341-AD4A-1150-FE8F-32800F69AABF}"/>
              </a:ext>
            </a:extLst>
          </p:cNvPr>
          <p:cNvSpPr txBox="1">
            <a:spLocks noChangeArrowheads="1"/>
          </p:cNvSpPr>
          <p:nvPr/>
        </p:nvSpPr>
        <p:spPr bwMode="auto">
          <a:xfrm rot="-2532345">
            <a:off x="2295525" y="4049713"/>
            <a:ext cx="49212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hangingPunct="1"/>
            <a:r>
              <a:rPr lang="ja-JP" altLang="en-US" sz="1200" b="1"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上流</a:t>
            </a:r>
          </a:p>
        </p:txBody>
      </p:sp>
      <p:grpSp>
        <p:nvGrpSpPr>
          <p:cNvPr id="34836" name="グループ化 28">
            <a:extLst>
              <a:ext uri="{FF2B5EF4-FFF2-40B4-BE49-F238E27FC236}">
                <a16:creationId xmlns:a16="http://schemas.microsoft.com/office/drawing/2014/main" id="{00CE2A47-F5CF-FE38-1A06-23FB9A14A22E}"/>
              </a:ext>
            </a:extLst>
          </p:cNvPr>
          <p:cNvGrpSpPr>
            <a:grpSpLocks/>
          </p:cNvGrpSpPr>
          <p:nvPr/>
        </p:nvGrpSpPr>
        <p:grpSpPr bwMode="auto">
          <a:xfrm>
            <a:off x="2074863" y="4059238"/>
            <a:ext cx="1152525" cy="1400175"/>
            <a:chOff x="1915961" y="4058952"/>
            <a:chExt cx="1062681" cy="1400840"/>
          </a:xfrm>
        </p:grpSpPr>
        <p:sp>
          <p:nvSpPr>
            <p:cNvPr id="27" name="フリーフォーム 26">
              <a:extLst>
                <a:ext uri="{FF2B5EF4-FFF2-40B4-BE49-F238E27FC236}">
                  <a16:creationId xmlns:a16="http://schemas.microsoft.com/office/drawing/2014/main" id="{DFEC59EF-3566-79AC-7751-4470536A16EB}"/>
                </a:ext>
              </a:extLst>
            </p:cNvPr>
            <p:cNvSpPr/>
            <p:nvPr/>
          </p:nvSpPr>
          <p:spPr>
            <a:xfrm>
              <a:off x="1915961" y="4078011"/>
              <a:ext cx="1062681" cy="1362722"/>
            </a:xfrm>
            <a:custGeom>
              <a:avLst/>
              <a:gdLst>
                <a:gd name="connsiteX0" fmla="*/ 0 w 1062681"/>
                <a:gd name="connsiteY0" fmla="*/ 38836 h 1362774"/>
                <a:gd name="connsiteX1" fmla="*/ 723752 w 1062681"/>
                <a:gd name="connsiteY1" fmla="*/ 804955 h 1362774"/>
                <a:gd name="connsiteX2" fmla="*/ 857912 w 1062681"/>
                <a:gd name="connsiteY2" fmla="*/ 1059151 h 1362774"/>
                <a:gd name="connsiteX3" fmla="*/ 970888 w 1062681"/>
                <a:gd name="connsiteY3" fmla="*/ 1362774 h 1362774"/>
                <a:gd name="connsiteX4" fmla="*/ 1062681 w 1062681"/>
                <a:gd name="connsiteY4" fmla="*/ 1320408 h 1362774"/>
                <a:gd name="connsiteX5" fmla="*/ 893217 w 1062681"/>
                <a:gd name="connsiteY5" fmla="*/ 970888 h 1362774"/>
                <a:gd name="connsiteX6" fmla="*/ 787301 w 1062681"/>
                <a:gd name="connsiteY6" fmla="*/ 751997 h 1362774"/>
                <a:gd name="connsiteX7" fmla="*/ 63549 w 1062681"/>
                <a:gd name="connsiteY7" fmla="*/ 0 h 1362774"/>
                <a:gd name="connsiteX8" fmla="*/ 0 w 1062681"/>
                <a:gd name="connsiteY8" fmla="*/ 38836 h 1362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62681" h="1362774">
                  <a:moveTo>
                    <a:pt x="0" y="38836"/>
                  </a:moveTo>
                  <a:lnTo>
                    <a:pt x="723752" y="804955"/>
                  </a:lnTo>
                  <a:lnTo>
                    <a:pt x="857912" y="1059151"/>
                  </a:lnTo>
                  <a:lnTo>
                    <a:pt x="970888" y="1362774"/>
                  </a:lnTo>
                  <a:lnTo>
                    <a:pt x="1062681" y="1320408"/>
                  </a:lnTo>
                  <a:lnTo>
                    <a:pt x="893217" y="970888"/>
                  </a:lnTo>
                  <a:lnTo>
                    <a:pt x="787301" y="751997"/>
                  </a:lnTo>
                  <a:lnTo>
                    <a:pt x="63549" y="0"/>
                  </a:lnTo>
                  <a:lnTo>
                    <a:pt x="0" y="38836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1800">
                <a:solidFill>
                  <a:prstClr val="white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endParaRPr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AE0D7861-47D4-1294-29B0-281625D07013}"/>
                </a:ext>
              </a:extLst>
            </p:cNvPr>
            <p:cNvSpPr/>
            <p:nvPr/>
          </p:nvSpPr>
          <p:spPr>
            <a:xfrm rot="2701395">
              <a:off x="1913096" y="4069135"/>
              <a:ext cx="73060" cy="526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1800">
                <a:solidFill>
                  <a:prstClr val="white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endParaRPr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E9FA1D5B-FC30-9FB8-917E-8259B12729FF}"/>
                </a:ext>
              </a:extLst>
            </p:cNvPr>
            <p:cNvSpPr/>
            <p:nvPr/>
          </p:nvSpPr>
          <p:spPr>
            <a:xfrm rot="4019006">
              <a:off x="2896735" y="5379350"/>
              <a:ext cx="73060" cy="878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1800">
                <a:solidFill>
                  <a:prstClr val="white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endParaRPr>
            </a:p>
          </p:txBody>
        </p:sp>
      </p:grpSp>
      <p:sp>
        <p:nvSpPr>
          <p:cNvPr id="6" name="テキスト ボックス 95">
            <a:extLst>
              <a:ext uri="{FF2B5EF4-FFF2-40B4-BE49-F238E27FC236}">
                <a16:creationId xmlns:a16="http://schemas.microsoft.com/office/drawing/2014/main" id="{CBAD90F4-F6B5-3A05-4C1D-5720F099BE9F}"/>
              </a:ext>
            </a:extLst>
          </p:cNvPr>
          <p:cNvSpPr txBox="1"/>
          <p:nvPr/>
        </p:nvSpPr>
        <p:spPr>
          <a:xfrm>
            <a:off x="5389563" y="2711450"/>
            <a:ext cx="2262187" cy="58420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t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10</a:t>
            </a:r>
            <a:r>
              <a:rPr lang="ja-JP" altLang="en-US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月</a:t>
            </a:r>
            <a:r>
              <a:rPr lang="en-US" altLang="ja-JP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5</a:t>
            </a:r>
            <a:r>
              <a:rPr lang="ja-JP" altLang="en-US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日（土）</a:t>
            </a:r>
            <a:r>
              <a:rPr lang="en-US" altLang="ja-JP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20</a:t>
            </a:r>
            <a:r>
              <a:rPr lang="ja-JP" altLang="en-US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時頃</a:t>
            </a:r>
            <a:endParaRPr lang="en-US" altLang="ja-JP" sz="1600" dirty="0">
              <a:solidFill>
                <a:prstClr val="black"/>
              </a:solidFill>
              <a:latin typeface="メイリオ" pitchFamily="50" charset="-128"/>
              <a:ea typeface="メイリオ" pitchFamily="50" charset="-128"/>
              <a:sym typeface="Gill Sans" pitchFamily="-84" charset="0"/>
            </a:endParaRPr>
          </a:p>
          <a:p>
            <a:pPr algn="ctr" eaLnBrk="1" fontAlgn="t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がけ崩れが発生</a:t>
            </a:r>
          </a:p>
        </p:txBody>
      </p:sp>
      <p:sp>
        <p:nvSpPr>
          <p:cNvPr id="32" name="テキスト ボックス 95">
            <a:extLst>
              <a:ext uri="{FF2B5EF4-FFF2-40B4-BE49-F238E27FC236}">
                <a16:creationId xmlns:a16="http://schemas.microsoft.com/office/drawing/2014/main" id="{9273B053-A9E2-DA5C-2ECB-6E4678B811DB}"/>
              </a:ext>
            </a:extLst>
          </p:cNvPr>
          <p:cNvSpPr txBox="1"/>
          <p:nvPr/>
        </p:nvSpPr>
        <p:spPr>
          <a:xfrm>
            <a:off x="7529513" y="5808663"/>
            <a:ext cx="2376487" cy="58420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t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10</a:t>
            </a:r>
            <a:r>
              <a:rPr lang="ja-JP" altLang="en-US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月</a:t>
            </a:r>
            <a:r>
              <a:rPr lang="en-US" altLang="ja-JP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6</a:t>
            </a:r>
            <a:r>
              <a:rPr lang="ja-JP" altLang="en-US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日（日）明け方</a:t>
            </a:r>
            <a:endParaRPr lang="en-US" altLang="ja-JP" sz="1600" dirty="0">
              <a:solidFill>
                <a:prstClr val="black"/>
              </a:solidFill>
              <a:latin typeface="メイリオ" pitchFamily="50" charset="-128"/>
              <a:ea typeface="メイリオ" pitchFamily="50" charset="-128"/>
              <a:sym typeface="Gill Sans" pitchFamily="-84" charset="0"/>
            </a:endParaRPr>
          </a:p>
          <a:p>
            <a:pPr algn="ctr" eaLnBrk="1" fontAlgn="t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dirty="0">
                <a:solidFill>
                  <a:prstClr val="black"/>
                </a:solidFill>
                <a:latin typeface="メイリオ" pitchFamily="50" charset="-128"/>
                <a:ea typeface="メイリオ" pitchFamily="50" charset="-128"/>
                <a:sym typeface="Gill Sans" pitchFamily="-84" charset="0"/>
              </a:rPr>
              <a:t>各地でがけ崩れ</a:t>
            </a:r>
          </a:p>
        </p:txBody>
      </p:sp>
      <p:sp>
        <p:nvSpPr>
          <p:cNvPr id="29" name="フリーフォーム 28">
            <a:extLst>
              <a:ext uri="{FF2B5EF4-FFF2-40B4-BE49-F238E27FC236}">
                <a16:creationId xmlns:a16="http://schemas.microsoft.com/office/drawing/2014/main" id="{7A8AC869-C326-FC7D-D9D7-6999C2EAB683}"/>
              </a:ext>
            </a:extLst>
          </p:cNvPr>
          <p:cNvSpPr/>
          <p:nvPr/>
        </p:nvSpPr>
        <p:spPr>
          <a:xfrm>
            <a:off x="6218238" y="4927600"/>
            <a:ext cx="1541462" cy="1963738"/>
          </a:xfrm>
          <a:custGeom>
            <a:avLst/>
            <a:gdLst>
              <a:gd name="connsiteX0" fmla="*/ 84667 w 1422400"/>
              <a:gd name="connsiteY0" fmla="*/ 1930400 h 1964267"/>
              <a:gd name="connsiteX1" fmla="*/ 270933 w 1422400"/>
              <a:gd name="connsiteY1" fmla="*/ 1473200 h 1964267"/>
              <a:gd name="connsiteX2" fmla="*/ 0 w 1422400"/>
              <a:gd name="connsiteY2" fmla="*/ 880533 h 1964267"/>
              <a:gd name="connsiteX3" fmla="*/ 270933 w 1422400"/>
              <a:gd name="connsiteY3" fmla="*/ 677333 h 1964267"/>
              <a:gd name="connsiteX4" fmla="*/ 694267 w 1422400"/>
              <a:gd name="connsiteY4" fmla="*/ 999067 h 1964267"/>
              <a:gd name="connsiteX5" fmla="*/ 812800 w 1422400"/>
              <a:gd name="connsiteY5" fmla="*/ 474133 h 1964267"/>
              <a:gd name="connsiteX6" fmla="*/ 948267 w 1422400"/>
              <a:gd name="connsiteY6" fmla="*/ 0 h 1964267"/>
              <a:gd name="connsiteX7" fmla="*/ 1422400 w 1422400"/>
              <a:gd name="connsiteY7" fmla="*/ 152400 h 1964267"/>
              <a:gd name="connsiteX8" fmla="*/ 1202267 w 1422400"/>
              <a:gd name="connsiteY8" fmla="*/ 457200 h 1964267"/>
              <a:gd name="connsiteX9" fmla="*/ 1168400 w 1422400"/>
              <a:gd name="connsiteY9" fmla="*/ 863600 h 1964267"/>
              <a:gd name="connsiteX10" fmla="*/ 931333 w 1422400"/>
              <a:gd name="connsiteY10" fmla="*/ 897467 h 1964267"/>
              <a:gd name="connsiteX11" fmla="*/ 694267 w 1422400"/>
              <a:gd name="connsiteY11" fmla="*/ 999067 h 1964267"/>
              <a:gd name="connsiteX12" fmla="*/ 592667 w 1422400"/>
              <a:gd name="connsiteY12" fmla="*/ 1151467 h 1964267"/>
              <a:gd name="connsiteX13" fmla="*/ 389467 w 1422400"/>
              <a:gd name="connsiteY13" fmla="*/ 1016000 h 1964267"/>
              <a:gd name="connsiteX14" fmla="*/ 524933 w 1422400"/>
              <a:gd name="connsiteY14" fmla="*/ 1405467 h 1964267"/>
              <a:gd name="connsiteX15" fmla="*/ 508000 w 1422400"/>
              <a:gd name="connsiteY15" fmla="*/ 1727200 h 1964267"/>
              <a:gd name="connsiteX16" fmla="*/ 474133 w 1422400"/>
              <a:gd name="connsiteY16" fmla="*/ 1964267 h 1964267"/>
              <a:gd name="connsiteX17" fmla="*/ 84667 w 1422400"/>
              <a:gd name="connsiteY17" fmla="*/ 1930400 h 1964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422400" h="1964267">
                <a:moveTo>
                  <a:pt x="84667" y="1930400"/>
                </a:moveTo>
                <a:lnTo>
                  <a:pt x="270933" y="1473200"/>
                </a:lnTo>
                <a:lnTo>
                  <a:pt x="0" y="880533"/>
                </a:lnTo>
                <a:lnTo>
                  <a:pt x="270933" y="677333"/>
                </a:lnTo>
                <a:lnTo>
                  <a:pt x="694267" y="999067"/>
                </a:lnTo>
                <a:lnTo>
                  <a:pt x="812800" y="474133"/>
                </a:lnTo>
                <a:lnTo>
                  <a:pt x="948267" y="0"/>
                </a:lnTo>
                <a:lnTo>
                  <a:pt x="1422400" y="152400"/>
                </a:lnTo>
                <a:lnTo>
                  <a:pt x="1202267" y="457200"/>
                </a:lnTo>
                <a:lnTo>
                  <a:pt x="1168400" y="863600"/>
                </a:lnTo>
                <a:lnTo>
                  <a:pt x="931333" y="897467"/>
                </a:lnTo>
                <a:lnTo>
                  <a:pt x="694267" y="999067"/>
                </a:lnTo>
                <a:lnTo>
                  <a:pt x="592667" y="1151467"/>
                </a:lnTo>
                <a:lnTo>
                  <a:pt x="389467" y="1016000"/>
                </a:lnTo>
                <a:lnTo>
                  <a:pt x="524933" y="1405467"/>
                </a:lnTo>
                <a:lnTo>
                  <a:pt x="508000" y="1727200"/>
                </a:lnTo>
                <a:lnTo>
                  <a:pt x="474133" y="1964267"/>
                </a:lnTo>
                <a:lnTo>
                  <a:pt x="84667" y="1930400"/>
                </a:lnTo>
                <a:close/>
              </a:path>
            </a:pathLst>
          </a:custGeom>
          <a:solidFill>
            <a:srgbClr val="FF0000">
              <a:alpha val="20000"/>
            </a:srgbClr>
          </a:solidFill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1" name="フリーフォーム 30">
            <a:extLst>
              <a:ext uri="{FF2B5EF4-FFF2-40B4-BE49-F238E27FC236}">
                <a16:creationId xmlns:a16="http://schemas.microsoft.com/office/drawing/2014/main" id="{7ACABB61-8994-6971-CCCE-2B111BAAC742}"/>
              </a:ext>
            </a:extLst>
          </p:cNvPr>
          <p:cNvSpPr/>
          <p:nvPr/>
        </p:nvSpPr>
        <p:spPr>
          <a:xfrm>
            <a:off x="8677275" y="2862263"/>
            <a:ext cx="1265238" cy="777875"/>
          </a:xfrm>
          <a:custGeom>
            <a:avLst/>
            <a:gdLst>
              <a:gd name="connsiteX0" fmla="*/ 1117600 w 1168400"/>
              <a:gd name="connsiteY0" fmla="*/ 186267 h 778934"/>
              <a:gd name="connsiteX1" fmla="*/ 846666 w 1168400"/>
              <a:gd name="connsiteY1" fmla="*/ 440267 h 778934"/>
              <a:gd name="connsiteX2" fmla="*/ 711200 w 1168400"/>
              <a:gd name="connsiteY2" fmla="*/ 440267 h 778934"/>
              <a:gd name="connsiteX3" fmla="*/ 203200 w 1168400"/>
              <a:gd name="connsiteY3" fmla="*/ 0 h 778934"/>
              <a:gd name="connsiteX4" fmla="*/ 0 w 1168400"/>
              <a:gd name="connsiteY4" fmla="*/ 203200 h 778934"/>
              <a:gd name="connsiteX5" fmla="*/ 711200 w 1168400"/>
              <a:gd name="connsiteY5" fmla="*/ 762000 h 778934"/>
              <a:gd name="connsiteX6" fmla="*/ 965200 w 1168400"/>
              <a:gd name="connsiteY6" fmla="*/ 778934 h 778934"/>
              <a:gd name="connsiteX7" fmla="*/ 1168400 w 1168400"/>
              <a:gd name="connsiteY7" fmla="*/ 643467 h 778934"/>
              <a:gd name="connsiteX8" fmla="*/ 1117600 w 1168400"/>
              <a:gd name="connsiteY8" fmla="*/ 186267 h 778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8400" h="778934">
                <a:moveTo>
                  <a:pt x="1117600" y="186267"/>
                </a:moveTo>
                <a:lnTo>
                  <a:pt x="846666" y="440267"/>
                </a:lnTo>
                <a:lnTo>
                  <a:pt x="711200" y="440267"/>
                </a:lnTo>
                <a:lnTo>
                  <a:pt x="203200" y="0"/>
                </a:lnTo>
                <a:lnTo>
                  <a:pt x="0" y="203200"/>
                </a:lnTo>
                <a:lnTo>
                  <a:pt x="711200" y="762000"/>
                </a:lnTo>
                <a:lnTo>
                  <a:pt x="965200" y="778934"/>
                </a:lnTo>
                <a:lnTo>
                  <a:pt x="1168400" y="643467"/>
                </a:lnTo>
                <a:lnTo>
                  <a:pt x="1117600" y="186267"/>
                </a:lnTo>
                <a:close/>
              </a:path>
            </a:pathLst>
          </a:custGeom>
          <a:solidFill>
            <a:srgbClr val="FF0000">
              <a:alpha val="20000"/>
            </a:srgbClr>
          </a:solidFill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219117F4-3E72-63A2-CE92-27B22CF0DB86}"/>
              </a:ext>
            </a:extLst>
          </p:cNvPr>
          <p:cNvCxnSpPr>
            <a:stCxn id="32" idx="0"/>
          </p:cNvCxnSpPr>
          <p:nvPr/>
        </p:nvCxnSpPr>
        <p:spPr>
          <a:xfrm flipH="1" flipV="1">
            <a:off x="7324725" y="5456238"/>
            <a:ext cx="1393825" cy="35242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矢印コネクタ 40">
            <a:extLst>
              <a:ext uri="{FF2B5EF4-FFF2-40B4-BE49-F238E27FC236}">
                <a16:creationId xmlns:a16="http://schemas.microsoft.com/office/drawing/2014/main" id="{AF034F4A-8F9A-44EA-FC25-B76973C97418}"/>
              </a:ext>
            </a:extLst>
          </p:cNvPr>
          <p:cNvCxnSpPr>
            <a:stCxn id="32" idx="0"/>
          </p:cNvCxnSpPr>
          <p:nvPr/>
        </p:nvCxnSpPr>
        <p:spPr>
          <a:xfrm flipV="1">
            <a:off x="8718550" y="4092575"/>
            <a:ext cx="50800" cy="17160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68E37AAD-0A2F-C9A7-20E0-BE56EFAE906E}"/>
              </a:ext>
            </a:extLst>
          </p:cNvPr>
          <p:cNvSpPr/>
          <p:nvPr/>
        </p:nvSpPr>
        <p:spPr>
          <a:xfrm>
            <a:off x="128588" y="44450"/>
            <a:ext cx="9537700" cy="584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fontAlgn="t">
              <a:defRPr/>
            </a:pPr>
            <a:r>
              <a:rPr lang="ja-JP" altLang="en-US" sz="32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大雨・浸水時や夜間の屋外の移動は？</a:t>
            </a: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FE5CCD82-EAC0-4A46-863D-231F4870E3FC}"/>
              </a:ext>
            </a:extLst>
          </p:cNvPr>
          <p:cNvCxnSpPr/>
          <p:nvPr/>
        </p:nvCxnSpPr>
        <p:spPr>
          <a:xfrm>
            <a:off x="31750" y="3657600"/>
            <a:ext cx="8228013" cy="0"/>
          </a:xfrm>
          <a:prstGeom prst="line">
            <a:avLst/>
          </a:prstGeom>
          <a:ln w="63500" cap="rnd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68" name="正方形/長方形 25">
            <a:extLst>
              <a:ext uri="{FF2B5EF4-FFF2-40B4-BE49-F238E27FC236}">
                <a16:creationId xmlns:a16="http://schemas.microsoft.com/office/drawing/2014/main" id="{E479DFE6-5A4A-4321-E17D-7C3A58CCA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1825" y="720725"/>
            <a:ext cx="29241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ja-JP" altLang="en-US" sz="2000" b="1">
                <a:latin typeface="メイリオ" panose="020B0604030504040204" pitchFamily="50" charset="-128"/>
                <a:ea typeface="メイリオ" panose="020B0604030504040204" pitchFamily="50" charset="-128"/>
              </a:rPr>
              <a:t>障がいのある方や</a:t>
            </a:r>
            <a:endParaRPr lang="en-US" altLang="ja-JP" sz="2000" b="1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ts val="2000"/>
              </a:lnSpc>
            </a:pPr>
            <a:r>
              <a:rPr lang="ja-JP" altLang="en-US" sz="2000" b="1">
                <a:latin typeface="メイリオ" panose="020B0604030504040204" pitchFamily="50" charset="-128"/>
                <a:ea typeface="メイリオ" panose="020B0604030504040204" pitchFamily="50" charset="-128"/>
              </a:rPr>
              <a:t>お年寄りと一緒</a:t>
            </a:r>
            <a:endParaRPr lang="en-US" altLang="ja-JP" sz="2000" b="1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6869" name="図 34">
            <a:extLst>
              <a:ext uri="{FF2B5EF4-FFF2-40B4-BE49-F238E27FC236}">
                <a16:creationId xmlns:a16="http://schemas.microsoft.com/office/drawing/2014/main" id="{8AA13321-E0BB-4389-B9EE-3E77019524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738" y="1290638"/>
            <a:ext cx="3089275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正方形/長方形 37">
            <a:extLst>
              <a:ext uri="{FF2B5EF4-FFF2-40B4-BE49-F238E27FC236}">
                <a16:creationId xmlns:a16="http://schemas.microsoft.com/office/drawing/2014/main" id="{CF9FE5A2-FA06-0AFB-C1BD-87412C7E0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5613" y="839788"/>
            <a:ext cx="2924175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ja-JP" altLang="en-US" sz="2000" b="1">
                <a:latin typeface="メイリオ" panose="020B0604030504040204" pitchFamily="50" charset="-128"/>
                <a:ea typeface="メイリオ" panose="020B0604030504040204" pitchFamily="50" charset="-128"/>
              </a:rPr>
              <a:t>小さな子どもと一緒</a:t>
            </a:r>
            <a:endParaRPr lang="en-US" altLang="ja-JP" sz="2000" b="1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6871" name="図 39">
            <a:extLst>
              <a:ext uri="{FF2B5EF4-FFF2-40B4-BE49-F238E27FC236}">
                <a16:creationId xmlns:a16="http://schemas.microsoft.com/office/drawing/2014/main" id="{C2DA87F0-0E61-A191-69E2-385A0EF310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413" y="1260475"/>
            <a:ext cx="25209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図 41">
            <a:extLst>
              <a:ext uri="{FF2B5EF4-FFF2-40B4-BE49-F238E27FC236}">
                <a16:creationId xmlns:a16="http://schemas.microsoft.com/office/drawing/2014/main" id="{EC9580B3-75A1-A2BA-4230-F8FE93D17C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6450"/>
            <a:ext cx="418465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3" name="図 42">
            <a:extLst>
              <a:ext uri="{FF2B5EF4-FFF2-40B4-BE49-F238E27FC236}">
                <a16:creationId xmlns:a16="http://schemas.microsoft.com/office/drawing/2014/main" id="{3AC564D2-D42C-941E-EF0F-03D0A86786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613" y="5053013"/>
            <a:ext cx="23304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4" name="正方形/長方形 44">
            <a:extLst>
              <a:ext uri="{FF2B5EF4-FFF2-40B4-BE49-F238E27FC236}">
                <a16:creationId xmlns:a16="http://schemas.microsoft.com/office/drawing/2014/main" id="{441643E8-70C6-4CAD-7260-574DEB2C4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750" y="3687763"/>
            <a:ext cx="3346450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>
              <a:lnSpc>
                <a:spcPts val="3500"/>
              </a:lnSpc>
            </a:pPr>
            <a:r>
              <a:rPr lang="ja-JP" altLang="en-US" sz="2000" b="1">
                <a:solidFill>
                  <a:srgbClr val="40404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大雨が降り続くと</a:t>
            </a:r>
            <a:r>
              <a:rPr lang="en-US" altLang="ja-JP" sz="2000" b="1">
                <a:solidFill>
                  <a:srgbClr val="40404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</a:p>
        </p:txBody>
      </p:sp>
      <p:sp>
        <p:nvSpPr>
          <p:cNvPr id="46" name="円形吹き出し 45">
            <a:extLst>
              <a:ext uri="{FF2B5EF4-FFF2-40B4-BE49-F238E27FC236}">
                <a16:creationId xmlns:a16="http://schemas.microsoft.com/office/drawing/2014/main" id="{CCFEA951-57AB-5BB3-B55C-3EAE3D9BE878}"/>
              </a:ext>
            </a:extLst>
          </p:cNvPr>
          <p:cNvSpPr/>
          <p:nvPr/>
        </p:nvSpPr>
        <p:spPr>
          <a:xfrm rot="15300000">
            <a:off x="799307" y="3915568"/>
            <a:ext cx="1219200" cy="1700213"/>
          </a:xfrm>
          <a:prstGeom prst="wedgeEllipseCallout">
            <a:avLst>
              <a:gd name="adj1" fmla="val -64619"/>
              <a:gd name="adj2" fmla="val 2010"/>
            </a:avLst>
          </a:prstGeom>
          <a:ln w="28575">
            <a:solidFill>
              <a:srgbClr val="FF326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ja-JP" altLang="en-US" sz="2000">
              <a:latin typeface="メイリオ" pitchFamily="50" charset="-128"/>
              <a:ea typeface="メイリオ" pitchFamily="50" charset="-128"/>
            </a:endParaRPr>
          </a:p>
        </p:txBody>
      </p:sp>
      <p:sp>
        <p:nvSpPr>
          <p:cNvPr id="36876" name="正方形/長方形 46">
            <a:extLst>
              <a:ext uri="{FF2B5EF4-FFF2-40B4-BE49-F238E27FC236}">
                <a16:creationId xmlns:a16="http://schemas.microsoft.com/office/drawing/2014/main" id="{1EFA8EA0-DEC7-CF8B-6EF3-C71833FC0F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88" y="4411663"/>
            <a:ext cx="164465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>
              <a:lnSpc>
                <a:spcPts val="2800"/>
              </a:lnSpc>
            </a:pPr>
            <a:r>
              <a:rPr lang="ja-JP" altLang="en-US" sz="2000" b="1">
                <a:solidFill>
                  <a:srgbClr val="FF3264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家の周りに</a:t>
            </a:r>
            <a:endParaRPr lang="en-US" altLang="ja-JP" sz="2000" b="1">
              <a:solidFill>
                <a:srgbClr val="FF3264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ts val="2800"/>
              </a:lnSpc>
            </a:pPr>
            <a:r>
              <a:rPr lang="ja-JP" altLang="en-US" sz="2000" b="1">
                <a:solidFill>
                  <a:srgbClr val="FF3264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水が！</a:t>
            </a:r>
            <a:endParaRPr lang="en-US" altLang="ja-JP" sz="2000" b="1">
              <a:solidFill>
                <a:srgbClr val="FF3264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円形吹き出し 48">
            <a:extLst>
              <a:ext uri="{FF2B5EF4-FFF2-40B4-BE49-F238E27FC236}">
                <a16:creationId xmlns:a16="http://schemas.microsoft.com/office/drawing/2014/main" id="{CD5F1F4F-3BE9-FB9D-821B-F0534F446C86}"/>
              </a:ext>
            </a:extLst>
          </p:cNvPr>
          <p:cNvSpPr/>
          <p:nvPr/>
        </p:nvSpPr>
        <p:spPr>
          <a:xfrm rot="17100000">
            <a:off x="2792413" y="4095750"/>
            <a:ext cx="1547812" cy="1677988"/>
          </a:xfrm>
          <a:prstGeom prst="wedgeEllipseCallout">
            <a:avLst>
              <a:gd name="adj1" fmla="val -65311"/>
              <a:gd name="adj2" fmla="val -11615"/>
            </a:avLst>
          </a:prstGeom>
          <a:ln w="28575">
            <a:solidFill>
              <a:srgbClr val="FF326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6878" name="正方形/長方形 49">
            <a:extLst>
              <a:ext uri="{FF2B5EF4-FFF2-40B4-BE49-F238E27FC236}">
                <a16:creationId xmlns:a16="http://schemas.microsoft.com/office/drawing/2014/main" id="{0EBC062B-07BB-CA50-1E0B-C41B907AF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4463" y="4384675"/>
            <a:ext cx="1868487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>
              <a:lnSpc>
                <a:spcPts val="2800"/>
              </a:lnSpc>
            </a:pPr>
            <a:r>
              <a:rPr lang="ja-JP" altLang="en-US" sz="2000" b="1">
                <a:solidFill>
                  <a:srgbClr val="FF3264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道路が</a:t>
            </a:r>
            <a:endParaRPr lang="en-US" altLang="ja-JP" sz="2000" b="1">
              <a:solidFill>
                <a:srgbClr val="FF3264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ts val="2800"/>
              </a:lnSpc>
            </a:pPr>
            <a:r>
              <a:rPr lang="ja-JP" altLang="en-US" sz="2000" b="1">
                <a:solidFill>
                  <a:srgbClr val="FF3264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川のように</a:t>
            </a:r>
            <a:endParaRPr lang="en-US" altLang="ja-JP" sz="2000" b="1">
              <a:solidFill>
                <a:srgbClr val="FF3264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ts val="2800"/>
              </a:lnSpc>
            </a:pPr>
            <a:r>
              <a:rPr lang="ja-JP" altLang="en-US" sz="2000" b="1">
                <a:solidFill>
                  <a:srgbClr val="FF3264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なってる！</a:t>
            </a:r>
            <a:endParaRPr lang="en-US" altLang="ja-JP" sz="2000" b="1">
              <a:solidFill>
                <a:srgbClr val="FF3264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1" name="円形吹き出し 50">
            <a:extLst>
              <a:ext uri="{FF2B5EF4-FFF2-40B4-BE49-F238E27FC236}">
                <a16:creationId xmlns:a16="http://schemas.microsoft.com/office/drawing/2014/main" id="{CE09D3AB-3748-FD33-72D2-94A6BF9B1483}"/>
              </a:ext>
            </a:extLst>
          </p:cNvPr>
          <p:cNvSpPr/>
          <p:nvPr/>
        </p:nvSpPr>
        <p:spPr>
          <a:xfrm rot="16200000">
            <a:off x="5412581" y="3756819"/>
            <a:ext cx="1331913" cy="1444625"/>
          </a:xfrm>
          <a:prstGeom prst="wedgeEllipseCallout">
            <a:avLst>
              <a:gd name="adj1" fmla="val -59088"/>
              <a:gd name="adj2" fmla="val -23435"/>
            </a:avLst>
          </a:prstGeom>
          <a:ln w="28575">
            <a:solidFill>
              <a:srgbClr val="FF326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ja-JP" altLang="en-US" sz="2000">
              <a:latin typeface="メイリオ" pitchFamily="50" charset="-128"/>
              <a:ea typeface="メイリオ" pitchFamily="50" charset="-128"/>
            </a:endParaRPr>
          </a:p>
        </p:txBody>
      </p:sp>
      <p:sp>
        <p:nvSpPr>
          <p:cNvPr id="36880" name="正方形/長方形 51">
            <a:extLst>
              <a:ext uri="{FF2B5EF4-FFF2-40B4-BE49-F238E27FC236}">
                <a16:creationId xmlns:a16="http://schemas.microsoft.com/office/drawing/2014/main" id="{A4C8E098-F521-5DF4-F9B5-0D5324D44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2713" y="4067175"/>
            <a:ext cx="19177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>
              <a:lnSpc>
                <a:spcPts val="2800"/>
              </a:lnSpc>
            </a:pPr>
            <a:r>
              <a:rPr lang="ja-JP" altLang="en-US" sz="2000" b="1">
                <a:solidFill>
                  <a:srgbClr val="FF3264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足下が</a:t>
            </a:r>
            <a:endParaRPr lang="en-US" altLang="ja-JP" sz="2000" b="1">
              <a:solidFill>
                <a:srgbClr val="FF3264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ts val="2800"/>
              </a:lnSpc>
            </a:pPr>
            <a:r>
              <a:rPr lang="ja-JP" altLang="en-US" sz="2000" b="1">
                <a:solidFill>
                  <a:srgbClr val="FF3264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見えない！</a:t>
            </a:r>
            <a:endParaRPr lang="en-US" altLang="ja-JP" sz="2000" b="1">
              <a:solidFill>
                <a:srgbClr val="FF3264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円形吹き出し 52">
            <a:extLst>
              <a:ext uri="{FF2B5EF4-FFF2-40B4-BE49-F238E27FC236}">
                <a16:creationId xmlns:a16="http://schemas.microsoft.com/office/drawing/2014/main" id="{63F066D8-BD47-5B8F-9D85-B8675A88145D}"/>
              </a:ext>
            </a:extLst>
          </p:cNvPr>
          <p:cNvSpPr/>
          <p:nvPr/>
        </p:nvSpPr>
        <p:spPr>
          <a:xfrm rot="16200000">
            <a:off x="8301832" y="4164806"/>
            <a:ext cx="1333500" cy="1443037"/>
          </a:xfrm>
          <a:prstGeom prst="wedgeEllipseCallout">
            <a:avLst>
              <a:gd name="adj1" fmla="val -49131"/>
              <a:gd name="adj2" fmla="val -44454"/>
            </a:avLst>
          </a:prstGeom>
          <a:ln w="28575">
            <a:solidFill>
              <a:srgbClr val="FF326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ja-JP" altLang="en-US" sz="2000">
              <a:latin typeface="メイリオ" pitchFamily="50" charset="-128"/>
              <a:ea typeface="メイリオ" pitchFamily="50" charset="-128"/>
            </a:endParaRPr>
          </a:p>
        </p:txBody>
      </p:sp>
      <p:sp>
        <p:nvSpPr>
          <p:cNvPr id="36882" name="正方形/長方形 53">
            <a:extLst>
              <a:ext uri="{FF2B5EF4-FFF2-40B4-BE49-F238E27FC236}">
                <a16:creationId xmlns:a16="http://schemas.microsoft.com/office/drawing/2014/main" id="{455564E1-78F2-8492-A7CF-739B383C3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263" y="4473575"/>
            <a:ext cx="16938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>
              <a:lnSpc>
                <a:spcPts val="2800"/>
              </a:lnSpc>
            </a:pPr>
            <a:r>
              <a:rPr lang="ja-JP" altLang="en-US" sz="2000" b="1">
                <a:solidFill>
                  <a:srgbClr val="FF3264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暗くて</a:t>
            </a:r>
            <a:endParaRPr lang="en-US" altLang="ja-JP" sz="2000" b="1">
              <a:solidFill>
                <a:srgbClr val="FF3264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ts val="2800"/>
              </a:lnSpc>
            </a:pPr>
            <a:r>
              <a:rPr lang="ja-JP" altLang="en-US" sz="2000" b="1">
                <a:solidFill>
                  <a:srgbClr val="FF3264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見えない！</a:t>
            </a:r>
            <a:endParaRPr lang="en-US" altLang="ja-JP" sz="2000" b="1">
              <a:solidFill>
                <a:srgbClr val="FF3264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6883" name="図 54">
            <a:extLst>
              <a:ext uri="{FF2B5EF4-FFF2-40B4-BE49-F238E27FC236}">
                <a16:creationId xmlns:a16="http://schemas.microsoft.com/office/drawing/2014/main" id="{45415ADE-3A29-A149-90FA-856C1EB58E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024438"/>
            <a:ext cx="2925762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84" name="図 55">
            <a:extLst>
              <a:ext uri="{FF2B5EF4-FFF2-40B4-BE49-F238E27FC236}">
                <a16:creationId xmlns:a16="http://schemas.microsoft.com/office/drawing/2014/main" id="{21A3D57E-B227-2315-81D2-D14C147BD5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863" y="5030788"/>
            <a:ext cx="22479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85" name="正方形/長方形 43">
            <a:extLst>
              <a:ext uri="{FF2B5EF4-FFF2-40B4-BE49-F238E27FC236}">
                <a16:creationId xmlns:a16="http://schemas.microsoft.com/office/drawing/2014/main" id="{4C79A26E-CD5F-65B7-3B70-87A9916E5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9450" y="3821113"/>
            <a:ext cx="2173288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>
              <a:lnSpc>
                <a:spcPts val="3500"/>
              </a:lnSpc>
            </a:pPr>
            <a:r>
              <a:rPr lang="ja-JP" altLang="en-US" sz="2000" b="1">
                <a:solidFill>
                  <a:srgbClr val="40404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夜になると</a:t>
            </a:r>
            <a:r>
              <a:rPr lang="en-US" altLang="ja-JP" sz="2000" b="1">
                <a:solidFill>
                  <a:srgbClr val="40404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</a:p>
        </p:txBody>
      </p:sp>
      <p:sp>
        <p:nvSpPr>
          <p:cNvPr id="36886" name="正方形/長方形 56">
            <a:extLst>
              <a:ext uri="{FF2B5EF4-FFF2-40B4-BE49-F238E27FC236}">
                <a16:creationId xmlns:a16="http://schemas.microsoft.com/office/drawing/2014/main" id="{FFF639B6-FD2B-D781-4133-E2DC4FA21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738" y="844550"/>
            <a:ext cx="2374900" cy="361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fontAlgn="t">
              <a:lnSpc>
                <a:spcPts val="2000"/>
              </a:lnSpc>
            </a:pPr>
            <a:r>
              <a:rPr lang="ja-JP" altLang="en-US" sz="2000" b="1">
                <a:latin typeface="メイリオ" panose="020B0604030504040204" pitchFamily="50" charset="-128"/>
                <a:ea typeface="メイリオ" panose="020B0604030504040204" pitchFamily="50" charset="-128"/>
              </a:rPr>
              <a:t>大雨や暴風の中</a:t>
            </a:r>
            <a:endParaRPr lang="en-US" altLang="ja-JP" sz="2000" b="1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A2309C43-524A-5FBA-1466-BA503FD4122B}"/>
              </a:ext>
            </a:extLst>
          </p:cNvPr>
          <p:cNvSpPr>
            <a:spLocks/>
          </p:cNvSpPr>
          <p:nvPr/>
        </p:nvSpPr>
        <p:spPr bwMode="auto">
          <a:xfrm>
            <a:off x="415925" y="1700213"/>
            <a:ext cx="9217025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r>
              <a:rPr lang="ja-JP" altLang="en-US" sz="4000">
                <a:latin typeface="メイリオ" panose="020B0604030504040204" pitchFamily="50" charset="-128"/>
                <a:ea typeface="メイリオ" panose="020B0604030504040204" pitchFamily="50" charset="-128"/>
              </a:rPr>
              <a:t>警戒レベルと避難行動との関係を学ぶ</a:t>
            </a:r>
            <a:r>
              <a:rPr kumimoji="0" lang="ja-JP" altLang="en-US" sz="40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  <a:sym typeface="ヒラギノ角ゴ ProN W6"/>
              </a:rPr>
              <a:t>！</a:t>
            </a:r>
          </a:p>
        </p:txBody>
      </p:sp>
      <p:sp>
        <p:nvSpPr>
          <p:cNvPr id="38915" name="Line 4">
            <a:extLst>
              <a:ext uri="{FF2B5EF4-FFF2-40B4-BE49-F238E27FC236}">
                <a16:creationId xmlns:a16="http://schemas.microsoft.com/office/drawing/2014/main" id="{DF2DFE88-134E-1432-DE12-CB42123BF622}"/>
              </a:ext>
            </a:extLst>
          </p:cNvPr>
          <p:cNvSpPr>
            <a:spLocks noChangeShapeType="1"/>
          </p:cNvSpPr>
          <p:nvPr/>
        </p:nvSpPr>
        <p:spPr bwMode="auto">
          <a:xfrm>
            <a:off x="962025" y="2549525"/>
            <a:ext cx="8135938" cy="1588"/>
          </a:xfrm>
          <a:prstGeom prst="line">
            <a:avLst/>
          </a:prstGeom>
          <a:noFill/>
          <a:ln w="63500">
            <a:solidFill>
              <a:srgbClr val="FF271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ja-JP" altLang="en-US"/>
          </a:p>
        </p:txBody>
      </p:sp>
      <p:sp>
        <p:nvSpPr>
          <p:cNvPr id="20489" name="Rectangle 3">
            <a:extLst>
              <a:ext uri="{FF2B5EF4-FFF2-40B4-BE49-F238E27FC236}">
                <a16:creationId xmlns:a16="http://schemas.microsoft.com/office/drawing/2014/main" id="{996122F7-07DF-D171-E4A2-1EC77E4101B3}"/>
              </a:ext>
            </a:extLst>
          </p:cNvPr>
          <p:cNvSpPr>
            <a:spLocks/>
          </p:cNvSpPr>
          <p:nvPr/>
        </p:nvSpPr>
        <p:spPr bwMode="auto">
          <a:xfrm>
            <a:off x="488950" y="4652963"/>
            <a:ext cx="9001125" cy="1368425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144000" tIns="36000" rIns="0" bIns="0" anchor="ctr"/>
          <a:lstStyle/>
          <a:p>
            <a:pPr marL="93663" fontAlgn="t">
              <a:defRPr/>
            </a:pPr>
            <a:r>
              <a:rPr lang="ja-JP" altLang="en-US" sz="2800" dirty="0">
                <a:latin typeface="メイリオ" pitchFamily="50" charset="-128"/>
                <a:ea typeface="メイリオ" pitchFamily="50" charset="-128"/>
              </a:rPr>
              <a:t>「避難情報」が発令されていなくても、気象台等が発表する防災気象情報を参考に、自らの判断で、早めに命を守る行動をとることも重要。</a:t>
            </a:r>
            <a:endParaRPr lang="en-US" altLang="ja-JP" sz="2800" dirty="0">
              <a:latin typeface="メイリオ" pitchFamily="50" charset="-128"/>
              <a:ea typeface="メイリオ" pitchFamily="50" charset="-128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5DBA5E3D-A816-0CA8-20EA-5F4DCC6158F9}"/>
              </a:ext>
            </a:extLst>
          </p:cNvPr>
          <p:cNvSpPr>
            <a:spLocks/>
          </p:cNvSpPr>
          <p:nvPr/>
        </p:nvSpPr>
        <p:spPr bwMode="auto">
          <a:xfrm>
            <a:off x="2073275" y="549275"/>
            <a:ext cx="5613400" cy="7921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eaLnBrk="1" fontAlgn="t" hangingPunct="1">
              <a:lnSpc>
                <a:spcPct val="90000"/>
              </a:lnSpc>
              <a:defRPr/>
            </a:pPr>
            <a:r>
              <a:rPr kumimoji="0" lang="ja-JP" altLang="en-US" sz="40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  <a:cs typeface="ヒラギノ角ゴ ProN W6"/>
                <a:sym typeface="ヒラギノ角ゴ ProN W6"/>
              </a:rPr>
              <a:t>本日のねらい</a:t>
            </a:r>
            <a:endParaRPr kumimoji="0" lang="ja-JP" altLang="en-US" sz="4800" dirty="0">
              <a:solidFill>
                <a:srgbClr val="A40800"/>
              </a:solidFill>
              <a:latin typeface="メイリオ" pitchFamily="50" charset="-128"/>
              <a:ea typeface="メイリオ" pitchFamily="50" charset="-128"/>
              <a:cs typeface="ヒラギノ角ゴ ProN W6"/>
              <a:sym typeface="ヒラギノ角ゴ ProN W6"/>
            </a:endParaRPr>
          </a:p>
        </p:txBody>
      </p:sp>
      <p:sp>
        <p:nvSpPr>
          <p:cNvPr id="11" name="角丸四角形 10">
            <a:extLst>
              <a:ext uri="{FF2B5EF4-FFF2-40B4-BE49-F238E27FC236}">
                <a16:creationId xmlns:a16="http://schemas.microsoft.com/office/drawing/2014/main" id="{2D966C63-52D9-DB44-C15B-14DBE00DD7F0}"/>
              </a:ext>
            </a:extLst>
          </p:cNvPr>
          <p:cNvSpPr>
            <a:spLocks noChangeAspect="1"/>
          </p:cNvSpPr>
          <p:nvPr/>
        </p:nvSpPr>
        <p:spPr bwMode="auto">
          <a:xfrm>
            <a:off x="136525" y="92075"/>
            <a:ext cx="9620250" cy="6659563"/>
          </a:xfrm>
          <a:prstGeom prst="roundRect">
            <a:avLst>
              <a:gd name="adj" fmla="val 4000"/>
            </a:avLst>
          </a:prstGeom>
          <a:noFill/>
          <a:ln w="635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kumimoji="0" lang="ja-JP" altLang="en-US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DC5FE934-3A9E-BEAA-A8B6-B16796037859}"/>
              </a:ext>
            </a:extLst>
          </p:cNvPr>
          <p:cNvSpPr>
            <a:spLocks/>
          </p:cNvSpPr>
          <p:nvPr/>
        </p:nvSpPr>
        <p:spPr bwMode="auto">
          <a:xfrm>
            <a:off x="1281113" y="3024188"/>
            <a:ext cx="7272337" cy="936625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144000" tIns="36000" rIns="0" bIns="0" anchor="ctr"/>
          <a:lstStyle/>
          <a:p>
            <a:pPr marL="352425" indent="-352425" algn="ctr" fontAlgn="t">
              <a:defRPr/>
            </a:pPr>
            <a:r>
              <a:rPr lang="ja-JP" altLang="en-US" sz="2800" dirty="0">
                <a:latin typeface="メイリオ" pitchFamily="50" charset="-128"/>
                <a:ea typeface="メイリオ" pitchFamily="50" charset="-128"/>
              </a:rPr>
              <a:t>市区町村が発令する「避難情報」で</a:t>
            </a:r>
            <a:endParaRPr lang="en-US" altLang="ja-JP" sz="2800" dirty="0">
              <a:latin typeface="メイリオ" pitchFamily="50" charset="-128"/>
              <a:ea typeface="メイリオ" pitchFamily="50" charset="-128"/>
            </a:endParaRPr>
          </a:p>
          <a:p>
            <a:pPr marL="352425" indent="-352425" algn="ctr" fontAlgn="t">
              <a:defRPr/>
            </a:pPr>
            <a:r>
              <a:rPr lang="ja-JP" altLang="en-US" sz="2800" dirty="0">
                <a:latin typeface="メイリオ" pitchFamily="50" charset="-128"/>
                <a:ea typeface="メイリオ" pitchFamily="50" charset="-128"/>
              </a:rPr>
              <a:t>確実に避難することが重要</a:t>
            </a:r>
            <a:endParaRPr lang="en-US" altLang="ja-JP" sz="2800" dirty="0">
              <a:latin typeface="メイリオ" pitchFamily="50" charset="-128"/>
              <a:ea typeface="メイリオ" pitchFamily="50" charset="-128"/>
            </a:endParaRPr>
          </a:p>
        </p:txBody>
      </p:sp>
      <p:sp>
        <p:nvSpPr>
          <p:cNvPr id="14" name="下矢印 13">
            <a:extLst>
              <a:ext uri="{FF2B5EF4-FFF2-40B4-BE49-F238E27FC236}">
                <a16:creationId xmlns:a16="http://schemas.microsoft.com/office/drawing/2014/main" id="{1F920ED2-5C35-230E-AB71-1E9FA55DD4BB}"/>
              </a:ext>
            </a:extLst>
          </p:cNvPr>
          <p:cNvSpPr/>
          <p:nvPr/>
        </p:nvSpPr>
        <p:spPr bwMode="auto">
          <a:xfrm>
            <a:off x="2000250" y="3960813"/>
            <a:ext cx="1116013" cy="792162"/>
          </a:xfrm>
          <a:prstGeom prst="downArrow">
            <a:avLst/>
          </a:prstGeom>
          <a:solidFill>
            <a:srgbClr val="92D050"/>
          </a:solidFill>
          <a:ln w="254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kumimoji="0" lang="ja-JP" altLang="en-US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8921" name="正方形/長方形 14">
            <a:extLst>
              <a:ext uri="{FF2B5EF4-FFF2-40B4-BE49-F238E27FC236}">
                <a16:creationId xmlns:a16="http://schemas.microsoft.com/office/drawing/2014/main" id="{9B9C26E7-AA24-E6AE-BA4A-2B417DA3BD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5963" y="4098925"/>
            <a:ext cx="4953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r>
              <a:rPr lang="ja-JP" altLang="en-US" sz="2400">
                <a:latin typeface="メイリオ" panose="020B0604030504040204" pitchFamily="50" charset="-128"/>
                <a:ea typeface="メイリオ" panose="020B0604030504040204" pitchFamily="50" charset="-128"/>
              </a:rPr>
              <a:t>しかし、外の状況は刻々と変わる</a:t>
            </a:r>
            <a:endParaRPr lang="ja-JP" altLang="en-US" sz="2400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1">
            <a:extLst>
              <a:ext uri="{FF2B5EF4-FFF2-40B4-BE49-F238E27FC236}">
                <a16:creationId xmlns:a16="http://schemas.microsoft.com/office/drawing/2014/main" id="{5DB4948C-DDE7-D25D-1445-4FBFAC31A472}"/>
              </a:ext>
            </a:extLst>
          </p:cNvPr>
          <p:cNvGrpSpPr>
            <a:grpSpLocks/>
          </p:cNvGrpSpPr>
          <p:nvPr/>
        </p:nvGrpSpPr>
        <p:grpSpPr bwMode="auto">
          <a:xfrm>
            <a:off x="890588" y="1752600"/>
            <a:ext cx="8382000" cy="1214438"/>
            <a:chOff x="890588" y="1752600"/>
            <a:chExt cx="8382000" cy="1214438"/>
          </a:xfrm>
        </p:grpSpPr>
        <p:sp>
          <p:nvSpPr>
            <p:cNvPr id="40971" name="Rectangle 2">
              <a:extLst>
                <a:ext uri="{FF2B5EF4-FFF2-40B4-BE49-F238E27FC236}">
                  <a16:creationId xmlns:a16="http://schemas.microsoft.com/office/drawing/2014/main" id="{21932B41-E21D-F993-3324-79E5301B5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088" y="1752600"/>
              <a:ext cx="8318500" cy="1168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1pPr>
              <a:lvl2pPr marL="742950" indent="-285750"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2pPr>
              <a:lvl3pPr marL="1143000" indent="-228600"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3pPr>
              <a:lvl4pPr marL="1600200" indent="-228600"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4pPr>
              <a:lvl5pPr marL="2057400" indent="-228600"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kumimoji="0" lang="ja-JP" altLang="en-US" sz="400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ヒラギノ角ゴ ProN W6"/>
                  <a:sym typeface="ヒラギノ角ゴ ProN W6"/>
                </a:rPr>
                <a:t>災害は</a:t>
              </a:r>
              <a:r>
                <a:rPr kumimoji="0" lang="ja-JP" altLang="en-US" sz="4000">
                  <a:solidFill>
                    <a:srgbClr val="FF2712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ヒラギノ角ゴ ProN W6"/>
                  <a:sym typeface="ヒラギノ角ゴ ProN W6"/>
                </a:rPr>
                <a:t>「まさか」</a:t>
              </a:r>
              <a:r>
                <a:rPr kumimoji="0" lang="ja-JP" altLang="en-US" sz="400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ヒラギノ角ゴ ProN W6"/>
                  <a:sym typeface="ヒラギノ角ゴ ProN W6"/>
                </a:rPr>
                <a:t>ではなく</a:t>
              </a:r>
              <a:endParaRPr kumimoji="0" lang="en-US" altLang="ja-JP" sz="40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  <a:sym typeface="ヒラギノ角ゴ ProN W6"/>
              </a:endParaRPr>
            </a:p>
            <a:p>
              <a:pPr algn="ctr" eaLnBrk="1" hangingPunct="1">
                <a:lnSpc>
                  <a:spcPct val="90000"/>
                </a:lnSpc>
              </a:pPr>
              <a:r>
                <a:rPr kumimoji="0" lang="ja-JP" altLang="en-US" sz="4000">
                  <a:solidFill>
                    <a:srgbClr val="FF2712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ヒラギノ角ゴ ProN W6"/>
                  <a:sym typeface="ヒラギノ角ゴ ProN W6"/>
                </a:rPr>
                <a:t>「いつか」</a:t>
              </a:r>
              <a:r>
                <a:rPr kumimoji="0" lang="ja-JP" altLang="en-US" sz="400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ヒラギノ角ゴ ProN W6"/>
                  <a:sym typeface="ヒラギノ角ゴ ProN W6"/>
                </a:rPr>
                <a:t>起きるものと認識せよ！</a:t>
              </a:r>
            </a:p>
          </p:txBody>
        </p:sp>
        <p:sp>
          <p:nvSpPr>
            <p:cNvPr id="40972" name="Line 4">
              <a:extLst>
                <a:ext uri="{FF2B5EF4-FFF2-40B4-BE49-F238E27FC236}">
                  <a16:creationId xmlns:a16="http://schemas.microsoft.com/office/drawing/2014/main" id="{A2F731F4-D4C7-8003-FA44-0BD511F845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0588" y="2965450"/>
              <a:ext cx="8135937" cy="1588"/>
            </a:xfrm>
            <a:prstGeom prst="line">
              <a:avLst/>
            </a:prstGeom>
            <a:noFill/>
            <a:ln w="63500">
              <a:solidFill>
                <a:srgbClr val="FF271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/>
            <a:p>
              <a:endParaRPr lang="ja-JP" altLang="en-US"/>
            </a:p>
          </p:txBody>
        </p:sp>
      </p:grpSp>
      <p:grpSp>
        <p:nvGrpSpPr>
          <p:cNvPr id="3" name="グループ化 12">
            <a:extLst>
              <a:ext uri="{FF2B5EF4-FFF2-40B4-BE49-F238E27FC236}">
                <a16:creationId xmlns:a16="http://schemas.microsoft.com/office/drawing/2014/main" id="{A7D83C95-CEF2-509E-BB72-3A891A6E8419}"/>
              </a:ext>
            </a:extLst>
          </p:cNvPr>
          <p:cNvGrpSpPr>
            <a:grpSpLocks/>
          </p:cNvGrpSpPr>
          <p:nvPr/>
        </p:nvGrpSpPr>
        <p:grpSpPr bwMode="auto">
          <a:xfrm>
            <a:off x="890588" y="3644900"/>
            <a:ext cx="8135937" cy="557213"/>
            <a:chOff x="890588" y="3644900"/>
            <a:chExt cx="8135937" cy="557213"/>
          </a:xfrm>
        </p:grpSpPr>
        <p:sp>
          <p:nvSpPr>
            <p:cNvPr id="40969" name="Rectangle 3">
              <a:extLst>
                <a:ext uri="{FF2B5EF4-FFF2-40B4-BE49-F238E27FC236}">
                  <a16:creationId xmlns:a16="http://schemas.microsoft.com/office/drawing/2014/main" id="{44B0EBA4-E2A2-7108-6CCC-035E387B24CA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088" y="3644900"/>
              <a:ext cx="7886700" cy="5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1pPr>
              <a:lvl2pPr marL="742950" indent="-285750"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2pPr>
              <a:lvl3pPr marL="1143000" indent="-228600"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3pPr>
              <a:lvl4pPr marL="1600200" indent="-228600"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4pPr>
              <a:lvl5pPr marL="2057400" indent="-228600"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9pPr>
            </a:lstStyle>
            <a:p>
              <a:pPr algn="ctr" eaLnBrk="1" hangingPunct="1">
                <a:lnSpc>
                  <a:spcPct val="80000"/>
                </a:lnSpc>
              </a:pPr>
              <a:r>
                <a:rPr kumimoji="0" lang="ja-JP" altLang="en-US" sz="4000">
                  <a:solidFill>
                    <a:srgbClr val="FF2712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ヒラギノ角ゴ ProN W6"/>
                  <a:sym typeface="ヒラギノ角ゴ ProN W6"/>
                </a:rPr>
                <a:t>「自分は大丈夫」</a:t>
              </a:r>
              <a:r>
                <a:rPr kumimoji="0" lang="ja-JP" altLang="en-US" sz="400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ヒラギノ角ゴ ProN W6"/>
                  <a:sym typeface="ヒラギノ角ゴ ProN W6"/>
                </a:rPr>
                <a:t>とは思わない！</a:t>
              </a:r>
            </a:p>
          </p:txBody>
        </p:sp>
        <p:sp>
          <p:nvSpPr>
            <p:cNvPr id="40970" name="Line 5">
              <a:extLst>
                <a:ext uri="{FF2B5EF4-FFF2-40B4-BE49-F238E27FC236}">
                  <a16:creationId xmlns:a16="http://schemas.microsoft.com/office/drawing/2014/main" id="{E7D57149-58EE-EA35-7814-7F03AC9710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0588" y="4200525"/>
              <a:ext cx="8135937" cy="1588"/>
            </a:xfrm>
            <a:prstGeom prst="line">
              <a:avLst/>
            </a:prstGeom>
            <a:noFill/>
            <a:ln w="63500">
              <a:solidFill>
                <a:srgbClr val="FF271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/>
            <a:p>
              <a:endParaRPr lang="ja-JP" altLang="en-US"/>
            </a:p>
          </p:txBody>
        </p:sp>
      </p:grpSp>
      <p:grpSp>
        <p:nvGrpSpPr>
          <p:cNvPr id="4" name="グループ化 13">
            <a:extLst>
              <a:ext uri="{FF2B5EF4-FFF2-40B4-BE49-F238E27FC236}">
                <a16:creationId xmlns:a16="http://schemas.microsoft.com/office/drawing/2014/main" id="{7D282F2C-1B41-423C-C2FC-F096C0CEF19B}"/>
              </a:ext>
            </a:extLst>
          </p:cNvPr>
          <p:cNvGrpSpPr>
            <a:grpSpLocks/>
          </p:cNvGrpSpPr>
          <p:nvPr/>
        </p:nvGrpSpPr>
        <p:grpSpPr bwMode="auto">
          <a:xfrm>
            <a:off x="890588" y="4797425"/>
            <a:ext cx="8135937" cy="1282700"/>
            <a:chOff x="890588" y="4797425"/>
            <a:chExt cx="8135937" cy="1282700"/>
          </a:xfrm>
        </p:grpSpPr>
        <p:sp>
          <p:nvSpPr>
            <p:cNvPr id="40967" name="Rectangle 3">
              <a:extLst>
                <a:ext uri="{FF2B5EF4-FFF2-40B4-BE49-F238E27FC236}">
                  <a16:creationId xmlns:a16="http://schemas.microsoft.com/office/drawing/2014/main" id="{8278305B-26FF-A1D0-9744-D981FCFA2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088" y="4797425"/>
              <a:ext cx="7886700" cy="1282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1pPr>
              <a:lvl2pPr marL="742950" indent="-285750"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2pPr>
              <a:lvl3pPr marL="1143000" indent="-228600"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3pPr>
              <a:lvl4pPr marL="1600200" indent="-228600"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4pPr>
              <a:lvl5pPr marL="2057400" indent="-228600"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9pPr>
            </a:lstStyle>
            <a:p>
              <a:pPr algn="ctr" eaLnBrk="1" hangingPunct="1">
                <a:lnSpc>
                  <a:spcPct val="80000"/>
                </a:lnSpc>
              </a:pPr>
              <a:r>
                <a:rPr kumimoji="0" lang="ja-JP" altLang="en-US" sz="4000">
                  <a:solidFill>
                    <a:srgbClr val="FF2712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ヒラギノ角ゴ ProN W6"/>
                  <a:sym typeface="ヒラギノ角ゴ ProN W6"/>
                </a:rPr>
                <a:t>「自らの身は自ら守る」「大切な人の命を守る」</a:t>
              </a:r>
              <a:r>
                <a:rPr kumimoji="0" lang="ja-JP" altLang="en-US" sz="400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ヒラギノ角ゴ ProN W6"/>
                  <a:sym typeface="ヒラギノ角ゴ ProN W6"/>
                </a:rPr>
                <a:t>という意識を持つ。</a:t>
              </a:r>
            </a:p>
          </p:txBody>
        </p:sp>
        <p:sp>
          <p:nvSpPr>
            <p:cNvPr id="40968" name="Line 5">
              <a:extLst>
                <a:ext uri="{FF2B5EF4-FFF2-40B4-BE49-F238E27FC236}">
                  <a16:creationId xmlns:a16="http://schemas.microsoft.com/office/drawing/2014/main" id="{4E7B0078-2CED-EDA6-450A-65EF21DED0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0588" y="6038850"/>
              <a:ext cx="8135937" cy="1588"/>
            </a:xfrm>
            <a:prstGeom prst="line">
              <a:avLst/>
            </a:prstGeom>
            <a:noFill/>
            <a:ln w="63500">
              <a:solidFill>
                <a:srgbClr val="FF271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/>
            <a:p>
              <a:endParaRPr lang="ja-JP" altLang="en-US"/>
            </a:p>
          </p:txBody>
        </p:sp>
      </p:grpSp>
      <p:sp>
        <p:nvSpPr>
          <p:cNvPr id="10" name="Rectangle 5">
            <a:extLst>
              <a:ext uri="{FF2B5EF4-FFF2-40B4-BE49-F238E27FC236}">
                <a16:creationId xmlns:a16="http://schemas.microsoft.com/office/drawing/2014/main" id="{8F0CC703-172B-B43E-B35A-0A8AB475744F}"/>
              </a:ext>
            </a:extLst>
          </p:cNvPr>
          <p:cNvSpPr>
            <a:spLocks/>
          </p:cNvSpPr>
          <p:nvPr/>
        </p:nvSpPr>
        <p:spPr bwMode="auto">
          <a:xfrm>
            <a:off x="2073275" y="549275"/>
            <a:ext cx="5613400" cy="7921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eaLnBrk="1" fontAlgn="t" hangingPunct="1">
              <a:lnSpc>
                <a:spcPct val="90000"/>
              </a:lnSpc>
              <a:defRPr/>
            </a:pPr>
            <a:r>
              <a:rPr kumimoji="0" lang="ja-JP" altLang="en-US" sz="40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  <a:cs typeface="ヒラギノ角ゴ ProN W6"/>
                <a:sym typeface="ヒラギノ角ゴ ProN W6"/>
              </a:rPr>
              <a:t>災害への心構え</a:t>
            </a:r>
            <a:endParaRPr kumimoji="0" lang="ja-JP" altLang="en-US" sz="4800" dirty="0">
              <a:solidFill>
                <a:srgbClr val="A40800"/>
              </a:solidFill>
              <a:latin typeface="メイリオ" pitchFamily="50" charset="-128"/>
              <a:ea typeface="メイリオ" pitchFamily="50" charset="-128"/>
              <a:cs typeface="ヒラギノ角ゴ ProN W6"/>
              <a:sym typeface="ヒラギノ角ゴ ProN W6"/>
            </a:endParaRPr>
          </a:p>
        </p:txBody>
      </p:sp>
      <p:sp>
        <p:nvSpPr>
          <p:cNvPr id="11" name="角丸四角形 10">
            <a:extLst>
              <a:ext uri="{FF2B5EF4-FFF2-40B4-BE49-F238E27FC236}">
                <a16:creationId xmlns:a16="http://schemas.microsoft.com/office/drawing/2014/main" id="{D6C05EBC-A942-19E5-E565-ADD9F9BCB093}"/>
              </a:ext>
            </a:extLst>
          </p:cNvPr>
          <p:cNvSpPr>
            <a:spLocks noChangeAspect="1"/>
          </p:cNvSpPr>
          <p:nvPr/>
        </p:nvSpPr>
        <p:spPr bwMode="auto">
          <a:xfrm>
            <a:off x="136525" y="92075"/>
            <a:ext cx="9620250" cy="6659563"/>
          </a:xfrm>
          <a:prstGeom prst="roundRect">
            <a:avLst>
              <a:gd name="adj" fmla="val 4000"/>
            </a:avLst>
          </a:prstGeom>
          <a:noFill/>
          <a:ln w="635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kumimoji="0" lang="ja-JP" altLang="en-US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>
            <a:extLst>
              <a:ext uri="{FF2B5EF4-FFF2-40B4-BE49-F238E27FC236}">
                <a16:creationId xmlns:a16="http://schemas.microsoft.com/office/drawing/2014/main" id="{A7A5F8A6-789F-4FAB-D17F-378A174ED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9">
            <a:extLst>
              <a:ext uri="{FF2B5EF4-FFF2-40B4-BE49-F238E27FC236}">
                <a16:creationId xmlns:a16="http://schemas.microsoft.com/office/drawing/2014/main" id="{44B2C401-783B-16BC-DD1E-FDBA8FFFF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2852738"/>
            <a:ext cx="2651125" cy="344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10">
            <a:extLst>
              <a:ext uri="{FF2B5EF4-FFF2-40B4-BE49-F238E27FC236}">
                <a16:creationId xmlns:a16="http://schemas.microsoft.com/office/drawing/2014/main" id="{8C341B69-D73B-AA92-706E-287D202D9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575" y="549275"/>
            <a:ext cx="2247900" cy="536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4">
            <a:extLst>
              <a:ext uri="{FF2B5EF4-FFF2-40B4-BE49-F238E27FC236}">
                <a16:creationId xmlns:a16="http://schemas.microsoft.com/office/drawing/2014/main" id="{4CBEE62C-7C91-1653-FEEC-1C0B1F8E78E8}"/>
              </a:ext>
            </a:extLst>
          </p:cNvPr>
          <p:cNvSpPr>
            <a:spLocks/>
          </p:cNvSpPr>
          <p:nvPr/>
        </p:nvSpPr>
        <p:spPr bwMode="auto">
          <a:xfrm>
            <a:off x="3932238" y="1966913"/>
            <a:ext cx="20510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hangingPunct="1"/>
            <a:r>
              <a:rPr kumimoji="0" lang="ja-JP" altLang="en-US" sz="40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  <a:sym typeface="ヒラギノ角ゴ ProN W6"/>
              </a:rPr>
              <a:t>リーダー</a:t>
            </a:r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7F2EFCAB-0E7E-4F69-C90E-8BB6A1F04E31}"/>
              </a:ext>
            </a:extLst>
          </p:cNvPr>
          <p:cNvSpPr>
            <a:spLocks/>
          </p:cNvSpPr>
          <p:nvPr/>
        </p:nvSpPr>
        <p:spPr bwMode="auto">
          <a:xfrm>
            <a:off x="4187825" y="3055938"/>
            <a:ext cx="15398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hangingPunct="1"/>
            <a:r>
              <a:rPr kumimoji="0" lang="ja-JP" altLang="en-US" sz="40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  <a:sym typeface="ヒラギノ角ゴ ProN W6"/>
              </a:rPr>
              <a:t>記録係</a:t>
            </a:r>
          </a:p>
        </p:txBody>
      </p:sp>
      <p:sp>
        <p:nvSpPr>
          <p:cNvPr id="12294" name="Rectangle 6">
            <a:extLst>
              <a:ext uri="{FF2B5EF4-FFF2-40B4-BE49-F238E27FC236}">
                <a16:creationId xmlns:a16="http://schemas.microsoft.com/office/drawing/2014/main" id="{1C4F0104-2B4E-25F7-6C03-8B5F12C1DB26}"/>
              </a:ext>
            </a:extLst>
          </p:cNvPr>
          <p:cNvSpPr>
            <a:spLocks/>
          </p:cNvSpPr>
          <p:nvPr/>
        </p:nvSpPr>
        <p:spPr bwMode="auto">
          <a:xfrm>
            <a:off x="4187825" y="4143375"/>
            <a:ext cx="15398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hangingPunct="1"/>
            <a:r>
              <a:rPr kumimoji="0" lang="ja-JP" altLang="en-US" sz="40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  <a:sym typeface="ヒラギノ角ゴ ProN W6"/>
              </a:rPr>
              <a:t>発表係</a:t>
            </a:r>
          </a:p>
        </p:txBody>
      </p:sp>
      <p:sp>
        <p:nvSpPr>
          <p:cNvPr id="12295" name="Rectangle 7">
            <a:extLst>
              <a:ext uri="{FF2B5EF4-FFF2-40B4-BE49-F238E27FC236}">
                <a16:creationId xmlns:a16="http://schemas.microsoft.com/office/drawing/2014/main" id="{6C02339C-B450-2AA7-0814-407E90FC0FBB}"/>
              </a:ext>
            </a:extLst>
          </p:cNvPr>
          <p:cNvSpPr>
            <a:spLocks/>
          </p:cNvSpPr>
          <p:nvPr/>
        </p:nvSpPr>
        <p:spPr bwMode="auto">
          <a:xfrm>
            <a:off x="1111250" y="5232400"/>
            <a:ext cx="76930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hangingPunct="1"/>
            <a:r>
              <a:rPr kumimoji="0" lang="ja-JP" altLang="en-US" sz="40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  <a:sym typeface="ヒラギノ角ゴ ProN W6"/>
              </a:rPr>
              <a:t>くじ引き係（場所・住居・家族）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30D0DB6-C70D-B501-BF80-77391B8D0B57}"/>
              </a:ext>
            </a:extLst>
          </p:cNvPr>
          <p:cNvSpPr txBox="1"/>
          <p:nvPr/>
        </p:nvSpPr>
        <p:spPr>
          <a:xfrm>
            <a:off x="2144713" y="620713"/>
            <a:ext cx="5472112" cy="7080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fontAlgn="t">
              <a:defRPr/>
            </a:pPr>
            <a:r>
              <a:rPr lang="ja-JP" altLang="en-US" sz="40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役割決め</a:t>
            </a: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0E48C4FE-EF14-CBA2-4DAA-5BCA56128C9A}"/>
              </a:ext>
            </a:extLst>
          </p:cNvPr>
          <p:cNvSpPr>
            <a:spLocks noChangeAspect="1"/>
          </p:cNvSpPr>
          <p:nvPr/>
        </p:nvSpPr>
        <p:spPr bwMode="auto">
          <a:xfrm>
            <a:off x="136525" y="92075"/>
            <a:ext cx="9620250" cy="6659563"/>
          </a:xfrm>
          <a:prstGeom prst="roundRect">
            <a:avLst>
              <a:gd name="adj" fmla="val 4000"/>
            </a:avLst>
          </a:prstGeom>
          <a:noFill/>
          <a:ln w="635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kumimoji="0" lang="ja-JP" altLang="en-US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9">
            <a:extLst>
              <a:ext uri="{FF2B5EF4-FFF2-40B4-BE49-F238E27FC236}">
                <a16:creationId xmlns:a16="http://schemas.microsoft.com/office/drawing/2014/main" id="{77773262-9805-7B05-8438-B220A5A84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0"/>
            <a:ext cx="9910763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テキスト ボックス 9">
            <a:extLst>
              <a:ext uri="{FF2B5EF4-FFF2-40B4-BE49-F238E27FC236}">
                <a16:creationId xmlns:a16="http://schemas.microsoft.com/office/drawing/2014/main" id="{DA8227AD-575C-7704-0413-CC9DDA6A0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3463" y="2276475"/>
            <a:ext cx="1509712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hangingPunct="1"/>
            <a:r>
              <a:rPr kumimoji="0" lang="ja-JP" altLang="en-US" sz="2000" b="1">
                <a:solidFill>
                  <a:srgbClr val="004C00"/>
                </a:solidFill>
              </a:rPr>
              <a:t>避難場所１</a:t>
            </a:r>
            <a:endParaRPr lang="ja-JP" altLang="en-US" sz="2000" b="1">
              <a:solidFill>
                <a:srgbClr val="004C00"/>
              </a:solidFill>
            </a:endParaRPr>
          </a:p>
        </p:txBody>
      </p:sp>
      <p:sp>
        <p:nvSpPr>
          <p:cNvPr id="14340" name="テキスト ボックス 10">
            <a:extLst>
              <a:ext uri="{FF2B5EF4-FFF2-40B4-BE49-F238E27FC236}">
                <a16:creationId xmlns:a16="http://schemas.microsoft.com/office/drawing/2014/main" id="{C4D55980-E2F1-9602-BBA0-7A7CFC45E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6913" y="5300663"/>
            <a:ext cx="1509712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hangingPunct="1"/>
            <a:r>
              <a:rPr kumimoji="0" lang="ja-JP" altLang="en-US" sz="2000" b="1">
                <a:solidFill>
                  <a:srgbClr val="004C00"/>
                </a:solidFill>
              </a:rPr>
              <a:t>避難場所２</a:t>
            </a:r>
            <a:endParaRPr lang="ja-JP" altLang="en-US" sz="2000" b="1">
              <a:solidFill>
                <a:srgbClr val="004C00"/>
              </a:solidFill>
            </a:endParaRPr>
          </a:p>
        </p:txBody>
      </p:sp>
      <p:sp>
        <p:nvSpPr>
          <p:cNvPr id="14" name="円/楕円 13">
            <a:extLst>
              <a:ext uri="{FF2B5EF4-FFF2-40B4-BE49-F238E27FC236}">
                <a16:creationId xmlns:a16="http://schemas.microsoft.com/office/drawing/2014/main" id="{7A334F74-A029-D7AB-DCA5-4C67708902CD}"/>
              </a:ext>
            </a:extLst>
          </p:cNvPr>
          <p:cNvSpPr>
            <a:spLocks noChangeAspect="1"/>
          </p:cNvSpPr>
          <p:nvPr/>
        </p:nvSpPr>
        <p:spPr>
          <a:xfrm>
            <a:off x="5265738" y="1557338"/>
            <a:ext cx="185737" cy="173037"/>
          </a:xfrm>
          <a:prstGeom prst="ellipse">
            <a:avLst/>
          </a:prstGeom>
          <a:solidFill>
            <a:srgbClr val="004C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>
              <a:sym typeface="Gill Sans" pitchFamily="-84" charset="0"/>
            </a:endParaRPr>
          </a:p>
        </p:txBody>
      </p:sp>
      <p:sp>
        <p:nvSpPr>
          <p:cNvPr id="15" name="円/楕円 14">
            <a:extLst>
              <a:ext uri="{FF2B5EF4-FFF2-40B4-BE49-F238E27FC236}">
                <a16:creationId xmlns:a16="http://schemas.microsoft.com/office/drawing/2014/main" id="{63E49D92-0407-E2F8-EC9A-C0D2E13DAD7C}"/>
              </a:ext>
            </a:extLst>
          </p:cNvPr>
          <p:cNvSpPr>
            <a:spLocks noChangeAspect="1"/>
          </p:cNvSpPr>
          <p:nvPr/>
        </p:nvSpPr>
        <p:spPr>
          <a:xfrm>
            <a:off x="7146925" y="4714875"/>
            <a:ext cx="187325" cy="173038"/>
          </a:xfrm>
          <a:prstGeom prst="ellipse">
            <a:avLst/>
          </a:prstGeom>
          <a:solidFill>
            <a:srgbClr val="004C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>
              <a:sym typeface="Gill Sans" pitchFamily="-84" charset="0"/>
            </a:endParaRPr>
          </a:p>
        </p:txBody>
      </p:sp>
      <p:sp>
        <p:nvSpPr>
          <p:cNvPr id="14343" name="テキスト ボックス 15">
            <a:extLst>
              <a:ext uri="{FF2B5EF4-FFF2-40B4-BE49-F238E27FC236}">
                <a16:creationId xmlns:a16="http://schemas.microsoft.com/office/drawing/2014/main" id="{E9882AAF-E660-5143-8DA9-4C16035B9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1875" y="1393825"/>
            <a:ext cx="5461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hangingPunct="1"/>
            <a:r>
              <a:rPr kumimoji="0" lang="ja-JP" altLang="en-US" sz="2800" b="1">
                <a:solidFill>
                  <a:srgbClr val="004C00"/>
                </a:solidFill>
              </a:rPr>
              <a:t>Ａ</a:t>
            </a:r>
            <a:endParaRPr lang="ja-JP" altLang="en-US" sz="2800" b="1">
              <a:solidFill>
                <a:srgbClr val="004C00"/>
              </a:solidFill>
            </a:endParaRPr>
          </a:p>
        </p:txBody>
      </p:sp>
      <p:sp>
        <p:nvSpPr>
          <p:cNvPr id="14344" name="テキスト ボックス 16">
            <a:extLst>
              <a:ext uri="{FF2B5EF4-FFF2-40B4-BE49-F238E27FC236}">
                <a16:creationId xmlns:a16="http://schemas.microsoft.com/office/drawing/2014/main" id="{10B6250F-B114-E5DB-2811-02B257D7E2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4527550"/>
            <a:ext cx="544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hangingPunct="1"/>
            <a:r>
              <a:rPr kumimoji="0" lang="ja-JP" altLang="en-US" sz="2800" b="1">
                <a:solidFill>
                  <a:srgbClr val="004C00"/>
                </a:solidFill>
              </a:rPr>
              <a:t>Ｂ</a:t>
            </a:r>
            <a:endParaRPr lang="ja-JP" altLang="en-US" sz="2800" b="1">
              <a:solidFill>
                <a:srgbClr val="004C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0">
            <a:extLst>
              <a:ext uri="{FF2B5EF4-FFF2-40B4-BE49-F238E27FC236}">
                <a16:creationId xmlns:a16="http://schemas.microsoft.com/office/drawing/2014/main" id="{21C4F11C-4B84-9164-D82E-B1C1A9B0A3CE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910763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フリーフォーム 8">
            <a:extLst>
              <a:ext uri="{FF2B5EF4-FFF2-40B4-BE49-F238E27FC236}">
                <a16:creationId xmlns:a16="http://schemas.microsoft.com/office/drawing/2014/main" id="{15D9F599-56B2-7A6E-5414-AE0C174B8DBB}"/>
              </a:ext>
            </a:extLst>
          </p:cNvPr>
          <p:cNvSpPr/>
          <p:nvPr/>
        </p:nvSpPr>
        <p:spPr>
          <a:xfrm>
            <a:off x="6218238" y="4959350"/>
            <a:ext cx="1541462" cy="1963738"/>
          </a:xfrm>
          <a:custGeom>
            <a:avLst/>
            <a:gdLst>
              <a:gd name="connsiteX0" fmla="*/ 84667 w 1422400"/>
              <a:gd name="connsiteY0" fmla="*/ 1930400 h 1964267"/>
              <a:gd name="connsiteX1" fmla="*/ 270933 w 1422400"/>
              <a:gd name="connsiteY1" fmla="*/ 1473200 h 1964267"/>
              <a:gd name="connsiteX2" fmla="*/ 0 w 1422400"/>
              <a:gd name="connsiteY2" fmla="*/ 880533 h 1964267"/>
              <a:gd name="connsiteX3" fmla="*/ 270933 w 1422400"/>
              <a:gd name="connsiteY3" fmla="*/ 677333 h 1964267"/>
              <a:gd name="connsiteX4" fmla="*/ 694267 w 1422400"/>
              <a:gd name="connsiteY4" fmla="*/ 999067 h 1964267"/>
              <a:gd name="connsiteX5" fmla="*/ 812800 w 1422400"/>
              <a:gd name="connsiteY5" fmla="*/ 474133 h 1964267"/>
              <a:gd name="connsiteX6" fmla="*/ 948267 w 1422400"/>
              <a:gd name="connsiteY6" fmla="*/ 0 h 1964267"/>
              <a:gd name="connsiteX7" fmla="*/ 1422400 w 1422400"/>
              <a:gd name="connsiteY7" fmla="*/ 152400 h 1964267"/>
              <a:gd name="connsiteX8" fmla="*/ 1202267 w 1422400"/>
              <a:gd name="connsiteY8" fmla="*/ 457200 h 1964267"/>
              <a:gd name="connsiteX9" fmla="*/ 1168400 w 1422400"/>
              <a:gd name="connsiteY9" fmla="*/ 863600 h 1964267"/>
              <a:gd name="connsiteX10" fmla="*/ 931333 w 1422400"/>
              <a:gd name="connsiteY10" fmla="*/ 897467 h 1964267"/>
              <a:gd name="connsiteX11" fmla="*/ 694267 w 1422400"/>
              <a:gd name="connsiteY11" fmla="*/ 999067 h 1964267"/>
              <a:gd name="connsiteX12" fmla="*/ 592667 w 1422400"/>
              <a:gd name="connsiteY12" fmla="*/ 1151467 h 1964267"/>
              <a:gd name="connsiteX13" fmla="*/ 389467 w 1422400"/>
              <a:gd name="connsiteY13" fmla="*/ 1016000 h 1964267"/>
              <a:gd name="connsiteX14" fmla="*/ 524933 w 1422400"/>
              <a:gd name="connsiteY14" fmla="*/ 1405467 h 1964267"/>
              <a:gd name="connsiteX15" fmla="*/ 508000 w 1422400"/>
              <a:gd name="connsiteY15" fmla="*/ 1727200 h 1964267"/>
              <a:gd name="connsiteX16" fmla="*/ 474133 w 1422400"/>
              <a:gd name="connsiteY16" fmla="*/ 1964267 h 1964267"/>
              <a:gd name="connsiteX17" fmla="*/ 84667 w 1422400"/>
              <a:gd name="connsiteY17" fmla="*/ 1930400 h 1964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422400" h="1964267">
                <a:moveTo>
                  <a:pt x="84667" y="1930400"/>
                </a:moveTo>
                <a:lnTo>
                  <a:pt x="270933" y="1473200"/>
                </a:lnTo>
                <a:lnTo>
                  <a:pt x="0" y="880533"/>
                </a:lnTo>
                <a:lnTo>
                  <a:pt x="270933" y="677333"/>
                </a:lnTo>
                <a:lnTo>
                  <a:pt x="694267" y="999067"/>
                </a:lnTo>
                <a:lnTo>
                  <a:pt x="812800" y="474133"/>
                </a:lnTo>
                <a:lnTo>
                  <a:pt x="948267" y="0"/>
                </a:lnTo>
                <a:lnTo>
                  <a:pt x="1422400" y="152400"/>
                </a:lnTo>
                <a:lnTo>
                  <a:pt x="1202267" y="457200"/>
                </a:lnTo>
                <a:lnTo>
                  <a:pt x="1168400" y="863600"/>
                </a:lnTo>
                <a:lnTo>
                  <a:pt x="931333" y="897467"/>
                </a:lnTo>
                <a:lnTo>
                  <a:pt x="694267" y="999067"/>
                </a:lnTo>
                <a:lnTo>
                  <a:pt x="592667" y="1151467"/>
                </a:lnTo>
                <a:lnTo>
                  <a:pt x="389467" y="1016000"/>
                </a:lnTo>
                <a:lnTo>
                  <a:pt x="524933" y="1405467"/>
                </a:lnTo>
                <a:lnTo>
                  <a:pt x="508000" y="1727200"/>
                </a:lnTo>
                <a:lnTo>
                  <a:pt x="474133" y="1964267"/>
                </a:lnTo>
                <a:lnTo>
                  <a:pt x="84667" y="1930400"/>
                </a:lnTo>
                <a:close/>
              </a:path>
            </a:pathLst>
          </a:custGeom>
          <a:solidFill>
            <a:srgbClr val="FF0000">
              <a:alpha val="20000"/>
            </a:srgbClr>
          </a:solidFill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" name="フリーフォーム 9">
            <a:extLst>
              <a:ext uri="{FF2B5EF4-FFF2-40B4-BE49-F238E27FC236}">
                <a16:creationId xmlns:a16="http://schemas.microsoft.com/office/drawing/2014/main" id="{45B5C9BE-E9A5-77AD-C652-68D216C1D1F2}"/>
              </a:ext>
            </a:extLst>
          </p:cNvPr>
          <p:cNvSpPr/>
          <p:nvPr/>
        </p:nvSpPr>
        <p:spPr>
          <a:xfrm>
            <a:off x="8677275" y="2894013"/>
            <a:ext cx="1265238" cy="777875"/>
          </a:xfrm>
          <a:custGeom>
            <a:avLst/>
            <a:gdLst>
              <a:gd name="connsiteX0" fmla="*/ 1117600 w 1168400"/>
              <a:gd name="connsiteY0" fmla="*/ 186267 h 778934"/>
              <a:gd name="connsiteX1" fmla="*/ 846666 w 1168400"/>
              <a:gd name="connsiteY1" fmla="*/ 440267 h 778934"/>
              <a:gd name="connsiteX2" fmla="*/ 711200 w 1168400"/>
              <a:gd name="connsiteY2" fmla="*/ 440267 h 778934"/>
              <a:gd name="connsiteX3" fmla="*/ 203200 w 1168400"/>
              <a:gd name="connsiteY3" fmla="*/ 0 h 778934"/>
              <a:gd name="connsiteX4" fmla="*/ 0 w 1168400"/>
              <a:gd name="connsiteY4" fmla="*/ 203200 h 778934"/>
              <a:gd name="connsiteX5" fmla="*/ 711200 w 1168400"/>
              <a:gd name="connsiteY5" fmla="*/ 762000 h 778934"/>
              <a:gd name="connsiteX6" fmla="*/ 965200 w 1168400"/>
              <a:gd name="connsiteY6" fmla="*/ 778934 h 778934"/>
              <a:gd name="connsiteX7" fmla="*/ 1168400 w 1168400"/>
              <a:gd name="connsiteY7" fmla="*/ 643467 h 778934"/>
              <a:gd name="connsiteX8" fmla="*/ 1117600 w 1168400"/>
              <a:gd name="connsiteY8" fmla="*/ 186267 h 778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8400" h="778934">
                <a:moveTo>
                  <a:pt x="1117600" y="186267"/>
                </a:moveTo>
                <a:lnTo>
                  <a:pt x="846666" y="440267"/>
                </a:lnTo>
                <a:lnTo>
                  <a:pt x="711200" y="440267"/>
                </a:lnTo>
                <a:lnTo>
                  <a:pt x="203200" y="0"/>
                </a:lnTo>
                <a:lnTo>
                  <a:pt x="0" y="203200"/>
                </a:lnTo>
                <a:lnTo>
                  <a:pt x="711200" y="762000"/>
                </a:lnTo>
                <a:lnTo>
                  <a:pt x="965200" y="778934"/>
                </a:lnTo>
                <a:lnTo>
                  <a:pt x="1168400" y="643467"/>
                </a:lnTo>
                <a:lnTo>
                  <a:pt x="1117600" y="186267"/>
                </a:lnTo>
                <a:close/>
              </a:path>
            </a:pathLst>
          </a:custGeom>
          <a:solidFill>
            <a:srgbClr val="FF0000">
              <a:alpha val="20000"/>
            </a:srgbClr>
          </a:solidFill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pic>
        <p:nvPicPr>
          <p:cNvPr id="16389" name="図 3">
            <a:extLst>
              <a:ext uri="{FF2B5EF4-FFF2-40B4-BE49-F238E27FC236}">
                <a16:creationId xmlns:a16="http://schemas.microsoft.com/office/drawing/2014/main" id="{80A127CD-D215-447C-4370-D5F3A2EE7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4550" y="6173788"/>
            <a:ext cx="134778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図 17" descr="テレビ正面.png">
            <a:extLst>
              <a:ext uri="{FF2B5EF4-FFF2-40B4-BE49-F238E27FC236}">
                <a16:creationId xmlns:a16="http://schemas.microsoft.com/office/drawing/2014/main" id="{F0EC6F86-67DB-130F-8318-7E48843369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9" t="24435" r="14485" b="23207"/>
          <a:stretch>
            <a:fillRect/>
          </a:stretch>
        </p:blipFill>
        <p:spPr bwMode="auto">
          <a:xfrm>
            <a:off x="350838" y="2349500"/>
            <a:ext cx="3197225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9A7D8B75-59FA-B779-3F19-D85480E4977A}"/>
              </a:ext>
            </a:extLst>
          </p:cNvPr>
          <p:cNvSpPr/>
          <p:nvPr/>
        </p:nvSpPr>
        <p:spPr bwMode="auto">
          <a:xfrm>
            <a:off x="627063" y="2608263"/>
            <a:ext cx="2659062" cy="1347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pic>
        <p:nvPicPr>
          <p:cNvPr id="18436" name="図 19" descr="ニュース番組.png">
            <a:extLst>
              <a:ext uri="{FF2B5EF4-FFF2-40B4-BE49-F238E27FC236}">
                <a16:creationId xmlns:a16="http://schemas.microsoft.com/office/drawing/2014/main" id="{853E7986-168C-D3AD-9206-7499E9C543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4" t="35155" r="6804" b="17010"/>
          <a:stretch>
            <a:fillRect/>
          </a:stretch>
        </p:blipFill>
        <p:spPr bwMode="auto">
          <a:xfrm>
            <a:off x="609600" y="2601913"/>
            <a:ext cx="2679700" cy="137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フリーフォーム 20">
            <a:extLst>
              <a:ext uri="{FF2B5EF4-FFF2-40B4-BE49-F238E27FC236}">
                <a16:creationId xmlns:a16="http://schemas.microsoft.com/office/drawing/2014/main" id="{5C90AFE0-0814-9EE1-AF0C-697B74EBA531}"/>
              </a:ext>
            </a:extLst>
          </p:cNvPr>
          <p:cNvSpPr/>
          <p:nvPr/>
        </p:nvSpPr>
        <p:spPr>
          <a:xfrm rot="10981519" flipH="1" flipV="1">
            <a:off x="3297238" y="2808288"/>
            <a:ext cx="855662" cy="576262"/>
          </a:xfrm>
          <a:custGeom>
            <a:avLst/>
            <a:gdLst>
              <a:gd name="connsiteX0" fmla="*/ 1438275 w 1447800"/>
              <a:gd name="connsiteY0" fmla="*/ 0 h 771525"/>
              <a:gd name="connsiteX1" fmla="*/ 0 w 1447800"/>
              <a:gd name="connsiteY1" fmla="*/ 771525 h 771525"/>
              <a:gd name="connsiteX2" fmla="*/ 1447800 w 1447800"/>
              <a:gd name="connsiteY2" fmla="*/ 514350 h 771525"/>
              <a:gd name="connsiteX3" fmla="*/ 1438275 w 1447800"/>
              <a:gd name="connsiteY3" fmla="*/ 0 h 771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771525">
                <a:moveTo>
                  <a:pt x="1438275" y="0"/>
                </a:moveTo>
                <a:lnTo>
                  <a:pt x="0" y="771525"/>
                </a:lnTo>
                <a:lnTo>
                  <a:pt x="1447800" y="514350"/>
                </a:lnTo>
                <a:lnTo>
                  <a:pt x="1438275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3" name="角丸四角形 22">
            <a:extLst>
              <a:ext uri="{FF2B5EF4-FFF2-40B4-BE49-F238E27FC236}">
                <a16:creationId xmlns:a16="http://schemas.microsoft.com/office/drawing/2014/main" id="{64F297F6-ACFB-AB76-3ECB-B33E071B3455}"/>
              </a:ext>
            </a:extLst>
          </p:cNvPr>
          <p:cNvSpPr/>
          <p:nvPr/>
        </p:nvSpPr>
        <p:spPr>
          <a:xfrm>
            <a:off x="4171950" y="2420938"/>
            <a:ext cx="5540375" cy="4321175"/>
          </a:xfrm>
          <a:prstGeom prst="roundRect">
            <a:avLst>
              <a:gd name="adj" fmla="val 11238"/>
            </a:avLst>
          </a:prstGeom>
          <a:noFill/>
          <a:ln w="4445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8439" name="テキスト ボックス 12">
            <a:extLst>
              <a:ext uri="{FF2B5EF4-FFF2-40B4-BE49-F238E27FC236}">
                <a16:creationId xmlns:a16="http://schemas.microsoft.com/office/drawing/2014/main" id="{D02E8DAB-7636-6021-AA62-2ACA6823E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1200" y="2514600"/>
            <a:ext cx="5327650" cy="421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6000" rIns="0" bIns="36000">
            <a:spAutoFit/>
          </a:bodyPr>
          <a:lstStyle>
            <a:lvl1pPr indent="84138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r>
              <a:rPr lang="ja-JP" altLang="en-US" sz="2400">
                <a:latin typeface="メイリオ" panose="020B0604030504040204" pitchFamily="50" charset="-128"/>
                <a:ea typeface="メイリオ" panose="020B0604030504040204" pitchFamily="50" charset="-128"/>
              </a:rPr>
              <a:t>前線の活動が活発になるため、</a:t>
            </a:r>
            <a:endParaRPr lang="en-US" altLang="ja-JP" sz="24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>
                <a:latin typeface="メイリオ" panose="020B0604030504040204" pitchFamily="50" charset="-128"/>
                <a:ea typeface="メイリオ" panose="020B0604030504040204" pitchFamily="50" charset="-128"/>
              </a:rPr>
              <a:t>△△県では、今夜から雨が降り始め、</a:t>
            </a:r>
            <a:endParaRPr lang="en-US" altLang="ja-JP" sz="24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>
                <a:latin typeface="メイリオ" panose="020B0604030504040204" pitchFamily="50" charset="-128"/>
                <a:ea typeface="メイリオ" panose="020B0604030504040204" pitchFamily="50" charset="-128"/>
              </a:rPr>
              <a:t>明日５日（土）昼頃から、</a:t>
            </a:r>
            <a:endParaRPr lang="en-US" altLang="ja-JP" sz="24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>
                <a:latin typeface="メイリオ" panose="020B0604030504040204" pitchFamily="50" charset="-128"/>
                <a:ea typeface="メイリオ" panose="020B0604030504040204" pitchFamily="50" charset="-128"/>
              </a:rPr>
              <a:t>明後日６日（日）明け方にかけて、</a:t>
            </a:r>
            <a:endParaRPr lang="en-US" altLang="ja-JP" sz="24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>
                <a:latin typeface="メイリオ" panose="020B0604030504040204" pitchFamily="50" charset="-128"/>
                <a:ea typeface="メイリオ" panose="020B0604030504040204" pitchFamily="50" charset="-128"/>
              </a:rPr>
              <a:t>非常に激しい雨が降る見込みです。</a:t>
            </a:r>
            <a:endParaRPr lang="en-US" altLang="ja-JP" sz="24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Bef>
                <a:spcPts val="600"/>
              </a:spcBef>
            </a:pPr>
            <a:r>
              <a:rPr lang="ja-JP" altLang="en-US" sz="2400">
                <a:latin typeface="メイリオ" panose="020B0604030504040204" pitchFamily="50" charset="-128"/>
                <a:ea typeface="メイリオ" panose="020B0604030504040204" pitchFamily="50" charset="-128"/>
              </a:rPr>
              <a:t>大雨となるおそれがあるため、</a:t>
            </a:r>
          </a:p>
          <a:p>
            <a:r>
              <a:rPr lang="ja-JP" altLang="en-US" sz="2400">
                <a:latin typeface="メイリオ" panose="020B0604030504040204" pitchFamily="50" charset="-128"/>
                <a:ea typeface="メイリオ" panose="020B0604030504040204" pitchFamily="50" charset="-128"/>
              </a:rPr>
              <a:t>低い土地の浸水、土砂災害、</a:t>
            </a:r>
            <a:endParaRPr lang="en-US" altLang="ja-JP" sz="24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>
                <a:latin typeface="メイリオ" panose="020B0604030504040204" pitchFamily="50" charset="-128"/>
                <a:ea typeface="メイリオ" panose="020B0604030504040204" pitchFamily="50" charset="-128"/>
              </a:rPr>
              <a:t>河川の急な増水、氾濫などに</a:t>
            </a:r>
            <a:endParaRPr lang="en-US" altLang="ja-JP" sz="24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>
                <a:latin typeface="メイリオ" panose="020B0604030504040204" pitchFamily="50" charset="-128"/>
                <a:ea typeface="メイリオ" panose="020B0604030504040204" pitchFamily="50" charset="-128"/>
              </a:rPr>
              <a:t>警戒してください。</a:t>
            </a:r>
            <a:endParaRPr lang="en-US" altLang="ja-JP" sz="24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>
                <a:latin typeface="メイリオ" panose="020B0604030504040204" pitchFamily="50" charset="-128"/>
                <a:ea typeface="メイリオ" panose="020B0604030504040204" pitchFamily="50" charset="-128"/>
              </a:rPr>
              <a:t>気象台が発表する警報、注意報、</a:t>
            </a:r>
            <a:endParaRPr lang="en-US" altLang="ja-JP" sz="24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>
                <a:latin typeface="メイリオ" panose="020B0604030504040204" pitchFamily="50" charset="-128"/>
                <a:ea typeface="メイリオ" panose="020B0604030504040204" pitchFamily="50" charset="-128"/>
              </a:rPr>
              <a:t>気象情報に十分留意してください。</a:t>
            </a:r>
          </a:p>
        </p:txBody>
      </p:sp>
      <p:sp>
        <p:nvSpPr>
          <p:cNvPr id="15" name="テキスト ボックス 15">
            <a:extLst>
              <a:ext uri="{FF2B5EF4-FFF2-40B4-BE49-F238E27FC236}">
                <a16:creationId xmlns:a16="http://schemas.microsoft.com/office/drawing/2014/main" id="{77475103-E2D7-3869-B700-3411A1310D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8813" y="1700213"/>
            <a:ext cx="6176962" cy="6524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>
            <a:noFill/>
            <a:miter lim="800000"/>
            <a:headEnd/>
            <a:tailEnd/>
          </a:ln>
        </p:spPr>
        <p:txBody>
          <a:bodyPr tIns="36000" bIns="0">
            <a:spAutoFit/>
          </a:bodyPr>
          <a:lstStyle/>
          <a:p>
            <a:pPr algn="ctr" eaLnBrk="1" fontAlgn="t" hangingPunct="1">
              <a:defRPr/>
            </a:pPr>
            <a:r>
              <a:rPr lang="ja-JP" altLang="en-US" sz="4000">
                <a:solidFill>
                  <a:schemeClr val="accent5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昼のローカルニュース</a:t>
            </a:r>
            <a:endParaRPr lang="ja-JP" altLang="en-US" sz="4000" dirty="0">
              <a:solidFill>
                <a:schemeClr val="accent5">
                  <a:lumMod val="75000"/>
                </a:schemeClr>
              </a:solidFill>
              <a:latin typeface="メイリオ" pitchFamily="50" charset="-128"/>
              <a:ea typeface="メイリオ" pitchFamily="50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F3F22D7-472A-9FF9-73C9-1CF1CCD40E4E}"/>
              </a:ext>
            </a:extLst>
          </p:cNvPr>
          <p:cNvSpPr/>
          <p:nvPr/>
        </p:nvSpPr>
        <p:spPr>
          <a:xfrm>
            <a:off x="415925" y="0"/>
            <a:ext cx="9072563" cy="1630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396000" rIns="0">
            <a:spAutoFit/>
          </a:bodyPr>
          <a:lstStyle/>
          <a:p>
            <a:pPr algn="ctr" fontAlgn="t">
              <a:defRPr/>
            </a:pPr>
            <a:r>
              <a:rPr lang="ja-JP" altLang="en-US" sz="40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今日は</a:t>
            </a:r>
            <a:endParaRPr lang="en-US" altLang="ja-JP" sz="4000" dirty="0">
              <a:solidFill>
                <a:schemeClr val="accent6">
                  <a:lumMod val="75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algn="ctr" fontAlgn="t">
              <a:defRPr/>
            </a:pPr>
            <a:r>
              <a:rPr lang="en-US" altLang="ja-JP" sz="60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20xx</a:t>
            </a:r>
            <a:r>
              <a:rPr lang="ja-JP" altLang="en-US" sz="60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年</a:t>
            </a:r>
            <a:r>
              <a:rPr lang="en-US" altLang="ja-JP" sz="60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10</a:t>
            </a:r>
            <a:r>
              <a:rPr lang="ja-JP" altLang="en-US" sz="60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月４日（金）</a:t>
            </a:r>
            <a:endParaRPr lang="ja-JP" altLang="en-US" sz="6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角丸四角形 11">
            <a:extLst>
              <a:ext uri="{FF2B5EF4-FFF2-40B4-BE49-F238E27FC236}">
                <a16:creationId xmlns:a16="http://schemas.microsoft.com/office/drawing/2014/main" id="{8BAE6693-0C0C-FB34-63DE-40AE387172B1}"/>
              </a:ext>
            </a:extLst>
          </p:cNvPr>
          <p:cNvSpPr/>
          <p:nvPr/>
        </p:nvSpPr>
        <p:spPr>
          <a:xfrm>
            <a:off x="415925" y="4437063"/>
            <a:ext cx="4032250" cy="1584325"/>
          </a:xfrm>
          <a:prstGeom prst="roundRect">
            <a:avLst>
              <a:gd name="adj" fmla="val 11238"/>
            </a:avLst>
          </a:prstGeom>
          <a:solidFill>
            <a:schemeClr val="bg1"/>
          </a:solidFill>
          <a:ln w="4445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8443" name="正方形/長方形 2">
            <a:extLst>
              <a:ext uri="{FF2B5EF4-FFF2-40B4-BE49-F238E27FC236}">
                <a16:creationId xmlns:a16="http://schemas.microsoft.com/office/drawing/2014/main" id="{C66D0D27-FCBE-DB1A-A31B-C2B27E5F5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388" y="6054725"/>
            <a:ext cx="36004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hangingPunct="1"/>
            <a:r>
              <a:rPr kumimoji="0" lang="ja-JP" altLang="en-US" sz="2400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</a:rPr>
              <a:t>警戒レベル１：</a:t>
            </a:r>
            <a:endParaRPr kumimoji="0" lang="en-US" altLang="ja-JP" sz="2400" b="1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ヒラギノ角ゴ ProN W6"/>
            </a:endParaRPr>
          </a:p>
          <a:p>
            <a:pPr algn="ctr" eaLnBrk="1" hangingPunct="1"/>
            <a:r>
              <a:rPr kumimoji="0" lang="ja-JP" altLang="en-US" sz="2400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</a:rPr>
              <a:t>災害への心構えを高める</a:t>
            </a:r>
          </a:p>
        </p:txBody>
      </p:sp>
      <p:sp>
        <p:nvSpPr>
          <p:cNvPr id="18444" name="正方形/長方形 10">
            <a:extLst>
              <a:ext uri="{FF2B5EF4-FFF2-40B4-BE49-F238E27FC236}">
                <a16:creationId xmlns:a16="http://schemas.microsoft.com/office/drawing/2014/main" id="{B3E5CF29-709B-53E5-5055-A3FFBD7942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425" y="4549775"/>
            <a:ext cx="4105275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6000" rIns="0" bIns="0">
            <a:spAutoFit/>
          </a:bodyPr>
          <a:lstStyle>
            <a:lvl1pPr marL="1588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r>
              <a:rPr lang="ja-JP" altLang="en-US" sz="2200">
                <a:latin typeface="メイリオ" panose="020B0604030504040204" pitchFamily="50" charset="-128"/>
                <a:ea typeface="メイリオ" panose="020B0604030504040204" pitchFamily="50" charset="-128"/>
              </a:rPr>
              <a:t>気象台からは、大雨、土砂災害警報が発表される可能性が高いとして、すでに「早期注意情報」も発表されています。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角丸四角形 8">
            <a:extLst>
              <a:ext uri="{FF2B5EF4-FFF2-40B4-BE49-F238E27FC236}">
                <a16:creationId xmlns:a16="http://schemas.microsoft.com/office/drawing/2014/main" id="{38FA8728-8E18-147E-17C2-50EA06765D67}"/>
              </a:ext>
            </a:extLst>
          </p:cNvPr>
          <p:cNvSpPr>
            <a:spLocks noChangeAspect="1"/>
          </p:cNvSpPr>
          <p:nvPr/>
        </p:nvSpPr>
        <p:spPr bwMode="auto">
          <a:xfrm>
            <a:off x="136525" y="92075"/>
            <a:ext cx="9620250" cy="6659563"/>
          </a:xfrm>
          <a:prstGeom prst="roundRect">
            <a:avLst>
              <a:gd name="adj" fmla="val 4000"/>
            </a:avLst>
          </a:prstGeom>
          <a:noFill/>
          <a:ln w="635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kumimoji="0" lang="ja-JP" altLang="en-US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grpSp>
        <p:nvGrpSpPr>
          <p:cNvPr id="2" name="グループ化 12">
            <a:extLst>
              <a:ext uri="{FF2B5EF4-FFF2-40B4-BE49-F238E27FC236}">
                <a16:creationId xmlns:a16="http://schemas.microsoft.com/office/drawing/2014/main" id="{2586F29B-5E24-03C1-78A0-1253BCFDA5B3}"/>
              </a:ext>
            </a:extLst>
          </p:cNvPr>
          <p:cNvGrpSpPr>
            <a:grpSpLocks/>
          </p:cNvGrpSpPr>
          <p:nvPr/>
        </p:nvGrpSpPr>
        <p:grpSpPr bwMode="auto">
          <a:xfrm>
            <a:off x="1065213" y="908050"/>
            <a:ext cx="6715125" cy="1600200"/>
            <a:chOff x="1065213" y="908050"/>
            <a:chExt cx="6714956" cy="1600200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C4250F55-4752-2F98-1B48-DD5B5F7662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0580" y="1049338"/>
              <a:ext cx="5419589" cy="132397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fontAlgn="t" hangingPunct="1">
                <a:defRPr/>
              </a:pPr>
              <a:r>
                <a:rPr lang="en-US" altLang="ja-JP" sz="4000" dirty="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 10</a:t>
              </a:r>
              <a:r>
                <a:rPr lang="ja-JP" altLang="en-US" sz="4000" dirty="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月</a:t>
              </a:r>
              <a:r>
                <a:rPr lang="en-US" altLang="ja-JP" sz="4000" dirty="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4</a:t>
              </a:r>
              <a:r>
                <a:rPr lang="ja-JP" altLang="en-US" sz="4000" dirty="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日（</a:t>
              </a:r>
              <a:r>
                <a:rPr lang="ja-JP" altLang="en-US" sz="400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金）昼～</a:t>
              </a:r>
              <a:endParaRPr lang="en-US" altLang="ja-JP" sz="40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endParaRPr>
            </a:p>
            <a:p>
              <a:pPr eaLnBrk="1" fontAlgn="t" hangingPunct="1">
                <a:defRPr/>
              </a:pPr>
              <a:r>
                <a:rPr lang="en-US" altLang="ja-JP" sz="4000" dirty="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 10</a:t>
              </a:r>
              <a:r>
                <a:rPr lang="ja-JP" altLang="en-US" sz="4000" dirty="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月</a:t>
              </a:r>
              <a:r>
                <a:rPr lang="en-US" altLang="ja-JP" sz="4000" dirty="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5</a:t>
              </a:r>
              <a:r>
                <a:rPr lang="ja-JP" altLang="en-US" sz="4000" dirty="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日（</a:t>
              </a:r>
              <a:r>
                <a:rPr lang="ja-JP" altLang="en-US" sz="400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土）明け方</a:t>
              </a:r>
              <a:endParaRPr lang="ja-JP" altLang="en-US" sz="40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endParaRPr>
            </a:p>
          </p:txBody>
        </p:sp>
        <p:pic>
          <p:nvPicPr>
            <p:cNvPr id="20487" name="Picture 10">
              <a:extLst>
                <a:ext uri="{FF2B5EF4-FFF2-40B4-BE49-F238E27FC236}">
                  <a16:creationId xmlns:a16="http://schemas.microsoft.com/office/drawing/2014/main" id="{3C3FAEC4-1DD9-90A9-70C8-38DDD632A7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5213" y="908050"/>
              <a:ext cx="1135062" cy="160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484" name="テキスト ボックス 12">
            <a:extLst>
              <a:ext uri="{FF2B5EF4-FFF2-40B4-BE49-F238E27FC236}">
                <a16:creationId xmlns:a16="http://schemas.microsoft.com/office/drawing/2014/main" id="{5B11F1BA-98AE-52F0-676F-00968214B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313" y="6165850"/>
            <a:ext cx="80248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（日の出：</a:t>
            </a:r>
            <a:r>
              <a:rPr lang="en-US" altLang="ja-JP" sz="3200"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時</a:t>
            </a:r>
            <a:r>
              <a:rPr lang="en-US" altLang="ja-JP" sz="3200"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分頃、日の入：</a:t>
            </a:r>
            <a:r>
              <a:rPr lang="en-US" altLang="ja-JP" sz="3200">
                <a:latin typeface="メイリオ" panose="020B0604030504040204" pitchFamily="50" charset="-128"/>
                <a:ea typeface="メイリオ" panose="020B0604030504040204" pitchFamily="50" charset="-128"/>
              </a:rPr>
              <a:t>17</a:t>
            </a:r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時頃）</a:t>
            </a:r>
          </a:p>
        </p:txBody>
      </p:sp>
      <p:sp>
        <p:nvSpPr>
          <p:cNvPr id="20485" name="正方形/長方形 13">
            <a:extLst>
              <a:ext uri="{FF2B5EF4-FFF2-40B4-BE49-F238E27FC236}">
                <a16:creationId xmlns:a16="http://schemas.microsoft.com/office/drawing/2014/main" id="{B541A0E5-E560-6896-1854-27FB581875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2781300"/>
            <a:ext cx="49530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/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大雨に備えて</a:t>
            </a:r>
            <a:endParaRPr lang="en-US" altLang="ja-JP" sz="32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どのような準備をするか</a:t>
            </a:r>
            <a:endParaRPr lang="en-US" altLang="ja-JP" sz="32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皆で話し合って下さい</a:t>
            </a:r>
            <a:endParaRPr lang="en-US" altLang="ja-JP" sz="320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図 17" descr="テレビ正面.png">
            <a:extLst>
              <a:ext uri="{FF2B5EF4-FFF2-40B4-BE49-F238E27FC236}">
                <a16:creationId xmlns:a16="http://schemas.microsoft.com/office/drawing/2014/main" id="{549CB693-A476-1313-9F9D-0444D34A6C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9" t="24435" r="14485" b="23207"/>
          <a:stretch>
            <a:fillRect/>
          </a:stretch>
        </p:blipFill>
        <p:spPr bwMode="auto">
          <a:xfrm>
            <a:off x="350838" y="1844675"/>
            <a:ext cx="31972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F875E98D-3B16-8A1F-427B-3B5FDB1C577A}"/>
              </a:ext>
            </a:extLst>
          </p:cNvPr>
          <p:cNvSpPr/>
          <p:nvPr/>
        </p:nvSpPr>
        <p:spPr bwMode="auto">
          <a:xfrm>
            <a:off x="627063" y="2103438"/>
            <a:ext cx="2659062" cy="1347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pic>
        <p:nvPicPr>
          <p:cNvPr id="22532" name="図 19" descr="ニュース番組.png">
            <a:extLst>
              <a:ext uri="{FF2B5EF4-FFF2-40B4-BE49-F238E27FC236}">
                <a16:creationId xmlns:a16="http://schemas.microsoft.com/office/drawing/2014/main" id="{F0B831E1-04DE-99EC-71C2-9D13AD1A72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4" t="35155" r="6804" b="17010"/>
          <a:stretch>
            <a:fillRect/>
          </a:stretch>
        </p:blipFill>
        <p:spPr bwMode="auto">
          <a:xfrm>
            <a:off x="609600" y="2098675"/>
            <a:ext cx="2679700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フリーフォーム 20">
            <a:extLst>
              <a:ext uri="{FF2B5EF4-FFF2-40B4-BE49-F238E27FC236}">
                <a16:creationId xmlns:a16="http://schemas.microsoft.com/office/drawing/2014/main" id="{57434C72-AFFA-1F5C-41BD-F656D9393895}"/>
              </a:ext>
            </a:extLst>
          </p:cNvPr>
          <p:cNvSpPr/>
          <p:nvPr/>
        </p:nvSpPr>
        <p:spPr>
          <a:xfrm rot="10981519" flipH="1" flipV="1">
            <a:off x="3297238" y="2305050"/>
            <a:ext cx="855662" cy="576263"/>
          </a:xfrm>
          <a:custGeom>
            <a:avLst/>
            <a:gdLst>
              <a:gd name="connsiteX0" fmla="*/ 1438275 w 1447800"/>
              <a:gd name="connsiteY0" fmla="*/ 0 h 771525"/>
              <a:gd name="connsiteX1" fmla="*/ 0 w 1447800"/>
              <a:gd name="connsiteY1" fmla="*/ 771525 h 771525"/>
              <a:gd name="connsiteX2" fmla="*/ 1447800 w 1447800"/>
              <a:gd name="connsiteY2" fmla="*/ 514350 h 771525"/>
              <a:gd name="connsiteX3" fmla="*/ 1438275 w 1447800"/>
              <a:gd name="connsiteY3" fmla="*/ 0 h 771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771525">
                <a:moveTo>
                  <a:pt x="1438275" y="0"/>
                </a:moveTo>
                <a:lnTo>
                  <a:pt x="0" y="771525"/>
                </a:lnTo>
                <a:lnTo>
                  <a:pt x="1447800" y="514350"/>
                </a:lnTo>
                <a:lnTo>
                  <a:pt x="1438275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3" name="角丸四角形 22">
            <a:extLst>
              <a:ext uri="{FF2B5EF4-FFF2-40B4-BE49-F238E27FC236}">
                <a16:creationId xmlns:a16="http://schemas.microsoft.com/office/drawing/2014/main" id="{5F2521D5-AF85-01C2-A25E-7FE7E82608D1}"/>
              </a:ext>
            </a:extLst>
          </p:cNvPr>
          <p:cNvSpPr/>
          <p:nvPr/>
        </p:nvSpPr>
        <p:spPr>
          <a:xfrm>
            <a:off x="4160838" y="1917700"/>
            <a:ext cx="5551487" cy="3382963"/>
          </a:xfrm>
          <a:prstGeom prst="roundRect">
            <a:avLst>
              <a:gd name="adj" fmla="val 6433"/>
            </a:avLst>
          </a:prstGeom>
          <a:noFill/>
          <a:ln w="4445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2535" name="テキスト ボックス 12">
            <a:extLst>
              <a:ext uri="{FF2B5EF4-FFF2-40B4-BE49-F238E27FC236}">
                <a16:creationId xmlns:a16="http://schemas.microsoft.com/office/drawing/2014/main" id="{3890154A-79B4-2617-44B6-971974DA6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0050" y="2033588"/>
            <a:ext cx="5616575" cy="324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84138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>
              <a:spcAft>
                <a:spcPts val="600"/>
              </a:spcAft>
            </a:pPr>
            <a:r>
              <a:rPr lang="ja-JP" altLang="en-US" sz="1800">
                <a:latin typeface="メイリオ" panose="020B0604030504040204" pitchFamily="50" charset="-128"/>
                <a:ea typeface="メイリオ" panose="020B0604030504040204" pitchFamily="50" charset="-128"/>
              </a:rPr>
              <a:t>△△県では、昨夜から弱い雨が降っています。</a:t>
            </a:r>
            <a:endParaRPr lang="en-US" altLang="ja-JP" sz="18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>
                <a:latin typeface="メイリオ" panose="020B0604030504040204" pitchFamily="50" charset="-128"/>
                <a:ea typeface="メイリオ" panose="020B0604030504040204" pitchFamily="50" charset="-128"/>
              </a:rPr>
              <a:t>今日</a:t>
            </a:r>
            <a:r>
              <a:rPr lang="en-US" altLang="ja-JP" sz="1800"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en-US" sz="1800">
                <a:latin typeface="メイリオ" panose="020B0604030504040204" pitchFamily="50" charset="-128"/>
                <a:ea typeface="メイリオ" panose="020B0604030504040204" pitchFamily="50" charset="-128"/>
              </a:rPr>
              <a:t>日昼過ぎからは、非常に激しい雨が降り、</a:t>
            </a:r>
            <a:endParaRPr lang="en-US" altLang="ja-JP" sz="18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>
                <a:latin typeface="メイリオ" panose="020B0604030504040204" pitchFamily="50" charset="-128"/>
                <a:ea typeface="メイリオ" panose="020B0604030504040204" pitchFamily="50" charset="-128"/>
              </a:rPr>
              <a:t>夜は、一層強まって、猛烈な雨が降ると予想</a:t>
            </a:r>
            <a:endParaRPr lang="en-US" altLang="ja-JP" sz="18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600"/>
              </a:spcAft>
            </a:pPr>
            <a:r>
              <a:rPr lang="ja-JP" altLang="en-US" sz="1800">
                <a:latin typeface="メイリオ" panose="020B0604030504040204" pitchFamily="50" charset="-128"/>
                <a:ea typeface="メイリオ" panose="020B0604030504040204" pitchFamily="50" charset="-128"/>
              </a:rPr>
              <a:t>されています。</a:t>
            </a:r>
          </a:p>
          <a:p>
            <a:r>
              <a:rPr lang="ja-JP" altLang="en-US" sz="1800">
                <a:latin typeface="メイリオ" panose="020B0604030504040204" pitchFamily="50" charset="-128"/>
                <a:ea typeface="メイリオ" panose="020B0604030504040204" pitchFamily="50" charset="-128"/>
              </a:rPr>
              <a:t>過去に大きな被害をもたらした大雨に匹敵する</a:t>
            </a:r>
            <a:endParaRPr lang="en-US" altLang="ja-JP" sz="18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600"/>
              </a:spcAft>
            </a:pPr>
            <a:r>
              <a:rPr lang="ja-JP" altLang="en-US" sz="1800">
                <a:latin typeface="メイリオ" panose="020B0604030504040204" pitchFamily="50" charset="-128"/>
                <a:ea typeface="メイリオ" panose="020B0604030504040204" pitchFamily="50" charset="-128"/>
              </a:rPr>
              <a:t>状況になるおそれがあるとのことです。</a:t>
            </a:r>
          </a:p>
          <a:p>
            <a:pPr>
              <a:spcAft>
                <a:spcPts val="600"/>
              </a:spcAft>
            </a:pPr>
            <a:r>
              <a:rPr lang="ja-JP" altLang="en-US" sz="1800">
                <a:latin typeface="メイリオ" panose="020B0604030504040204" pitchFamily="50" charset="-128"/>
                <a:ea typeface="メイリオ" panose="020B0604030504040204" pitchFamily="50" charset="-128"/>
              </a:rPr>
              <a:t>低い土地の浸水、土砂災害、河川の急な増水、氾濫などに厳重に警戒してください。</a:t>
            </a:r>
          </a:p>
          <a:p>
            <a:pPr>
              <a:spcAft>
                <a:spcPts val="600"/>
              </a:spcAft>
            </a:pPr>
            <a:r>
              <a:rPr lang="ja-JP" altLang="en-US" sz="1800">
                <a:latin typeface="メイリオ" panose="020B0604030504040204" pitchFamily="50" charset="-128"/>
                <a:ea typeface="メイリオ" panose="020B0604030504040204" pitchFamily="50" charset="-128"/>
              </a:rPr>
              <a:t>気象台が発表する警報、注意報、気象情報に十分留意してください。</a:t>
            </a:r>
          </a:p>
        </p:txBody>
      </p:sp>
      <p:sp>
        <p:nvSpPr>
          <p:cNvPr id="15" name="テキスト ボックス 15">
            <a:extLst>
              <a:ext uri="{FF2B5EF4-FFF2-40B4-BE49-F238E27FC236}">
                <a16:creationId xmlns:a16="http://schemas.microsoft.com/office/drawing/2014/main" id="{CA3F049D-4AC6-E7DD-ADFF-5A30524F71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9950" y="1052513"/>
            <a:ext cx="6176963" cy="7080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fontAlgn="t" hangingPunct="1">
              <a:defRPr/>
            </a:pPr>
            <a:r>
              <a:rPr lang="ja-JP" altLang="en-US" sz="4000">
                <a:solidFill>
                  <a:schemeClr val="accent5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朝のローカルニュース</a:t>
            </a:r>
            <a:endParaRPr lang="ja-JP" altLang="en-US" sz="4000" dirty="0">
              <a:solidFill>
                <a:schemeClr val="accent5">
                  <a:lumMod val="75000"/>
                </a:schemeClr>
              </a:solidFill>
              <a:latin typeface="メイリオ" pitchFamily="50" charset="-128"/>
              <a:ea typeface="メイリオ" pitchFamily="50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8EF47A9-CFF8-BD92-9763-F09D9411319C}"/>
              </a:ext>
            </a:extLst>
          </p:cNvPr>
          <p:cNvSpPr/>
          <p:nvPr/>
        </p:nvSpPr>
        <p:spPr>
          <a:xfrm>
            <a:off x="415925" y="0"/>
            <a:ext cx="9072563" cy="1016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396000" rIns="0">
            <a:spAutoFit/>
          </a:bodyPr>
          <a:lstStyle/>
          <a:p>
            <a:pPr algn="ctr" fontAlgn="t">
              <a:defRPr/>
            </a:pPr>
            <a:r>
              <a:rPr lang="en-US" altLang="ja-JP" sz="600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20xx</a:t>
            </a:r>
            <a:r>
              <a:rPr lang="ja-JP" altLang="en-US" sz="60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年</a:t>
            </a:r>
            <a:r>
              <a:rPr lang="en-US" altLang="ja-JP" sz="600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10</a:t>
            </a:r>
            <a:r>
              <a:rPr lang="ja-JP" altLang="en-US" sz="600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月</a:t>
            </a:r>
            <a:r>
              <a:rPr lang="en-US" altLang="ja-JP" sz="600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5</a:t>
            </a:r>
            <a:r>
              <a:rPr lang="ja-JP" altLang="en-US" sz="600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日（土）</a:t>
            </a:r>
            <a:endParaRPr lang="ja-JP" altLang="en-US" sz="6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2538" name="Rectangle 6">
            <a:extLst>
              <a:ext uri="{FF2B5EF4-FFF2-40B4-BE49-F238E27FC236}">
                <a16:creationId xmlns:a16="http://schemas.microsoft.com/office/drawing/2014/main" id="{A23F3CC4-1B47-68F9-9310-7C3119EB9462}"/>
              </a:ext>
            </a:extLst>
          </p:cNvPr>
          <p:cNvSpPr>
            <a:spLocks/>
          </p:cNvSpPr>
          <p:nvPr/>
        </p:nvSpPr>
        <p:spPr bwMode="auto">
          <a:xfrm>
            <a:off x="4378325" y="5373688"/>
            <a:ext cx="2195513" cy="1008062"/>
          </a:xfrm>
          <a:prstGeom prst="rect">
            <a:avLst/>
          </a:prstGeom>
          <a:solidFill>
            <a:srgbClr val="F2E7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fontAlgn="t" hangingPunct="1">
              <a:lnSpc>
                <a:spcPct val="90000"/>
              </a:lnSpc>
            </a:pPr>
            <a:r>
              <a:rPr kumimoji="0" lang="en-US" altLang="ja-JP" sz="3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ヒラギノ角ゴ ProN W6"/>
              </a:rPr>
              <a:t> </a:t>
            </a:r>
            <a:r>
              <a:rPr kumimoji="0" lang="ja-JP" altLang="en-US" sz="3200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ヒラギノ角ゴ ProN W6"/>
              </a:rPr>
              <a:t>レベル２</a:t>
            </a:r>
            <a:endParaRPr kumimoji="0" lang="en-US" altLang="ja-JP" sz="3200" b="1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ヒラギノ角ゴ ProN W6"/>
            </a:endParaRPr>
          </a:p>
          <a:p>
            <a:pPr algn="ctr" eaLnBrk="1" fontAlgn="t" hangingPunct="1">
              <a:lnSpc>
                <a:spcPct val="90000"/>
              </a:lnSpc>
            </a:pPr>
            <a:r>
              <a:rPr kumimoji="0" lang="ja-JP" altLang="en-US" sz="3200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ヒラギノ角ゴ ProN W6"/>
              </a:rPr>
              <a:t>大雨注意報</a:t>
            </a:r>
          </a:p>
        </p:txBody>
      </p:sp>
      <p:sp>
        <p:nvSpPr>
          <p:cNvPr id="22539" name="Rectangle 10">
            <a:extLst>
              <a:ext uri="{FF2B5EF4-FFF2-40B4-BE49-F238E27FC236}">
                <a16:creationId xmlns:a16="http://schemas.microsoft.com/office/drawing/2014/main" id="{6436EBAD-F724-3C61-D519-1039A1E7945F}"/>
              </a:ext>
            </a:extLst>
          </p:cNvPr>
          <p:cNvSpPr>
            <a:spLocks/>
          </p:cNvSpPr>
          <p:nvPr/>
        </p:nvSpPr>
        <p:spPr bwMode="auto">
          <a:xfrm>
            <a:off x="6692900" y="5373688"/>
            <a:ext cx="3019425" cy="1028700"/>
          </a:xfrm>
          <a:prstGeom prst="rect">
            <a:avLst/>
          </a:prstGeom>
          <a:solidFill>
            <a:srgbClr val="F2E7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fontAlgn="t" hangingPunct="1">
              <a:lnSpc>
                <a:spcPct val="90000"/>
              </a:lnSpc>
            </a:pPr>
            <a:r>
              <a:rPr kumimoji="0" lang="en-US" altLang="ja-JP" sz="3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ヒラギノ角ゴ ProN W6"/>
              </a:rPr>
              <a:t> </a:t>
            </a:r>
            <a:r>
              <a:rPr kumimoji="0" lang="ja-JP" altLang="en-US" sz="3200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ヒラギノ角ゴ ProN W6"/>
              </a:rPr>
              <a:t>レベル２</a:t>
            </a:r>
            <a:endParaRPr kumimoji="0" lang="en-US" altLang="ja-JP" sz="3200" b="1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ヒラギノ角ゴ ProN W6"/>
            </a:endParaRPr>
          </a:p>
          <a:p>
            <a:pPr algn="ctr" eaLnBrk="1" fontAlgn="t" hangingPunct="1">
              <a:lnSpc>
                <a:spcPct val="90000"/>
              </a:lnSpc>
            </a:pPr>
            <a:r>
              <a:rPr kumimoji="0" lang="ja-JP" altLang="en-US" sz="3200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ヒラギノ角ゴ ProN W6"/>
              </a:rPr>
              <a:t>土砂災害注意報</a:t>
            </a:r>
          </a:p>
        </p:txBody>
      </p:sp>
      <p:sp>
        <p:nvSpPr>
          <p:cNvPr id="22540" name="テキスト ボックス 12">
            <a:extLst>
              <a:ext uri="{FF2B5EF4-FFF2-40B4-BE49-F238E27FC236}">
                <a16:creationId xmlns:a16="http://schemas.microsoft.com/office/drawing/2014/main" id="{778F1B1C-750B-32D7-FE46-F54796AA9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1913" y="5743575"/>
            <a:ext cx="4319588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hangingPunct="1"/>
            <a:r>
              <a:rPr lang="en-US" altLang="ja-JP" sz="3200"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日（土）</a:t>
            </a:r>
            <a:r>
              <a:rPr lang="en-US" altLang="ja-JP" sz="3200"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時</a:t>
            </a:r>
            <a:r>
              <a:rPr lang="en-US" altLang="ja-JP" sz="3200">
                <a:latin typeface="メイリオ" panose="020B0604030504040204" pitchFamily="50" charset="-128"/>
                <a:ea typeface="メイリオ" panose="020B0604030504040204" pitchFamily="50" charset="-128"/>
              </a:rPr>
              <a:t>00</a:t>
            </a:r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</a:p>
        </p:txBody>
      </p:sp>
      <p:sp>
        <p:nvSpPr>
          <p:cNvPr id="22541" name="正方形/長方形 2">
            <a:extLst>
              <a:ext uri="{FF2B5EF4-FFF2-40B4-BE49-F238E27FC236}">
                <a16:creationId xmlns:a16="http://schemas.microsoft.com/office/drawing/2014/main" id="{72A981E0-B8AC-8429-5D78-7DA34BBB8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3863" y="6423025"/>
            <a:ext cx="56880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hangingPunct="1"/>
            <a:r>
              <a:rPr kumimoji="0" lang="ja-JP" altLang="en-US" sz="2400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</a:rPr>
              <a:t>警戒レベル２：自らの避難行動を確認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角丸四角形 8">
            <a:extLst>
              <a:ext uri="{FF2B5EF4-FFF2-40B4-BE49-F238E27FC236}">
                <a16:creationId xmlns:a16="http://schemas.microsoft.com/office/drawing/2014/main" id="{8F519852-1C41-02E8-3518-534C5C4675BE}"/>
              </a:ext>
            </a:extLst>
          </p:cNvPr>
          <p:cNvSpPr>
            <a:spLocks noChangeAspect="1"/>
          </p:cNvSpPr>
          <p:nvPr/>
        </p:nvSpPr>
        <p:spPr bwMode="auto">
          <a:xfrm>
            <a:off x="136525" y="92075"/>
            <a:ext cx="9620250" cy="6659563"/>
          </a:xfrm>
          <a:prstGeom prst="roundRect">
            <a:avLst>
              <a:gd name="adj" fmla="val 4000"/>
            </a:avLst>
          </a:prstGeom>
          <a:noFill/>
          <a:ln w="635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kumimoji="0" lang="ja-JP" altLang="en-US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grpSp>
        <p:nvGrpSpPr>
          <p:cNvPr id="2" name="グループ化 12">
            <a:extLst>
              <a:ext uri="{FF2B5EF4-FFF2-40B4-BE49-F238E27FC236}">
                <a16:creationId xmlns:a16="http://schemas.microsoft.com/office/drawing/2014/main" id="{7D9D948D-2E72-8EA2-8B9F-9DF6AD611903}"/>
              </a:ext>
            </a:extLst>
          </p:cNvPr>
          <p:cNvGrpSpPr>
            <a:grpSpLocks/>
          </p:cNvGrpSpPr>
          <p:nvPr/>
        </p:nvGrpSpPr>
        <p:grpSpPr bwMode="auto">
          <a:xfrm>
            <a:off x="1065213" y="908050"/>
            <a:ext cx="7227887" cy="1600200"/>
            <a:chOff x="1065213" y="908050"/>
            <a:chExt cx="7227876" cy="1600200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2A59348A-10F7-926A-C736-D5342DE1C2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0611" y="1049338"/>
              <a:ext cx="5932478" cy="132397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fontAlgn="t" hangingPunct="1">
                <a:defRPr/>
              </a:pPr>
              <a:r>
                <a:rPr lang="en-US" altLang="ja-JP" sz="400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 10</a:t>
              </a:r>
              <a:r>
                <a:rPr lang="ja-JP" altLang="en-US" sz="400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月</a:t>
              </a:r>
              <a:r>
                <a:rPr lang="en-US" altLang="ja-JP" sz="400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5</a:t>
              </a:r>
              <a:r>
                <a:rPr lang="ja-JP" altLang="en-US" sz="400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日（土）明け方～</a:t>
              </a:r>
              <a:endParaRPr lang="en-US" altLang="ja-JP" sz="40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endParaRPr>
            </a:p>
            <a:p>
              <a:pPr eaLnBrk="1" fontAlgn="t" hangingPunct="1">
                <a:defRPr/>
              </a:pPr>
              <a:r>
                <a:rPr lang="en-US" altLang="ja-JP" sz="4000" dirty="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 10</a:t>
              </a:r>
              <a:r>
                <a:rPr lang="ja-JP" altLang="en-US" sz="4000" dirty="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月</a:t>
              </a:r>
              <a:r>
                <a:rPr lang="en-US" altLang="ja-JP" sz="4000" dirty="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5</a:t>
              </a:r>
              <a:r>
                <a:rPr lang="ja-JP" altLang="en-US" sz="4000" dirty="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日（</a:t>
              </a:r>
              <a:r>
                <a:rPr lang="ja-JP" altLang="en-US" sz="4000">
                  <a:solidFill>
                    <a:schemeClr val="accent6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</a:rPr>
                <a:t>土）昼</a:t>
              </a:r>
              <a:endParaRPr lang="ja-JP" altLang="en-US" sz="40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endParaRPr>
            </a:p>
          </p:txBody>
        </p:sp>
        <p:pic>
          <p:nvPicPr>
            <p:cNvPr id="24583" name="Picture 10">
              <a:extLst>
                <a:ext uri="{FF2B5EF4-FFF2-40B4-BE49-F238E27FC236}">
                  <a16:creationId xmlns:a16="http://schemas.microsoft.com/office/drawing/2014/main" id="{8429B566-A19D-B092-92B8-E0EA1FB5AC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5213" y="908050"/>
              <a:ext cx="1135062" cy="160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580" name="テキスト ボックス 12">
            <a:extLst>
              <a:ext uri="{FF2B5EF4-FFF2-40B4-BE49-F238E27FC236}">
                <a16:creationId xmlns:a16="http://schemas.microsoft.com/office/drawing/2014/main" id="{ADDEC015-F31D-965D-3980-C2F1E17984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313" y="6165850"/>
            <a:ext cx="80248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（日の出：</a:t>
            </a:r>
            <a:r>
              <a:rPr lang="en-US" altLang="ja-JP" sz="3200"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時</a:t>
            </a:r>
            <a:r>
              <a:rPr lang="en-US" altLang="ja-JP" sz="3200"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分頃、日の入：</a:t>
            </a:r>
            <a:r>
              <a:rPr lang="en-US" altLang="ja-JP" sz="3200">
                <a:latin typeface="メイリオ" panose="020B0604030504040204" pitchFamily="50" charset="-128"/>
                <a:ea typeface="メイリオ" panose="020B0604030504040204" pitchFamily="50" charset="-128"/>
              </a:rPr>
              <a:t>17</a:t>
            </a:r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時頃）</a:t>
            </a:r>
          </a:p>
        </p:txBody>
      </p:sp>
      <p:sp>
        <p:nvSpPr>
          <p:cNvPr id="24581" name="正方形/長方形 13">
            <a:extLst>
              <a:ext uri="{FF2B5EF4-FFF2-40B4-BE49-F238E27FC236}">
                <a16:creationId xmlns:a16="http://schemas.microsoft.com/office/drawing/2014/main" id="{B1015FBB-9D4F-AFBA-651D-6162D33CAE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2781300"/>
            <a:ext cx="49530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/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大雨に備えて</a:t>
            </a:r>
            <a:endParaRPr lang="en-US" altLang="ja-JP" sz="32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どのような対応をとるか</a:t>
            </a:r>
            <a:endParaRPr lang="en-US" altLang="ja-JP" sz="32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皆で話し合って下さい</a:t>
            </a:r>
            <a:endParaRPr lang="en-US" altLang="ja-JP" sz="320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>
            <a:extLst>
              <a:ext uri="{FF2B5EF4-FFF2-40B4-BE49-F238E27FC236}">
                <a16:creationId xmlns:a16="http://schemas.microsoft.com/office/drawing/2014/main" id="{B774DF72-8FB3-BFFB-926A-4A223CC210FF}"/>
              </a:ext>
            </a:extLst>
          </p:cNvPr>
          <p:cNvSpPr>
            <a:spLocks noChangeAspect="1"/>
          </p:cNvSpPr>
          <p:nvPr/>
        </p:nvSpPr>
        <p:spPr bwMode="auto">
          <a:xfrm>
            <a:off x="136525" y="92075"/>
            <a:ext cx="9620250" cy="6659563"/>
          </a:xfrm>
          <a:prstGeom prst="roundRect">
            <a:avLst>
              <a:gd name="adj" fmla="val 4000"/>
            </a:avLst>
          </a:prstGeom>
          <a:noFill/>
          <a:ln w="635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kumimoji="0" lang="ja-JP" altLang="en-US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6627" name="Rectangle 6">
            <a:extLst>
              <a:ext uri="{FF2B5EF4-FFF2-40B4-BE49-F238E27FC236}">
                <a16:creationId xmlns:a16="http://schemas.microsoft.com/office/drawing/2014/main" id="{504D3343-8F60-85D2-7A8E-46B93955A695}"/>
              </a:ext>
            </a:extLst>
          </p:cNvPr>
          <p:cNvSpPr>
            <a:spLocks/>
          </p:cNvSpPr>
          <p:nvPr/>
        </p:nvSpPr>
        <p:spPr bwMode="auto">
          <a:xfrm>
            <a:off x="5276850" y="1052513"/>
            <a:ext cx="3779838" cy="896937"/>
          </a:xfrm>
          <a:prstGeom prst="rect">
            <a:avLst/>
          </a:prstGeom>
          <a:solidFill>
            <a:srgbClr val="FF28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fontAlgn="t" hangingPunct="1">
              <a:lnSpc>
                <a:spcPct val="90000"/>
              </a:lnSpc>
            </a:pPr>
            <a:r>
              <a:rPr kumimoji="0" lang="en-US" altLang="ja-JP" sz="28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ヒラギノ角ゴ ProN W6"/>
              </a:rPr>
              <a:t> </a:t>
            </a:r>
            <a:r>
              <a:rPr kumimoji="0" lang="ja-JP" altLang="en-US" sz="28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ヒラギノ角ゴ ProN W6"/>
              </a:rPr>
              <a:t>レベル３</a:t>
            </a:r>
            <a:endParaRPr kumimoji="0" lang="en-US" altLang="ja-JP" sz="2800" b="1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ヒラギノ角ゴ ProN W6"/>
            </a:endParaRPr>
          </a:p>
          <a:p>
            <a:pPr algn="ctr" eaLnBrk="1" fontAlgn="t" hangingPunct="1">
              <a:lnSpc>
                <a:spcPct val="90000"/>
              </a:lnSpc>
            </a:pPr>
            <a:r>
              <a:rPr kumimoji="0" lang="ja-JP" altLang="en-US" sz="28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ヒラギノ角ゴ ProN W6"/>
              </a:rPr>
              <a:t>大雨警報</a:t>
            </a:r>
          </a:p>
        </p:txBody>
      </p:sp>
      <p:sp>
        <p:nvSpPr>
          <p:cNvPr id="26628" name="Rectangle 10">
            <a:extLst>
              <a:ext uri="{FF2B5EF4-FFF2-40B4-BE49-F238E27FC236}">
                <a16:creationId xmlns:a16="http://schemas.microsoft.com/office/drawing/2014/main" id="{53211F08-8923-C0CB-55FF-5F6FDAC28735}"/>
              </a:ext>
            </a:extLst>
          </p:cNvPr>
          <p:cNvSpPr>
            <a:spLocks/>
          </p:cNvSpPr>
          <p:nvPr/>
        </p:nvSpPr>
        <p:spPr bwMode="auto">
          <a:xfrm>
            <a:off x="5276850" y="2030413"/>
            <a:ext cx="3779838" cy="895350"/>
          </a:xfrm>
          <a:prstGeom prst="rect">
            <a:avLst/>
          </a:prstGeom>
          <a:solidFill>
            <a:srgbClr val="FF28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fontAlgn="t" hangingPunct="1">
              <a:lnSpc>
                <a:spcPct val="90000"/>
              </a:lnSpc>
            </a:pPr>
            <a:r>
              <a:rPr kumimoji="0" lang="en-US" altLang="ja-JP" sz="28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ヒラギノ角ゴ ProN W6"/>
              </a:rPr>
              <a:t> </a:t>
            </a:r>
            <a:r>
              <a:rPr kumimoji="0" lang="ja-JP" altLang="en-US" sz="28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ヒラギノ角ゴ ProN W6"/>
              </a:rPr>
              <a:t>レベル３</a:t>
            </a:r>
            <a:endParaRPr kumimoji="0" lang="en-US" altLang="ja-JP" sz="2800" b="1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ヒラギノ角ゴ ProN W6"/>
            </a:endParaRPr>
          </a:p>
          <a:p>
            <a:pPr algn="ctr" eaLnBrk="1" fontAlgn="t" hangingPunct="1">
              <a:lnSpc>
                <a:spcPct val="90000"/>
              </a:lnSpc>
            </a:pPr>
            <a:r>
              <a:rPr kumimoji="0" lang="ja-JP" altLang="en-US" sz="28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ヒラギノ角ゴ ProN W6"/>
              </a:rPr>
              <a:t>土砂災害警報</a:t>
            </a:r>
          </a:p>
        </p:txBody>
      </p:sp>
      <p:sp>
        <p:nvSpPr>
          <p:cNvPr id="26629" name="テキスト ボックス 7">
            <a:extLst>
              <a:ext uri="{FF2B5EF4-FFF2-40B4-BE49-F238E27FC236}">
                <a16:creationId xmlns:a16="http://schemas.microsoft.com/office/drawing/2014/main" id="{5A355EF0-D708-ED14-30DC-54C0BAFFC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1314450"/>
            <a:ext cx="431958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hangingPunct="1"/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日（土）</a:t>
            </a:r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13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時</a:t>
            </a:r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</a:p>
        </p:txBody>
      </p:sp>
      <p:sp>
        <p:nvSpPr>
          <p:cNvPr id="26630" name="正方形/長方形 8">
            <a:extLst>
              <a:ext uri="{FF2B5EF4-FFF2-40B4-BE49-F238E27FC236}">
                <a16:creationId xmlns:a16="http://schemas.microsoft.com/office/drawing/2014/main" id="{619CA1BB-3740-61A7-A37A-EF43D40BA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7713" y="2992438"/>
            <a:ext cx="50752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hangingPunct="1"/>
            <a:r>
              <a:rPr kumimoji="0" lang="ja-JP" altLang="en-US" sz="2400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ヒラギノ角ゴ ProN W6"/>
              </a:rPr>
              <a:t>警戒レベル３　高齢者等避難　相当</a:t>
            </a:r>
          </a:p>
        </p:txBody>
      </p:sp>
      <p:sp>
        <p:nvSpPr>
          <p:cNvPr id="26631" name="正方形/長方形 11">
            <a:extLst>
              <a:ext uri="{FF2B5EF4-FFF2-40B4-BE49-F238E27FC236}">
                <a16:creationId xmlns:a16="http://schemas.microsoft.com/office/drawing/2014/main" id="{7F0B9B89-CFA5-DB05-70B7-C26E06B22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3362325"/>
            <a:ext cx="82089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/>
            <a:r>
              <a:rPr lang="ja-JP" altLang="en-US" sz="2800">
                <a:latin typeface="メイリオ" panose="020B0604030504040204" pitchFamily="50" charset="-128"/>
                <a:ea typeface="メイリオ" panose="020B0604030504040204" pitchFamily="50" charset="-128"/>
              </a:rPr>
              <a:t>外は猛烈な雨</a:t>
            </a:r>
          </a:p>
        </p:txBody>
      </p:sp>
      <p:sp>
        <p:nvSpPr>
          <p:cNvPr id="26632" name="テキスト ボックス 16">
            <a:extLst>
              <a:ext uri="{FF2B5EF4-FFF2-40B4-BE49-F238E27FC236}">
                <a16:creationId xmlns:a16="http://schemas.microsoft.com/office/drawing/2014/main" id="{7B33E54A-89F2-4C92-B0DF-ED34F4004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313" y="6165850"/>
            <a:ext cx="80248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（日の出：</a:t>
            </a:r>
            <a:r>
              <a:rPr lang="en-US" altLang="ja-JP" sz="3200"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時</a:t>
            </a:r>
            <a:r>
              <a:rPr lang="en-US" altLang="ja-JP" sz="3200"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分頃、日の入：</a:t>
            </a:r>
            <a:r>
              <a:rPr lang="en-US" altLang="ja-JP" sz="3200">
                <a:latin typeface="メイリオ" panose="020B0604030504040204" pitchFamily="50" charset="-128"/>
                <a:ea typeface="メイリオ" panose="020B0604030504040204" pitchFamily="50" charset="-128"/>
              </a:rPr>
              <a:t>17</a:t>
            </a:r>
            <a:r>
              <a:rPr lang="ja-JP" altLang="en-US" sz="3200">
                <a:latin typeface="メイリオ" panose="020B0604030504040204" pitchFamily="50" charset="-128"/>
                <a:ea typeface="メイリオ" panose="020B0604030504040204" pitchFamily="50" charset="-128"/>
              </a:rPr>
              <a:t>時頃）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435E9F6C-B942-7653-ABA7-AFE7E17261D2}"/>
              </a:ext>
            </a:extLst>
          </p:cNvPr>
          <p:cNvSpPr/>
          <p:nvPr/>
        </p:nvSpPr>
        <p:spPr>
          <a:xfrm>
            <a:off x="415925" y="0"/>
            <a:ext cx="9072563" cy="1016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396000" rIns="0">
            <a:spAutoFit/>
          </a:bodyPr>
          <a:lstStyle/>
          <a:p>
            <a:pPr algn="ctr" fontAlgn="t">
              <a:defRPr/>
            </a:pPr>
            <a:r>
              <a:rPr lang="en-US" altLang="ja-JP" sz="600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20xx</a:t>
            </a:r>
            <a:r>
              <a:rPr lang="ja-JP" altLang="en-US" sz="6000" dirty="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年</a:t>
            </a:r>
            <a:r>
              <a:rPr lang="en-US" altLang="ja-JP" sz="600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10</a:t>
            </a:r>
            <a:r>
              <a:rPr lang="ja-JP" altLang="en-US" sz="600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月</a:t>
            </a:r>
            <a:r>
              <a:rPr lang="en-US" altLang="ja-JP" sz="600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5</a:t>
            </a:r>
            <a:r>
              <a:rPr lang="ja-JP" altLang="en-US" sz="6000">
                <a:solidFill>
                  <a:schemeClr val="accent6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</a:rPr>
              <a:t>日（土）</a:t>
            </a:r>
            <a:endParaRPr lang="ja-JP" altLang="en-US" sz="6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6634" name="テキスト ボックス 7">
            <a:extLst>
              <a:ext uri="{FF2B5EF4-FFF2-40B4-BE49-F238E27FC236}">
                <a16:creationId xmlns:a16="http://schemas.microsoft.com/office/drawing/2014/main" id="{1BB1345E-FCDE-64B7-A3E8-7CFC234FE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2276475"/>
            <a:ext cx="431958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 eaLnBrk="1" hangingPunct="1"/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日（土）</a:t>
            </a:r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17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時</a:t>
            </a:r>
            <a:r>
              <a:rPr lang="en-US" altLang="ja-JP" sz="3600"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lang="ja-JP" altLang="en-US" sz="3600"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803FB1-DDD2-A0CF-F9A9-D519F09A539A}"/>
              </a:ext>
            </a:extLst>
          </p:cNvPr>
          <p:cNvGrpSpPr>
            <a:grpSpLocks/>
          </p:cNvGrpSpPr>
          <p:nvPr/>
        </p:nvGrpSpPr>
        <p:grpSpPr bwMode="auto">
          <a:xfrm>
            <a:off x="920750" y="3879850"/>
            <a:ext cx="8712200" cy="2387600"/>
            <a:chOff x="920750" y="3879850"/>
            <a:chExt cx="8712200" cy="2387600"/>
          </a:xfrm>
        </p:grpSpPr>
        <p:grpSp>
          <p:nvGrpSpPr>
            <p:cNvPr id="26636" name="グループ化 12">
              <a:extLst>
                <a:ext uri="{FF2B5EF4-FFF2-40B4-BE49-F238E27FC236}">
                  <a16:creationId xmlns:a16="http://schemas.microsoft.com/office/drawing/2014/main" id="{93AB75D1-13CD-5E6D-5DE3-892A563BDB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20750" y="4581525"/>
              <a:ext cx="8712200" cy="1685925"/>
              <a:chOff x="920750" y="4437459"/>
              <a:chExt cx="8712200" cy="1686098"/>
            </a:xfrm>
          </p:grpSpPr>
          <p:sp>
            <p:nvSpPr>
              <p:cNvPr id="26638" name="Rectangle 6">
                <a:extLst>
                  <a:ext uri="{FF2B5EF4-FFF2-40B4-BE49-F238E27FC236}">
                    <a16:creationId xmlns:a16="http://schemas.microsoft.com/office/drawing/2014/main" id="{FB967B19-39DC-4F7A-6D5D-F21136BD8C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6850" y="4725491"/>
                <a:ext cx="3997325" cy="926354"/>
              </a:xfrm>
              <a:prstGeom prst="rect">
                <a:avLst/>
              </a:prstGeom>
              <a:solidFill>
                <a:srgbClr val="AA00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>
                <a:lvl1pPr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1pPr>
                <a:lvl2pPr marL="742950" indent="-285750"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2pPr>
                <a:lvl3pPr marL="1143000" indent="-228600"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3pPr>
                <a:lvl4pPr marL="1600200" indent="-228600"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4pPr>
                <a:lvl5pPr marL="2057400" indent="-228600"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9pPr>
              </a:lstStyle>
              <a:p>
                <a:pPr algn="ctr" eaLnBrk="1" fontAlgn="t" hangingPunct="1">
                  <a:lnSpc>
                    <a:spcPct val="90000"/>
                  </a:lnSpc>
                </a:pPr>
                <a:r>
                  <a:rPr kumimoji="0" lang="ja-JP" altLang="en-US" sz="2800" b="1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sym typeface="ヒラギノ角ゴ ProN W6"/>
                  </a:rPr>
                  <a:t>レベル４</a:t>
                </a:r>
                <a:r>
                  <a:rPr kumimoji="0" lang="en-US" altLang="ja-JP" sz="2800" b="1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sym typeface="ヒラギノ角ゴ ProN W6"/>
                  </a:rPr>
                  <a:t> </a:t>
                </a:r>
              </a:p>
              <a:p>
                <a:pPr algn="ctr" eaLnBrk="1" fontAlgn="t" hangingPunct="1">
                  <a:lnSpc>
                    <a:spcPct val="90000"/>
                  </a:lnSpc>
                </a:pPr>
                <a:r>
                  <a:rPr kumimoji="0" lang="ja-JP" altLang="en-US" sz="2800" b="1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sym typeface="ヒラギノ角ゴ ProN W6"/>
                  </a:rPr>
                  <a:t>土砂災害危険警報</a:t>
                </a:r>
              </a:p>
            </p:txBody>
          </p:sp>
          <p:sp>
            <p:nvSpPr>
              <p:cNvPr id="26639" name="テキスト ボックス 11">
                <a:extLst>
                  <a:ext uri="{FF2B5EF4-FFF2-40B4-BE49-F238E27FC236}">
                    <a16:creationId xmlns:a16="http://schemas.microsoft.com/office/drawing/2014/main" id="{6E3EF9F9-44DA-AE6B-FDDE-BFE629B4938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20750" y="4437459"/>
                <a:ext cx="4319588" cy="5540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1pPr>
                <a:lvl2pPr marL="742950" indent="-285750"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2pPr>
                <a:lvl3pPr marL="1143000" indent="-228600"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3pPr>
                <a:lvl4pPr marL="1600200" indent="-228600"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4pPr>
                <a:lvl5pPr marL="2057400" indent="-228600"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9pPr>
              </a:lstStyle>
              <a:p>
                <a:pPr algn="ctr" eaLnBrk="1" hangingPunct="1"/>
                <a:r>
                  <a:rPr lang="en-US" altLang="ja-JP" sz="360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5</a:t>
                </a:r>
                <a:r>
                  <a:rPr lang="ja-JP" altLang="en-US" sz="360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日（土）</a:t>
                </a:r>
                <a:r>
                  <a:rPr lang="en-US" altLang="ja-JP" sz="360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18</a:t>
                </a:r>
                <a:r>
                  <a:rPr lang="ja-JP" altLang="en-US" sz="360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時</a:t>
                </a:r>
                <a:r>
                  <a:rPr lang="en-US" altLang="ja-JP" sz="360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30</a:t>
                </a:r>
                <a:r>
                  <a:rPr lang="ja-JP" altLang="en-US" sz="360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分</a:t>
                </a:r>
              </a:p>
            </p:txBody>
          </p:sp>
          <p:sp>
            <p:nvSpPr>
              <p:cNvPr id="26640" name="正方形/長方形 12">
                <a:extLst>
                  <a:ext uri="{FF2B5EF4-FFF2-40B4-BE49-F238E27FC236}">
                    <a16:creationId xmlns:a16="http://schemas.microsoft.com/office/drawing/2014/main" id="{4725AE81-5BD4-6871-297F-D5D499A00C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57713" y="5661595"/>
                <a:ext cx="5075237" cy="4619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1pPr>
                <a:lvl2pPr marL="742950" indent="-285750"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2pPr>
                <a:lvl3pPr marL="1143000" indent="-228600"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3pPr>
                <a:lvl4pPr marL="1600200" indent="-228600"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4pPr>
                <a:lvl5pPr marL="2057400" indent="-228600"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9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9pPr>
              </a:lstStyle>
              <a:p>
                <a:pPr algn="ctr" eaLnBrk="1" hangingPunct="1"/>
                <a:r>
                  <a:rPr kumimoji="0" lang="ja-JP" altLang="en-US" sz="2400" b="1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ヒラギノ角ゴ ProN W6"/>
                  </a:rPr>
                  <a:t>警戒レベル</a:t>
                </a:r>
                <a:r>
                  <a:rPr kumimoji="0" lang="en-US" altLang="ja-JP" sz="2400" b="1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ヒラギノ角ゴ ProN W6"/>
                  </a:rPr>
                  <a:t>4</a:t>
                </a:r>
                <a:r>
                  <a:rPr kumimoji="0" lang="ja-JP" altLang="en-US" sz="2400" b="1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ヒラギノ角ゴ ProN W6"/>
                  </a:rPr>
                  <a:t>　避難指示　相当</a:t>
                </a:r>
              </a:p>
            </p:txBody>
          </p:sp>
        </p:grpSp>
        <p:sp>
          <p:nvSpPr>
            <p:cNvPr id="26637" name="Rectangle 6">
              <a:extLst>
                <a:ext uri="{FF2B5EF4-FFF2-40B4-BE49-F238E27FC236}">
                  <a16:creationId xmlns:a16="http://schemas.microsoft.com/office/drawing/2014/main" id="{EFA83A78-EE8D-36B0-7BC9-A4841B695B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6850" y="3879850"/>
              <a:ext cx="3997325" cy="925513"/>
            </a:xfrm>
            <a:prstGeom prst="rect">
              <a:avLst/>
            </a:prstGeom>
            <a:solidFill>
              <a:srgbClr val="AA00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1pPr>
              <a:lvl2pPr marL="742950" indent="-285750"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2pPr>
              <a:lvl3pPr marL="1143000" indent="-228600"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3pPr>
              <a:lvl4pPr marL="1600200" indent="-228600"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4pPr>
              <a:lvl5pPr marL="2057400" indent="-228600"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9pPr>
            </a:lstStyle>
            <a:p>
              <a:pPr algn="ctr" eaLnBrk="1" fontAlgn="t" hangingPunct="1">
                <a:lnSpc>
                  <a:spcPct val="90000"/>
                </a:lnSpc>
              </a:pPr>
              <a:r>
                <a:rPr kumimoji="0" lang="ja-JP" altLang="en-US" sz="2800" b="1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sym typeface="ヒラギノ角ゴ ProN W6"/>
                </a:rPr>
                <a:t>レベル４</a:t>
              </a:r>
              <a:r>
                <a:rPr kumimoji="0" lang="en-US" altLang="ja-JP" sz="2800" b="1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sym typeface="ヒラギノ角ゴ ProN W6"/>
                </a:rPr>
                <a:t> </a:t>
              </a:r>
            </a:p>
            <a:p>
              <a:pPr algn="ctr" eaLnBrk="1" fontAlgn="t" hangingPunct="1">
                <a:lnSpc>
                  <a:spcPct val="90000"/>
                </a:lnSpc>
              </a:pPr>
              <a:r>
                <a:rPr kumimoji="0" lang="ja-JP" altLang="en-US" sz="2800" b="1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sym typeface="ヒラギノ角ゴ ProN W6"/>
                </a:rPr>
                <a:t>大雨危険警報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タイトル &amp; サブタイトル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0000"/>
      </a:accent1>
      <a:accent2>
        <a:srgbClr val="333399"/>
      </a:accent2>
      <a:accent3>
        <a:srgbClr val="FFFFFF"/>
      </a:accent3>
      <a:accent4>
        <a:srgbClr val="000000"/>
      </a:accent4>
      <a:accent5>
        <a:srgbClr val="AA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タイトル &amp; サブタイトル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9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9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タイトル &amp; サブタイトル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タイトル &amp; サブタイトル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0000"/>
      </a:accent1>
      <a:accent2>
        <a:srgbClr val="333399"/>
      </a:accent2>
      <a:accent3>
        <a:srgbClr val="FFFFFF"/>
      </a:accent3>
      <a:accent4>
        <a:srgbClr val="000000"/>
      </a:accent4>
      <a:accent5>
        <a:srgbClr val="AA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タイトル &amp; サブタイトル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9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9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タイトル &amp; サブタイトル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ホワイ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6B32091B141EF04BB3940D5234570925" ma:contentTypeVersion="15" ma:contentTypeDescription="新しいドキュメントを作成します。" ma:contentTypeScope="" ma:versionID="6b463a8fd0f567810f31c34e8a2e6346">
  <xsd:schema xmlns:xsd="http://www.w3.org/2001/XMLSchema" xmlns:xs="http://www.w3.org/2001/XMLSchema" xmlns:p="http://schemas.microsoft.com/office/2006/metadata/properties" xmlns:ns2="3718f539-eee4-4010-9a60-f4133c1b7c45" xmlns:ns3="ffc7cc4f-5087-4dec-9d89-6ee48c79a825" targetNamespace="http://schemas.microsoft.com/office/2006/metadata/properties" ma:root="true" ma:fieldsID="cfc7eef10bb594648b71278f1961dddc" ns2:_="" ns3:_="">
    <xsd:import namespace="3718f539-eee4-4010-9a60-f4133c1b7c45"/>
    <xsd:import namespace="ffc7cc4f-5087-4dec-9d89-6ee48c79a8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_x0032_02510_x0028_ABL_x0029_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18f539-eee4-4010-9a60-f4133c1b7c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画像タグ" ma:readOnly="false" ma:fieldId="{5cf76f15-5ced-4ddc-b409-7134ff3c332f}" ma:taxonomyMulti="true" ma:sspId="1e1c6816-2a4f-4461-93c7-8dd281d62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  <xsd:element name="_x0032_02510_x0028_ABL_x0029_" ma:index="26" nillable="true" ma:displayName="202510(ABL)" ma:format="Dropdown" ma:internalName="_x0032_02510_x0028_ABL_x0029_">
      <xsd:simpleType>
        <xsd:restriction base="dms:Text">
          <xsd:maxLength value="255"/>
        </xsd:restriction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c7cc4f-5087-4dec-9d89-6ee48c79a82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f9caebf6-609b-4b3d-a7bb-06559b42ad74}" ma:internalName="TaxCatchAll" ma:readOnly="false" ma:showField="CatchAllData" ma:web="ffc7cc4f-5087-4dec-9d89-6ee48c79a82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fc7cc4f-5087-4dec-9d89-6ee48c79a825"/>
    <_x0032_02510_x0028_ABL_x0029_ xmlns="3718f539-eee4-4010-9a60-f4133c1b7c45" xsi:nil="true"/>
    <lcf76f155ced4ddcb4097134ff3c332f xmlns="3718f539-eee4-4010-9a60-f4133c1b7c4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8128B2A-9DA9-40FC-8C7D-6CF3765AC25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1A57D47-3AA5-4CFC-B0D4-BFB1651D55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18f539-eee4-4010-9a60-f4133c1b7c45"/>
    <ds:schemaRef ds:uri="ffc7cc4f-5087-4dec-9d89-6ee48c79a8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B4009B-B280-4DE5-A2E4-ACEF08DD7635}">
  <ds:schemaRefs>
    <ds:schemaRef ds:uri="3718f539-eee4-4010-9a60-f4133c1b7c45"/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ffc7cc4f-5087-4dec-9d89-6ee48c79a825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Pages>0</Pages>
  <Words>1010</Words>
  <Characters>0</Characters>
  <Application>Microsoft Office PowerPoint</Application>
  <PresentationFormat>A4 210 x 297 mm</PresentationFormat>
  <Lines>0</Lines>
  <Paragraphs>157</Paragraphs>
  <Slides>17</Slides>
  <Notes>17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17</vt:i4>
      </vt:variant>
    </vt:vector>
  </HeadingPairs>
  <TitlesOfParts>
    <vt:vector size="26" baseType="lpstr">
      <vt:lpstr>Gill Sans</vt:lpstr>
      <vt:lpstr>ヒラギノ角ゴ ProN W3</vt:lpstr>
      <vt:lpstr>Arial</vt:lpstr>
      <vt:lpstr>ＭＳ Ｐゴシック</vt:lpstr>
      <vt:lpstr>メイリオ</vt:lpstr>
      <vt:lpstr>ヒラギノ角ゴ ProN W6</vt:lpstr>
      <vt:lpstr>Lucida Grande</vt:lpstr>
      <vt:lpstr>タイトル &amp; サブタイトル</vt:lpstr>
      <vt:lpstr>1_タイトル &amp; サブタイトル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modified xsi:type="dcterms:W3CDTF">2026-07-29T05:32:46Z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cf76f155ced4ddcb4097134ff3c332f">
    <vt:lpwstr/>
  </property>
  <property fmtid="{D5CDD505-2E9C-101B-9397-08002B2CF9AE}" pid="3" name="TaxCatchAll">
    <vt:lpwstr/>
  </property>
  <property fmtid="{D5CDD505-2E9C-101B-9397-08002B2CF9AE}" pid="4" name="承認の状態">
    <vt:lpwstr/>
  </property>
  <property fmtid="{D5CDD505-2E9C-101B-9397-08002B2CF9AE}" pid="5" name="202510(ABL)">
    <vt:lpwstr/>
  </property>
</Properties>
</file>