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2" r:id="rId1"/>
  </p:sldMasterIdLst>
  <p:notesMasterIdLst>
    <p:notesMasterId r:id="rId14"/>
  </p:notesMasterIdLst>
  <p:handoutMasterIdLst>
    <p:handoutMasterId r:id="rId15"/>
  </p:handoutMasterIdLst>
  <p:sldIdLst>
    <p:sldId id="312" r:id="rId2"/>
    <p:sldId id="313" r:id="rId3"/>
    <p:sldId id="319" r:id="rId4"/>
    <p:sldId id="323" r:id="rId5"/>
    <p:sldId id="336" r:id="rId6"/>
    <p:sldId id="337" r:id="rId7"/>
    <p:sldId id="338" r:id="rId8"/>
    <p:sldId id="329" r:id="rId9"/>
    <p:sldId id="331" r:id="rId10"/>
    <p:sldId id="339" r:id="rId11"/>
    <p:sldId id="332" r:id="rId12"/>
    <p:sldId id="33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801"/>
    <a:srgbClr val="404040"/>
    <a:srgbClr val="F3D6AA"/>
    <a:srgbClr val="0F69AC"/>
    <a:srgbClr val="FF9966"/>
    <a:srgbClr val="6EB0AF"/>
    <a:srgbClr val="CFE9EA"/>
    <a:srgbClr val="E6E6E6"/>
    <a:srgbClr val="FBFBEF"/>
    <a:srgbClr val="FF32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54" autoAdjust="0"/>
    <p:restoredTop sz="64066" autoAdjust="0"/>
  </p:normalViewPr>
  <p:slideViewPr>
    <p:cSldViewPr snapToGrid="0" snapToObjects="1">
      <p:cViewPr varScale="1">
        <p:scale>
          <a:sx n="61" d="100"/>
          <a:sy n="61" d="100"/>
        </p:scale>
        <p:origin x="43" y="48"/>
      </p:cViewPr>
      <p:guideLst/>
    </p:cSldViewPr>
  </p:slideViewPr>
  <p:notesTextViewPr>
    <p:cViewPr>
      <p:scale>
        <a:sx n="1" d="1"/>
        <a:sy n="1" d="1"/>
      </p:scale>
      <p:origin x="0" y="0"/>
    </p:cViewPr>
  </p:notesTextViewPr>
  <p:notesViewPr>
    <p:cSldViewPr snapToGrid="0" snapToObjects="1">
      <p:cViewPr varScale="1">
        <p:scale>
          <a:sx n="86" d="100"/>
          <a:sy n="86" d="100"/>
        </p:scale>
        <p:origin x="30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643BA65-E7C5-3F7C-4478-7B03431EFF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EDE1C547-D6C1-2305-B5FA-B96DEF685D6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50C1665-E873-4494-BCAD-EFFB08BF61DD}" type="datetimeFigureOut">
              <a:rPr kumimoji="1" lang="ja-JP" altLang="en-US" smtClean="0"/>
              <a:t>2026/3/23</a:t>
            </a:fld>
            <a:endParaRPr kumimoji="1" lang="ja-JP" altLang="en-US"/>
          </a:p>
        </p:txBody>
      </p:sp>
      <p:sp>
        <p:nvSpPr>
          <p:cNvPr id="4" name="フッター プレースホルダー 3">
            <a:extLst>
              <a:ext uri="{FF2B5EF4-FFF2-40B4-BE49-F238E27FC236}">
                <a16:creationId xmlns:a16="http://schemas.microsoft.com/office/drawing/2014/main" id="{901A4915-B99F-C87D-6008-D34ED6F638C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1CAA5D53-C468-B7A2-6B4D-BA47784AB9A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85FF705-0F17-4AC4-9C59-F71A5B6F51A2}" type="slidenum">
              <a:rPr kumimoji="1" lang="ja-JP" altLang="en-US" smtClean="0"/>
              <a:t>‹#›</a:t>
            </a:fld>
            <a:endParaRPr kumimoji="1" lang="ja-JP" altLang="en-US"/>
          </a:p>
        </p:txBody>
      </p:sp>
    </p:spTree>
    <p:extLst>
      <p:ext uri="{BB962C8B-B14F-4D97-AF65-F5344CB8AC3E}">
        <p14:creationId xmlns:p14="http://schemas.microsoft.com/office/powerpoint/2010/main" val="453943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678C5F-15AD-49B6-920B-A63E63E6BE98}" type="datetimeFigureOut">
              <a:rPr kumimoji="1" lang="ja-JP" altLang="en-US" smtClean="0"/>
              <a:t>2026/3/23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17233-7DB6-4462-ADC7-270B67FBE8C1}" type="slidenum">
              <a:rPr kumimoji="1" lang="ja-JP" altLang="en-US" smtClean="0"/>
              <a:t>‹#›</a:t>
            </a:fld>
            <a:endParaRPr kumimoji="1" lang="ja-JP" altLang="en-US"/>
          </a:p>
        </p:txBody>
      </p:sp>
    </p:spTree>
    <p:extLst>
      <p:ext uri="{BB962C8B-B14F-4D97-AF65-F5344CB8AC3E}">
        <p14:creationId xmlns:p14="http://schemas.microsoft.com/office/powerpoint/2010/main" val="19366061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en-US" altLang="ja-JP" dirty="0">
              <a:latin typeface="メイリオ" panose="020B0604030504040204" pitchFamily="50" charset="-128"/>
              <a:ea typeface="メイリオ" panose="020B0604030504040204" pitchFamily="50" charset="-128"/>
            </a:endParaRP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a:t>
            </a:fld>
            <a:endParaRPr kumimoji="1" lang="ja-JP" altLang="en-US"/>
          </a:p>
        </p:txBody>
      </p:sp>
    </p:spTree>
    <p:extLst>
      <p:ext uri="{BB962C8B-B14F-4D97-AF65-F5344CB8AC3E}">
        <p14:creationId xmlns:p14="http://schemas.microsoft.com/office/powerpoint/2010/main" val="29189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それでは、最後の意見交換です。</a:t>
            </a:r>
          </a:p>
          <a:p>
            <a:r>
              <a:rPr kumimoji="1" lang="ja-JP" altLang="en-US" sz="1200" kern="1200" dirty="0">
                <a:solidFill>
                  <a:schemeClr val="tx1"/>
                </a:solidFill>
                <a:effectLst/>
                <a:latin typeface="+mn-lt"/>
                <a:ea typeface="+mn-ea"/>
                <a:cs typeface="+mn-cs"/>
              </a:rPr>
              <a:t>テーマは、「火山災害に備えて大切なこと」です。</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ここまでの話を踏まえて、火山災害に備えて、</a:t>
            </a:r>
          </a:p>
          <a:p>
            <a:r>
              <a:rPr kumimoji="1" lang="ja-JP" altLang="en-US" sz="1200" kern="1200" dirty="0">
                <a:solidFill>
                  <a:schemeClr val="tx1"/>
                </a:solidFill>
                <a:effectLst/>
                <a:latin typeface="+mn-lt"/>
                <a:ea typeface="+mn-ea"/>
                <a:cs typeface="+mn-cs"/>
              </a:rPr>
              <a:t>今、あなたができる対策、大切だと思うことについてもう一度考えてみましょう。</a:t>
            </a:r>
          </a:p>
          <a:p>
            <a:r>
              <a:rPr kumimoji="1" lang="ja-JP" altLang="en-US" sz="1200" kern="1200" dirty="0">
                <a:solidFill>
                  <a:schemeClr val="tx1"/>
                </a:solidFill>
                <a:effectLst/>
                <a:latin typeface="+mn-lt"/>
                <a:ea typeface="+mn-ea"/>
                <a:cs typeface="+mn-cs"/>
              </a:rPr>
              <a:t>そして、一人一言ずつその考えを教えてください。</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時間は５～</a:t>
            </a:r>
            <a:r>
              <a:rPr kumimoji="1" lang="en-US" altLang="ja-JP" sz="1200" kern="1200" dirty="0">
                <a:solidFill>
                  <a:schemeClr val="tx1"/>
                </a:solidFill>
                <a:effectLst/>
                <a:latin typeface="+mn-lt"/>
                <a:ea typeface="+mn-ea"/>
                <a:cs typeface="+mn-cs"/>
              </a:rPr>
              <a:t>10</a:t>
            </a:r>
            <a:r>
              <a:rPr kumimoji="1" lang="ja-JP" altLang="en-US" sz="1200" kern="1200" dirty="0">
                <a:solidFill>
                  <a:schemeClr val="tx1"/>
                </a:solidFill>
                <a:effectLst/>
                <a:latin typeface="+mn-lt"/>
                <a:ea typeface="+mn-ea"/>
                <a:cs typeface="+mn-cs"/>
              </a:rPr>
              <a:t>分間です。</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それでは、始めてください。</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a:t>
            </a:r>
          </a:p>
          <a:p>
            <a:r>
              <a:rPr kumimoji="1" lang="ja-JP" altLang="en-US" sz="1200" kern="1200" dirty="0">
                <a:solidFill>
                  <a:schemeClr val="tx1"/>
                </a:solidFill>
                <a:effectLst/>
                <a:latin typeface="+mn-lt"/>
                <a:ea typeface="+mn-ea"/>
                <a:cs typeface="+mn-cs"/>
              </a:rPr>
              <a:t>それでは、時間になりましたので、意見交換を終えてください。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火山災害はまれにしか起きない現象であり、実際の火山災害の場面では、情報が不十分だったり錯綜したりする中で、判断に迷うことも考えられます。</a:t>
            </a:r>
          </a:p>
          <a:p>
            <a:r>
              <a:rPr kumimoji="1" lang="ja-JP" altLang="en-US" sz="1200" kern="1200" dirty="0">
                <a:solidFill>
                  <a:schemeClr val="tx1"/>
                </a:solidFill>
                <a:effectLst/>
                <a:latin typeface="+mn-lt"/>
                <a:ea typeface="+mn-ea"/>
                <a:cs typeface="+mn-cs"/>
              </a:rPr>
              <a:t>だからこそ、いざというときのために、皆さん自身であらかじめ火山について知り、備えておくことが大切です。</a:t>
            </a:r>
          </a:p>
          <a:p>
            <a:r>
              <a:rPr kumimoji="1" lang="ja-JP" altLang="en-US" sz="1200" kern="1200" dirty="0">
                <a:solidFill>
                  <a:schemeClr val="tx1"/>
                </a:solidFill>
                <a:effectLst/>
                <a:latin typeface="+mn-lt"/>
                <a:ea typeface="+mn-ea"/>
                <a:cs typeface="+mn-cs"/>
              </a:rPr>
              <a:t>・危険な地域からは事前に避難</a:t>
            </a:r>
          </a:p>
          <a:p>
            <a:r>
              <a:rPr kumimoji="1" lang="ja-JP" altLang="en-US" sz="1200" kern="1200" dirty="0">
                <a:solidFill>
                  <a:schemeClr val="tx1"/>
                </a:solidFill>
                <a:effectLst/>
                <a:latin typeface="+mn-lt"/>
                <a:ea typeface="+mn-ea"/>
                <a:cs typeface="+mn-cs"/>
              </a:rPr>
              <a:t>・常に最新の情報を確実に入手するために様々な手段で情報を入手できるようにしておくこと</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そうした基本も、今日の議論と合わせて心に留めていただければと思います。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10</a:t>
            </a:fld>
            <a:endParaRPr kumimoji="1" lang="ja-JP" altLang="en-US"/>
          </a:p>
        </p:txBody>
      </p:sp>
    </p:spTree>
    <p:extLst>
      <p:ext uri="{BB962C8B-B14F-4D97-AF65-F5344CB8AC3E}">
        <p14:creationId xmlns:p14="http://schemas.microsoft.com/office/powerpoint/2010/main" val="2042988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おつかれさまでした。</a:t>
            </a:r>
          </a:p>
          <a:p>
            <a:r>
              <a:rPr kumimoji="1" lang="ja-JP" altLang="en-US" dirty="0">
                <a:latin typeface="メイリオ" panose="020B0604030504040204" pitchFamily="50" charset="-128"/>
                <a:ea typeface="メイリオ" panose="020B0604030504040204" pitchFamily="50" charset="-128"/>
              </a:rPr>
              <a:t>最後にまとめとお願いです。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dirty="0">
                <a:latin typeface="メイリオ" panose="020B0604030504040204" pitchFamily="50" charset="-128"/>
                <a:ea typeface="メイリオ" panose="020B0604030504040204" pitchFamily="50" charset="-128"/>
              </a:rPr>
              <a:t>火山活動が高まった時や噴火が発生した時の避難行動を考えるときのポイントは</a:t>
            </a:r>
            <a:r>
              <a:rPr kumimoji="1" lang="en-US" altLang="ja-JP" dirty="0">
                <a:latin typeface="メイリオ" panose="020B0604030504040204" pitchFamily="50" charset="-128"/>
                <a:ea typeface="メイリオ" panose="020B0604030504040204" pitchFamily="50" charset="-128"/>
              </a:rPr>
              <a:t>3</a:t>
            </a:r>
            <a:r>
              <a:rPr kumimoji="1" lang="ja-JP" altLang="en-US" dirty="0">
                <a:latin typeface="メイリオ" panose="020B0604030504040204" pitchFamily="50" charset="-128"/>
                <a:ea typeface="メイリオ" panose="020B0604030504040204" pitchFamily="50" charset="-128"/>
              </a:rPr>
              <a:t>つあります。</a:t>
            </a:r>
          </a:p>
          <a:p>
            <a:r>
              <a:rPr kumimoji="1" lang="ja-JP" altLang="en-US" dirty="0">
                <a:latin typeface="メイリオ" panose="020B0604030504040204" pitchFamily="50" charset="-128"/>
                <a:ea typeface="メイリオ" panose="020B0604030504040204" pitchFamily="50" charset="-128"/>
              </a:rPr>
              <a:t>避難指示や噴火警報が発表されたら危険な地域から事前に避難しましょう。</a:t>
            </a:r>
          </a:p>
          <a:p>
            <a:r>
              <a:rPr kumimoji="1" lang="ja-JP" altLang="en-US" dirty="0">
                <a:latin typeface="メイリオ" panose="020B0604030504040204" pitchFamily="50" charset="-128"/>
                <a:ea typeface="メイリオ" panose="020B0604030504040204" pitchFamily="50" charset="-128"/>
              </a:rPr>
              <a:t>自分自身が火山の噴火に気づいたとき、噴火速報が発表されたときは、直ちに身を守る行動をとる必要があります。近くの頑丈な建物の陰や中に入って身を守ります。近くに建物等がない場合は、飛んでくる噴石等から身を守るため、かばんやリュックなど持っている物で頭を覆うようにしましょう。</a:t>
            </a:r>
          </a:p>
          <a:p>
            <a:r>
              <a:rPr kumimoji="1" lang="ja-JP" altLang="en-US" dirty="0">
                <a:latin typeface="メイリオ" panose="020B0604030504040204" pitchFamily="50" charset="-128"/>
                <a:ea typeface="メイリオ" panose="020B0604030504040204" pitchFamily="50" charset="-128"/>
              </a:rPr>
              <a:t>噴火後に避難する場合には、火山から離れた場所でも風に流されて小さな噴石や火山灰が降ってくることがあるので、ヘルメットをかぶる、マスクをするなどの対応をして注意して避難しましょう。</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11</a:t>
            </a:fld>
            <a:endParaRPr kumimoji="1" lang="ja-JP" altLang="en-US"/>
          </a:p>
        </p:txBody>
      </p:sp>
    </p:spTree>
    <p:extLst>
      <p:ext uri="{BB962C8B-B14F-4D97-AF65-F5344CB8AC3E}">
        <p14:creationId xmlns:p14="http://schemas.microsoft.com/office/powerpoint/2010/main" val="3289276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本日のグループワークでは、火山災害が起こった時の登山者と、火山のふもとに住んでいる方、それぞれの対応について意見交換を行い、具体的に確認してきました。本日は、架空の想定でしたが、実際には人それぞれ、置かれている状況は異なります。</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火山災害の対策は、あらかじめ準備や対応を行っておくことが大切です。</a:t>
            </a:r>
          </a:p>
          <a:p>
            <a:r>
              <a:rPr kumimoji="1" lang="ja-JP" altLang="en-US" dirty="0">
                <a:latin typeface="メイリオ" panose="020B0604030504040204" pitchFamily="50" charset="-128"/>
                <a:ea typeface="メイリオ" panose="020B0604030504040204" pitchFamily="50" charset="-128"/>
              </a:rPr>
              <a:t>「火山の情報を知る」「火山情報を確認する」「避難の指示や噴火警報が発表されたら避難する」ということを意識して、自分の命を守る行動がとれるよう、本日見つけた「できること」から、一つずつ備えを進めていきましょう。</a:t>
            </a:r>
          </a:p>
          <a:p>
            <a:r>
              <a:rPr kumimoji="1" lang="ja-JP" altLang="en-US" dirty="0">
                <a:latin typeface="メイリオ" panose="020B0604030504040204" pitchFamily="50" charset="-128"/>
                <a:ea typeface="メイリオ" panose="020B0604030504040204" pitchFamily="50" charset="-128"/>
              </a:rPr>
              <a:t>そして、本日の学びをさらに広げ、また、自身の周りの方にも共有していただけたら嬉しいです。</a:t>
            </a:r>
          </a:p>
          <a:p>
            <a:r>
              <a:rPr kumimoji="1" lang="ja-JP" altLang="en-US" dirty="0">
                <a:latin typeface="メイリオ" panose="020B0604030504040204" pitchFamily="50" charset="-128"/>
                <a:ea typeface="メイリオ" panose="020B0604030504040204" pitchFamily="50" charset="-128"/>
              </a:rPr>
              <a:t> </a:t>
            </a:r>
          </a:p>
          <a:p>
            <a:r>
              <a:rPr kumimoji="1" lang="ja-JP" altLang="en-US">
                <a:latin typeface="メイリオ" panose="020B0604030504040204" pitchFamily="50" charset="-128"/>
                <a:ea typeface="メイリオ" panose="020B0604030504040204" pitchFamily="50" charset="-128"/>
              </a:rPr>
              <a:t>本日は、ありがとうございました。</a:t>
            </a:r>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12</a:t>
            </a:fld>
            <a:endParaRPr kumimoji="1" lang="ja-JP" altLang="en-US"/>
          </a:p>
        </p:txBody>
      </p:sp>
    </p:spTree>
    <p:extLst>
      <p:ext uri="{BB962C8B-B14F-4D97-AF65-F5344CB8AC3E}">
        <p14:creationId xmlns:p14="http://schemas.microsoft.com/office/powerpoint/2010/main" val="1261152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それでは、グループワークの流れを確認します。</a:t>
            </a:r>
          </a:p>
          <a:p>
            <a:r>
              <a:rPr kumimoji="1" lang="ja-JP" altLang="en-US" sz="1200" kern="1200" dirty="0">
                <a:solidFill>
                  <a:schemeClr val="tx1"/>
                </a:solidFill>
                <a:effectLst/>
                <a:latin typeface="+mn-lt"/>
                <a:ea typeface="+mn-ea"/>
                <a:cs typeface="+mn-cs"/>
              </a:rPr>
              <a:t>全体の流れですが、「火口周辺に近づく登山者」の場合と、「火山のふもとにお住まいの方」の２つに分けてグループワークを行います。それぞれ初めに発表と確認を行った後、意見交換を行います。</a:t>
            </a:r>
          </a:p>
          <a:p>
            <a:r>
              <a:rPr kumimoji="1" lang="ja-JP" altLang="en-US" sz="1200" kern="1200" dirty="0">
                <a:solidFill>
                  <a:schemeClr val="tx1"/>
                </a:solidFill>
                <a:effectLst/>
                <a:latin typeface="+mn-lt"/>
                <a:ea typeface="+mn-ea"/>
                <a:cs typeface="+mn-cs"/>
              </a:rPr>
              <a:t>途中で、意見交換を踏まえてワークシートを見直す時間も設けています。</a:t>
            </a:r>
          </a:p>
          <a:p>
            <a:r>
              <a:rPr kumimoji="1" lang="ja-JP" altLang="en-US" sz="1200" kern="1200" dirty="0">
                <a:solidFill>
                  <a:schemeClr val="tx1"/>
                </a:solidFill>
                <a:effectLst/>
                <a:latin typeface="+mn-lt"/>
                <a:ea typeface="+mn-ea"/>
                <a:cs typeface="+mn-cs"/>
              </a:rPr>
              <a:t>最後には、本日の気づきを整理し、火山災害に備えて大切なことを考えていきます。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火山災害は発生頻度が低く、実際に経験する機会は多くありません。そのため、もしもの時に何が大切なのかこのグループワークをとおして、みなさんでイメージしていきましょう。</a:t>
            </a:r>
          </a:p>
          <a:p>
            <a:r>
              <a:rPr kumimoji="1" lang="ja-JP" altLang="en-US" sz="1200" kern="1200" dirty="0">
                <a:solidFill>
                  <a:schemeClr val="tx1"/>
                </a:solidFill>
                <a:effectLst/>
                <a:latin typeface="+mn-lt"/>
                <a:ea typeface="+mn-ea"/>
                <a:cs typeface="+mn-cs"/>
              </a:rPr>
              <a:t>本日のグループワークでは、架空の火山で活動が活発化した場合を想定し、とるべき防災対応について考えていただきます。</a:t>
            </a:r>
          </a:p>
          <a:p>
            <a:r>
              <a:rPr kumimoji="1" lang="ja-JP" altLang="en-US" sz="1200" kern="1200" dirty="0">
                <a:solidFill>
                  <a:schemeClr val="tx1"/>
                </a:solidFill>
                <a:effectLst/>
                <a:latin typeface="+mn-lt"/>
                <a:ea typeface="+mn-ea"/>
                <a:cs typeface="+mn-cs"/>
              </a:rPr>
              <a:t>その結果をもとに意見交換を行い、新たな気づきを共有して、火山災害に備えて大切なことを考えることを目的としています。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2</a:t>
            </a:fld>
            <a:endParaRPr kumimoji="1" lang="ja-JP" altLang="en-US"/>
          </a:p>
        </p:txBody>
      </p:sp>
    </p:spTree>
    <p:extLst>
      <p:ext uri="{BB962C8B-B14F-4D97-AF65-F5344CB8AC3E}">
        <p14:creationId xmlns:p14="http://schemas.microsoft.com/office/powerpoint/2010/main" val="1949824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まず、火口周辺に近づく登山者の場合を想定したグループワークを行います。</a:t>
            </a:r>
          </a:p>
          <a:p>
            <a:r>
              <a:rPr kumimoji="1" lang="ja-JP" altLang="en-US" sz="1200" kern="1200" dirty="0">
                <a:solidFill>
                  <a:schemeClr val="tx1"/>
                </a:solidFill>
                <a:effectLst/>
                <a:latin typeface="+mn-lt"/>
                <a:ea typeface="+mn-ea"/>
                <a:cs typeface="+mn-cs"/>
              </a:rPr>
              <a:t>最初のテーマは、「登山前の事前の確認」について、発表と確認を行います。</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ワークシートでは、火山の噴火によるリスクを確認しました。あなたの考えた登山中の噴火による災害リスクや、火山活動、現在の規制の有無の確認方法について発表してください。</a:t>
            </a:r>
          </a:p>
          <a:p>
            <a:r>
              <a:rPr kumimoji="1" lang="ja-JP" altLang="en-US" sz="1200" kern="1200" dirty="0">
                <a:solidFill>
                  <a:schemeClr val="tx1"/>
                </a:solidFill>
                <a:effectLst/>
                <a:latin typeface="+mn-lt"/>
                <a:ea typeface="+mn-ea"/>
                <a:cs typeface="+mn-cs"/>
              </a:rPr>
              <a:t>お一人ずつ、</a:t>
            </a:r>
          </a:p>
          <a:p>
            <a:r>
              <a:rPr kumimoji="1" lang="ja-JP" altLang="en-US" sz="1200" kern="1200" dirty="0">
                <a:solidFill>
                  <a:schemeClr val="tx1"/>
                </a:solidFill>
                <a:effectLst/>
                <a:latin typeface="+mn-lt"/>
                <a:ea typeface="+mn-ea"/>
                <a:cs typeface="+mn-cs"/>
              </a:rPr>
              <a:t>・自己紹介も兼ねてお名前（可能であれば所属など）</a:t>
            </a:r>
          </a:p>
          <a:p>
            <a:r>
              <a:rPr kumimoji="1" lang="ja-JP" altLang="en-US" sz="1200" kern="1200" dirty="0">
                <a:solidFill>
                  <a:schemeClr val="tx1"/>
                </a:solidFill>
                <a:effectLst/>
                <a:latin typeface="+mn-lt"/>
                <a:ea typeface="+mn-ea"/>
                <a:cs typeface="+mn-cs"/>
              </a:rPr>
              <a:t>・噴火による災害リスク（ハザードマップに記載のないものも含む）</a:t>
            </a:r>
          </a:p>
          <a:p>
            <a:r>
              <a:rPr kumimoji="1" lang="ja-JP" altLang="en-US" sz="1200" kern="1200" dirty="0">
                <a:solidFill>
                  <a:schemeClr val="tx1"/>
                </a:solidFill>
                <a:effectLst/>
                <a:latin typeface="+mn-lt"/>
                <a:ea typeface="+mn-ea"/>
                <a:cs typeface="+mn-cs"/>
              </a:rPr>
              <a:t>・火山活動、立入規制の確認方法</a:t>
            </a:r>
          </a:p>
          <a:p>
            <a:r>
              <a:rPr kumimoji="1" lang="ja-JP" altLang="en-US" sz="1200" kern="1200" dirty="0">
                <a:solidFill>
                  <a:schemeClr val="tx1"/>
                </a:solidFill>
                <a:effectLst/>
                <a:latin typeface="+mn-lt"/>
                <a:ea typeface="+mn-ea"/>
                <a:cs typeface="+mn-cs"/>
              </a:rPr>
              <a:t>を、まとめてご紹介ください。</a:t>
            </a:r>
          </a:p>
          <a:p>
            <a:r>
              <a:rPr kumimoji="1" lang="ja-JP" altLang="en-US" sz="1200" kern="1200" dirty="0">
                <a:solidFill>
                  <a:schemeClr val="tx1"/>
                </a:solidFill>
                <a:effectLst/>
                <a:latin typeface="+mn-lt"/>
                <a:ea typeface="+mn-ea"/>
                <a:cs typeface="+mn-cs"/>
              </a:rPr>
              <a:t>全体の時間の目安は５分です。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発表ありがとうございます。</a:t>
            </a:r>
          </a:p>
          <a:p>
            <a:r>
              <a:rPr kumimoji="1" lang="ja-JP" altLang="en-US" sz="1200" kern="1200" dirty="0">
                <a:solidFill>
                  <a:schemeClr val="tx1"/>
                </a:solidFill>
                <a:effectLst/>
                <a:latin typeface="+mn-lt"/>
                <a:ea typeface="+mn-ea"/>
                <a:cs typeface="+mn-cs"/>
              </a:rPr>
              <a:t>火山では様々な火山災害によるリスクがあることが確認できたと思います。</a:t>
            </a:r>
          </a:p>
          <a:p>
            <a:r>
              <a:rPr kumimoji="1" lang="ja-JP" altLang="en-US" sz="1200" kern="1200" dirty="0">
                <a:solidFill>
                  <a:schemeClr val="tx1"/>
                </a:solidFill>
                <a:effectLst/>
                <a:latin typeface="+mn-lt"/>
                <a:ea typeface="+mn-ea"/>
                <a:cs typeface="+mn-cs"/>
              </a:rPr>
              <a:t>ハザードマップに記載されている「大きな噴石」、「火砕流・火砕サージ」、「溶岩流」に加えて、記載されていない「火山ガス」、「小さな噴石」、「火山灰」などの現象も考慮する必要があります。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また、現在発表されている火山に関する防災情報は、気象庁ホームページで、規制の状況は地元市町村のホームページなどで確認することができます。</a:t>
            </a:r>
          </a:p>
          <a:p>
            <a:r>
              <a:rPr kumimoji="1" lang="ja-JP" altLang="en-US" sz="1200" kern="1200" dirty="0">
                <a:solidFill>
                  <a:schemeClr val="tx1"/>
                </a:solidFill>
                <a:effectLst/>
                <a:latin typeface="+mn-lt"/>
                <a:ea typeface="+mn-ea"/>
                <a:cs typeface="+mn-cs"/>
              </a:rPr>
              <a:t>登山の際には、事前に確認しておくようにしましょう。</a:t>
            </a:r>
          </a:p>
          <a:p>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3</a:t>
            </a:fld>
            <a:endParaRPr kumimoji="1" lang="ja-JP" altLang="en-US"/>
          </a:p>
        </p:txBody>
      </p:sp>
    </p:spTree>
    <p:extLst>
      <p:ext uri="{BB962C8B-B14F-4D97-AF65-F5344CB8AC3E}">
        <p14:creationId xmlns:p14="http://schemas.microsoft.com/office/powerpoint/2010/main" val="1346049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次に、「情報・警報受信時の対応」について意見交換を行います。</a:t>
            </a:r>
          </a:p>
          <a:p>
            <a:r>
              <a:rPr kumimoji="1" lang="ja-JP" altLang="en-US" sz="1200" kern="1200" dirty="0">
                <a:solidFill>
                  <a:schemeClr val="tx1"/>
                </a:solidFill>
                <a:effectLst/>
                <a:latin typeface="+mn-lt"/>
                <a:ea typeface="+mn-ea"/>
                <a:cs typeface="+mn-cs"/>
              </a:rPr>
              <a:t> </a:t>
            </a:r>
          </a:p>
          <a:p>
            <a:r>
              <a:rPr kumimoji="1" lang="en-US" altLang="ja-JP" sz="1200" kern="1200" dirty="0">
                <a:solidFill>
                  <a:schemeClr val="tx1"/>
                </a:solidFill>
                <a:effectLst/>
                <a:latin typeface="+mn-lt"/>
                <a:ea typeface="+mn-ea"/>
                <a:cs typeface="+mn-cs"/>
              </a:rPr>
              <a:t>【</a:t>
            </a:r>
            <a:r>
              <a:rPr kumimoji="1" lang="ja-JP" altLang="en-US" sz="1200" kern="1200" dirty="0">
                <a:solidFill>
                  <a:schemeClr val="tx1"/>
                </a:solidFill>
                <a:effectLst/>
                <a:latin typeface="+mn-lt"/>
                <a:ea typeface="+mn-ea"/>
                <a:cs typeface="+mn-cs"/>
              </a:rPr>
              <a:t>火山の状況に関する解説情報（臨時）受信時の対応</a:t>
            </a:r>
            <a:r>
              <a:rPr kumimoji="1" lang="en-US" altLang="ja-JP" sz="1200" kern="1200" dirty="0">
                <a:solidFill>
                  <a:schemeClr val="tx1"/>
                </a:solidFill>
                <a:effectLst/>
                <a:latin typeface="+mn-lt"/>
                <a:ea typeface="+mn-ea"/>
                <a:cs typeface="+mn-cs"/>
              </a:rPr>
              <a:t>】</a:t>
            </a:r>
          </a:p>
          <a:p>
            <a:r>
              <a:rPr kumimoji="1" lang="ja-JP" altLang="en-US" sz="1200" kern="1200" dirty="0">
                <a:solidFill>
                  <a:schemeClr val="tx1"/>
                </a:solidFill>
                <a:effectLst/>
                <a:latin typeface="+mn-lt"/>
                <a:ea typeface="+mn-ea"/>
                <a:cs typeface="+mn-cs"/>
              </a:rPr>
              <a:t>登山中に、火山の状況に関する解説情報（臨時）が発表されました。</a:t>
            </a:r>
          </a:p>
          <a:p>
            <a:r>
              <a:rPr kumimoji="1" lang="ja-JP" altLang="en-US" sz="1200" kern="1200" dirty="0">
                <a:solidFill>
                  <a:schemeClr val="tx1"/>
                </a:solidFill>
                <a:effectLst/>
                <a:latin typeface="+mn-lt"/>
                <a:ea typeface="+mn-ea"/>
                <a:cs typeface="+mn-cs"/>
              </a:rPr>
              <a:t>現時点では噴火警戒レベルが引き上げられるほどではないものの、平常時より火山活動が高まっている状況です。</a:t>
            </a:r>
          </a:p>
          <a:p>
            <a:r>
              <a:rPr kumimoji="1" lang="ja-JP" altLang="en-US" sz="1200" kern="1200" dirty="0">
                <a:solidFill>
                  <a:schemeClr val="tx1"/>
                </a:solidFill>
                <a:effectLst/>
                <a:latin typeface="+mn-lt"/>
                <a:ea typeface="+mn-ea"/>
                <a:cs typeface="+mn-cs"/>
              </a:rPr>
              <a:t>規制等はされない想定ですので、登山を継続することは可能です。</a:t>
            </a:r>
          </a:p>
          <a:p>
            <a:r>
              <a:rPr kumimoji="1" lang="ja-JP" altLang="en-US" sz="1200" kern="1200" dirty="0">
                <a:solidFill>
                  <a:schemeClr val="tx1"/>
                </a:solidFill>
                <a:effectLst/>
                <a:latin typeface="+mn-lt"/>
                <a:ea typeface="+mn-ea"/>
                <a:cs typeface="+mn-cs"/>
              </a:rPr>
              <a:t>この時点で登山者が確認すべきことは何か、登山を継続するかどうかについて、意見交換を行います。 </a:t>
            </a:r>
            <a:endParaRPr kumimoji="1" lang="en-US" altLang="ja-JP" sz="1200" kern="1200" dirty="0">
              <a:solidFill>
                <a:schemeClr val="tx1"/>
              </a:solidFill>
              <a:effectLst/>
              <a:latin typeface="+mn-lt"/>
              <a:ea typeface="+mn-ea"/>
              <a:cs typeface="+mn-cs"/>
            </a:endParaRPr>
          </a:p>
          <a:p>
            <a:endParaRPr kumimoji="1" lang="ja-JP" altLang="en-US" sz="1200" kern="1200" dirty="0">
              <a:solidFill>
                <a:schemeClr val="tx1"/>
              </a:solidFill>
              <a:effectLst/>
              <a:latin typeface="+mn-lt"/>
              <a:ea typeface="+mn-ea"/>
              <a:cs typeface="+mn-cs"/>
            </a:endParaRPr>
          </a:p>
          <a:p>
            <a:r>
              <a:rPr kumimoji="1" lang="en-US" altLang="ja-JP" sz="1200" kern="1200" dirty="0">
                <a:solidFill>
                  <a:schemeClr val="tx1"/>
                </a:solidFill>
                <a:effectLst/>
                <a:latin typeface="+mn-lt"/>
                <a:ea typeface="+mn-ea"/>
                <a:cs typeface="+mn-cs"/>
              </a:rPr>
              <a:t>【</a:t>
            </a:r>
            <a:r>
              <a:rPr kumimoji="1" lang="ja-JP" altLang="en-US" sz="1200" kern="1200" dirty="0">
                <a:solidFill>
                  <a:schemeClr val="tx1"/>
                </a:solidFill>
                <a:effectLst/>
                <a:latin typeface="+mn-lt"/>
                <a:ea typeface="+mn-ea"/>
                <a:cs typeface="+mn-cs"/>
              </a:rPr>
              <a:t>噴火警戒レベル２受信時の対応</a:t>
            </a:r>
            <a:r>
              <a:rPr kumimoji="1" lang="en-US" altLang="ja-JP" sz="1200" kern="1200" dirty="0">
                <a:solidFill>
                  <a:schemeClr val="tx1"/>
                </a:solidFill>
                <a:effectLst/>
                <a:latin typeface="+mn-lt"/>
                <a:ea typeface="+mn-ea"/>
                <a:cs typeface="+mn-cs"/>
              </a:rPr>
              <a:t>】</a:t>
            </a:r>
          </a:p>
          <a:p>
            <a:r>
              <a:rPr kumimoji="1" lang="ja-JP" altLang="en-US" sz="1200" kern="1200" dirty="0">
                <a:solidFill>
                  <a:schemeClr val="tx1"/>
                </a:solidFill>
                <a:effectLst/>
                <a:latin typeface="+mn-lt"/>
                <a:ea typeface="+mn-ea"/>
                <a:cs typeface="+mn-cs"/>
              </a:rPr>
              <a:t>また、その後、登山者は登山を継続し、火口近くで噴火警戒レベルを２に引き上げる噴火警報を受信しました。</a:t>
            </a:r>
          </a:p>
          <a:p>
            <a:r>
              <a:rPr kumimoji="1" lang="ja-JP" altLang="en-US" sz="1200" kern="1200" dirty="0">
                <a:solidFill>
                  <a:schemeClr val="tx1"/>
                </a:solidFill>
                <a:effectLst/>
                <a:latin typeface="+mn-lt"/>
                <a:ea typeface="+mn-ea"/>
                <a:cs typeface="+mn-cs"/>
              </a:rPr>
              <a:t>噴火警戒レベルが２に引き上げられると、</a:t>
            </a:r>
            <a:r>
              <a:rPr kumimoji="1" lang="en-US" altLang="ja-JP" sz="1200" kern="1200" dirty="0">
                <a:solidFill>
                  <a:schemeClr val="tx1"/>
                </a:solidFill>
                <a:effectLst/>
                <a:latin typeface="+mn-lt"/>
                <a:ea typeface="+mn-ea"/>
                <a:cs typeface="+mn-cs"/>
              </a:rPr>
              <a:t>A</a:t>
            </a:r>
            <a:r>
              <a:rPr kumimoji="1" lang="ja-JP" altLang="en-US" sz="1200" kern="1200" dirty="0">
                <a:solidFill>
                  <a:schemeClr val="tx1"/>
                </a:solidFill>
                <a:effectLst/>
                <a:latin typeface="+mn-lt"/>
                <a:ea typeface="+mn-ea"/>
                <a:cs typeface="+mn-cs"/>
              </a:rPr>
              <a:t>火山の場合、想定火口から１</a:t>
            </a:r>
            <a:r>
              <a:rPr kumimoji="1" lang="en-US" altLang="ja-JP" sz="1200" kern="1200" dirty="0">
                <a:solidFill>
                  <a:schemeClr val="tx1"/>
                </a:solidFill>
                <a:effectLst/>
                <a:latin typeface="+mn-lt"/>
                <a:ea typeface="+mn-ea"/>
                <a:cs typeface="+mn-cs"/>
              </a:rPr>
              <a:t>km</a:t>
            </a:r>
            <a:r>
              <a:rPr kumimoji="1" lang="ja-JP" altLang="en-US" sz="1200" kern="1200" dirty="0">
                <a:solidFill>
                  <a:schemeClr val="tx1"/>
                </a:solidFill>
                <a:effectLst/>
                <a:latin typeface="+mn-lt"/>
                <a:ea typeface="+mn-ea"/>
                <a:cs typeface="+mn-cs"/>
              </a:rPr>
              <a:t>以内の範囲への立ち入りが規制されます。登山者が火口のどの位置にいて、何をすべきか意見交換を行います。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解説情報（臨時）と噴火警戒レベル２の受信時それぞれについて、ワークシートに記載した内容をもとに意見交換を行ってください。下山する場合はどの登山道を通るかも教えてください。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お一人ずつ、</a:t>
            </a:r>
          </a:p>
          <a:p>
            <a:r>
              <a:rPr kumimoji="1" lang="ja-JP" altLang="en-US" sz="1200" kern="1200" dirty="0">
                <a:solidFill>
                  <a:schemeClr val="tx1"/>
                </a:solidFill>
                <a:effectLst/>
                <a:latin typeface="+mn-lt"/>
                <a:ea typeface="+mn-ea"/>
                <a:cs typeface="+mn-cs"/>
              </a:rPr>
              <a:t>・解説情報（臨時）受信時の対応とその理由</a:t>
            </a:r>
          </a:p>
          <a:p>
            <a:r>
              <a:rPr kumimoji="1" lang="ja-JP" altLang="en-US" sz="1200" kern="1200" dirty="0">
                <a:solidFill>
                  <a:schemeClr val="tx1"/>
                </a:solidFill>
                <a:effectLst/>
                <a:latin typeface="+mn-lt"/>
                <a:ea typeface="+mn-ea"/>
                <a:cs typeface="+mn-cs"/>
              </a:rPr>
              <a:t>・噴火警戒レベル２受信時の対応とその理由</a:t>
            </a:r>
          </a:p>
          <a:p>
            <a:r>
              <a:rPr kumimoji="1" lang="ja-JP" altLang="en-US" sz="1200" kern="1200" dirty="0">
                <a:solidFill>
                  <a:schemeClr val="tx1"/>
                </a:solidFill>
                <a:effectLst/>
                <a:latin typeface="+mn-lt"/>
                <a:ea typeface="+mn-ea"/>
                <a:cs typeface="+mn-cs"/>
              </a:rPr>
              <a:t>を、まとめて発表し、その後、意見交換を行ってください。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全体の時間の目安は５～</a:t>
            </a:r>
            <a:r>
              <a:rPr kumimoji="1" lang="en-US" altLang="ja-JP" sz="1200" kern="1200" dirty="0">
                <a:solidFill>
                  <a:schemeClr val="tx1"/>
                </a:solidFill>
                <a:effectLst/>
                <a:latin typeface="+mn-lt"/>
                <a:ea typeface="+mn-ea"/>
                <a:cs typeface="+mn-cs"/>
              </a:rPr>
              <a:t>10</a:t>
            </a:r>
            <a:r>
              <a:rPr kumimoji="1" lang="ja-JP" altLang="en-US" sz="1200" kern="1200" dirty="0">
                <a:solidFill>
                  <a:schemeClr val="tx1"/>
                </a:solidFill>
                <a:effectLst/>
                <a:latin typeface="+mn-lt"/>
                <a:ea typeface="+mn-ea"/>
                <a:cs typeface="+mn-cs"/>
              </a:rPr>
              <a:t>分間です。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a:t>
            </a:r>
          </a:p>
          <a:p>
            <a:r>
              <a:rPr kumimoji="1" lang="ja-JP" altLang="en-US" sz="1200" kern="1200" dirty="0">
                <a:solidFill>
                  <a:schemeClr val="tx1"/>
                </a:solidFill>
                <a:effectLst/>
                <a:latin typeface="+mn-lt"/>
                <a:ea typeface="+mn-ea"/>
                <a:cs typeface="+mn-cs"/>
              </a:rPr>
              <a:t>それでは、時間になりましたので、意見交換を終わってください。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同じ解説情報（臨時）を受けた対応でも、それぞれの考え方で、</a:t>
            </a:r>
          </a:p>
          <a:p>
            <a:r>
              <a:rPr kumimoji="1" lang="ja-JP" altLang="en-US" sz="1200" kern="1200" dirty="0">
                <a:solidFill>
                  <a:schemeClr val="tx1"/>
                </a:solidFill>
                <a:effectLst/>
                <a:latin typeface="+mn-lt"/>
                <a:ea typeface="+mn-ea"/>
                <a:cs typeface="+mn-cs"/>
              </a:rPr>
              <a:t>「注意しながら登山を継続する」、「下山する」など対応が異なるかと思います。どちらが正解ということはなく、火山活動のリスクを踏まえて対応することが大切です。（「気にせず登山する」という判断は避ける。）</a:t>
            </a:r>
          </a:p>
          <a:p>
            <a:r>
              <a:rPr kumimoji="1" lang="ja-JP" altLang="en-US" sz="1200" kern="1200" dirty="0">
                <a:solidFill>
                  <a:schemeClr val="tx1"/>
                </a:solidFill>
                <a:effectLst/>
                <a:latin typeface="+mn-lt"/>
                <a:ea typeface="+mn-ea"/>
                <a:cs typeface="+mn-cs"/>
              </a:rPr>
              <a:t>また、噴火警戒レベルが２に引き上げられた場合、危険な地域からは退避することが大切になります。どのルートで下山するかは、周囲のシェルターの整備状態や想定される火山現象の範囲を踏まえて判断することが大切で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4</a:t>
            </a:fld>
            <a:endParaRPr kumimoji="1" lang="ja-JP" altLang="en-US"/>
          </a:p>
        </p:txBody>
      </p:sp>
    </p:spTree>
    <p:extLst>
      <p:ext uri="{BB962C8B-B14F-4D97-AF65-F5344CB8AC3E}">
        <p14:creationId xmlns:p14="http://schemas.microsoft.com/office/powerpoint/2010/main" val="297158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それでは次の意見交換です。</a:t>
            </a:r>
          </a:p>
          <a:p>
            <a:r>
              <a:rPr kumimoji="1" lang="ja-JP" altLang="en-US" sz="1200" kern="1200" dirty="0">
                <a:solidFill>
                  <a:schemeClr val="tx1"/>
                </a:solidFill>
                <a:effectLst/>
                <a:latin typeface="+mn-lt"/>
                <a:ea typeface="+mn-ea"/>
                <a:cs typeface="+mn-cs"/>
              </a:rPr>
              <a:t>テーマは「噴火速報受信時の対応」です。</a:t>
            </a:r>
          </a:p>
          <a:p>
            <a:r>
              <a:rPr kumimoji="1" lang="ja-JP" altLang="en-US" sz="1200" kern="1200" dirty="0">
                <a:solidFill>
                  <a:schemeClr val="tx1"/>
                </a:solidFill>
                <a:effectLst/>
                <a:latin typeface="+mn-lt"/>
                <a:ea typeface="+mn-ea"/>
                <a:cs typeface="+mn-cs"/>
              </a:rPr>
              <a:t>登山中に、噴火速報を受信しました。</a:t>
            </a:r>
          </a:p>
          <a:p>
            <a:r>
              <a:rPr kumimoji="1" lang="ja-JP" altLang="en-US" sz="1200" kern="1200" dirty="0">
                <a:solidFill>
                  <a:schemeClr val="tx1"/>
                </a:solidFill>
                <a:effectLst/>
                <a:latin typeface="+mn-lt"/>
                <a:ea typeface="+mn-ea"/>
                <a:cs typeface="+mn-cs"/>
              </a:rPr>
              <a:t>噴火速報は、登山者や周辺の住民に対して、噴火の発生をお知らせする情報です。噴火速報が発表された場合は、噴火が発生して、危険が迫っている可能性がありますので、噴火から直ちに身を守る行動をとる必要がありま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登山者はどのような対応を最優先にするべきか、ワークシートに記入した内容を基に意見交換を行ってください。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時間の目安は</a:t>
            </a:r>
            <a:r>
              <a:rPr kumimoji="1" lang="en-US" altLang="ja-JP" sz="1200" kern="1200" dirty="0">
                <a:solidFill>
                  <a:schemeClr val="tx1"/>
                </a:solidFill>
                <a:effectLst/>
                <a:latin typeface="+mn-lt"/>
                <a:ea typeface="+mn-ea"/>
                <a:cs typeface="+mn-cs"/>
              </a:rPr>
              <a:t>5</a:t>
            </a:r>
            <a:r>
              <a:rPr kumimoji="1" lang="ja-JP" altLang="en-US" sz="1200" kern="1200" dirty="0">
                <a:solidFill>
                  <a:schemeClr val="tx1"/>
                </a:solidFill>
                <a:effectLst/>
                <a:latin typeface="+mn-lt"/>
                <a:ea typeface="+mn-ea"/>
                <a:cs typeface="+mn-cs"/>
              </a:rPr>
              <a:t>～</a:t>
            </a:r>
            <a:r>
              <a:rPr kumimoji="1" lang="en-US" altLang="ja-JP" sz="1200" kern="1200" dirty="0">
                <a:solidFill>
                  <a:schemeClr val="tx1"/>
                </a:solidFill>
                <a:effectLst/>
                <a:latin typeface="+mn-lt"/>
                <a:ea typeface="+mn-ea"/>
                <a:cs typeface="+mn-cs"/>
              </a:rPr>
              <a:t>10</a:t>
            </a:r>
            <a:r>
              <a:rPr kumimoji="1" lang="ja-JP" altLang="en-US" sz="1200" kern="1200" dirty="0">
                <a:solidFill>
                  <a:schemeClr val="tx1"/>
                </a:solidFill>
                <a:effectLst/>
                <a:latin typeface="+mn-lt"/>
                <a:ea typeface="+mn-ea"/>
                <a:cs typeface="+mn-cs"/>
              </a:rPr>
              <a:t>分間です。お一人ずつ、発表し、その後、意見交換をしてください。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a:t>
            </a:r>
          </a:p>
          <a:p>
            <a:r>
              <a:rPr kumimoji="1" lang="ja-JP" altLang="en-US" sz="1200" kern="1200" dirty="0">
                <a:solidFill>
                  <a:schemeClr val="tx1"/>
                </a:solidFill>
                <a:effectLst/>
                <a:latin typeface="+mn-lt"/>
                <a:ea typeface="+mn-ea"/>
                <a:cs typeface="+mn-cs"/>
              </a:rPr>
              <a:t>それでは、時間になりましたので、意見交換を終わってください。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噴火速報が発表された場合、直ちに身を守るためにとるべき行動は、置かれた状況により異なります。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いざというときの対応について、いろいろな状況を事前に考えておくことも大切です。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5</a:t>
            </a:fld>
            <a:endParaRPr kumimoji="1" lang="ja-JP" altLang="en-US"/>
          </a:p>
        </p:txBody>
      </p:sp>
    </p:spTree>
    <p:extLst>
      <p:ext uri="{BB962C8B-B14F-4D97-AF65-F5344CB8AC3E}">
        <p14:creationId xmlns:p14="http://schemas.microsoft.com/office/powerpoint/2010/main" val="3515014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次に、火山のふもとに住んでいる場合を想定したグループワークへ移ります。最初は、「事前の確認、普段からの備え」について発表と確認を行います。</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火山のふもとに住んでいる場合を想定したワークシートでは、まず、火山の噴火によるリスクを記入してもらいました。</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想定する自宅が影響を受ける可能性のある現象について記入した内容を、お一人ずつ発表してください。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時間の目安は５分間です。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a:t>
            </a:r>
          </a:p>
          <a:p>
            <a:r>
              <a:rPr kumimoji="1" lang="ja-JP" altLang="en-US" sz="1200" kern="1200" dirty="0">
                <a:solidFill>
                  <a:schemeClr val="tx1"/>
                </a:solidFill>
                <a:effectLst/>
                <a:latin typeface="+mn-lt"/>
                <a:ea typeface="+mn-ea"/>
                <a:cs typeface="+mn-cs"/>
              </a:rPr>
              <a:t>発表ありがとうございます。</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自宅が火山のふもとにある場合、火山災害が発生した際には様々な危険が想定されます。</a:t>
            </a:r>
          </a:p>
          <a:p>
            <a:r>
              <a:rPr kumimoji="1" lang="ja-JP" altLang="en-US" sz="1200" kern="1200" dirty="0">
                <a:solidFill>
                  <a:schemeClr val="tx1"/>
                </a:solidFill>
                <a:effectLst/>
                <a:latin typeface="+mn-lt"/>
                <a:ea typeface="+mn-ea"/>
                <a:cs typeface="+mn-cs"/>
              </a:rPr>
              <a:t>特に、火砕流・火砕サージは高温かつ高速で自宅に被害を及ぼすため、避難が必要であることを、確認しておいてください。</a:t>
            </a:r>
          </a:p>
          <a:p>
            <a:r>
              <a:rPr kumimoji="1" lang="ja-JP" altLang="en-US" sz="1200" kern="1200" dirty="0">
                <a:solidFill>
                  <a:schemeClr val="tx1"/>
                </a:solidFill>
                <a:effectLst/>
                <a:latin typeface="+mn-lt"/>
                <a:ea typeface="+mn-ea"/>
                <a:cs typeface="+mn-cs"/>
              </a:rPr>
              <a:t>また、今回使用する火山ハザードマップ・火山防災マップには記載されていませんが、小さな噴石や火山灰についても注意することが必要です。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6</a:t>
            </a:fld>
            <a:endParaRPr kumimoji="1" lang="ja-JP" altLang="en-US"/>
          </a:p>
        </p:txBody>
      </p:sp>
    </p:spTree>
    <p:extLst>
      <p:ext uri="{BB962C8B-B14F-4D97-AF65-F5344CB8AC3E}">
        <p14:creationId xmlns:p14="http://schemas.microsoft.com/office/powerpoint/2010/main" val="2092866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次に、「噴火警戒レベルが引き上げられた場合の対応」について意見交換を行います。</a:t>
            </a:r>
          </a:p>
          <a:p>
            <a:r>
              <a:rPr kumimoji="1" lang="ja-JP" altLang="en-US" sz="1200" kern="1200" dirty="0">
                <a:solidFill>
                  <a:schemeClr val="tx1"/>
                </a:solidFill>
                <a:effectLst/>
                <a:latin typeface="+mn-lt"/>
                <a:ea typeface="+mn-ea"/>
                <a:cs typeface="+mn-cs"/>
              </a:rPr>
              <a:t> </a:t>
            </a:r>
          </a:p>
          <a:p>
            <a:r>
              <a:rPr kumimoji="1" lang="ja-JP" altLang="en-US" sz="1200" kern="1200" dirty="0">
                <a:solidFill>
                  <a:schemeClr val="tx1"/>
                </a:solidFill>
                <a:effectLst/>
                <a:latin typeface="+mn-lt"/>
                <a:ea typeface="+mn-ea"/>
                <a:cs typeface="+mn-cs"/>
              </a:rPr>
              <a:t>噴火警戒レベルが、３、４、５と順に引き上げられました。</a:t>
            </a:r>
          </a:p>
          <a:p>
            <a:r>
              <a:rPr kumimoji="1" lang="ja-JP" altLang="en-US" sz="1200" kern="1200" dirty="0">
                <a:solidFill>
                  <a:schemeClr val="tx1"/>
                </a:solidFill>
                <a:effectLst/>
                <a:latin typeface="+mn-lt"/>
                <a:ea typeface="+mn-ea"/>
                <a:cs typeface="+mn-cs"/>
              </a:rPr>
              <a:t>それぞれの時点でどのような準備・行動をすべきかワークシートに記入した内容を基に意見交換をしてください。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 お一人ずつ、</a:t>
            </a:r>
          </a:p>
          <a:p>
            <a:r>
              <a:rPr kumimoji="1" lang="ja-JP" altLang="en-US" sz="1200" kern="1200" dirty="0">
                <a:solidFill>
                  <a:schemeClr val="tx1"/>
                </a:solidFill>
                <a:effectLst/>
                <a:latin typeface="+mn-lt"/>
                <a:ea typeface="+mn-ea"/>
                <a:cs typeface="+mn-cs"/>
              </a:rPr>
              <a:t>・噴火警戒レベル３、噴火警戒レベル４、噴火警戒レベル５のそれぞれの発表時における対応</a:t>
            </a:r>
          </a:p>
          <a:p>
            <a:r>
              <a:rPr kumimoji="1" lang="ja-JP" altLang="en-US" sz="1200" kern="1200" dirty="0">
                <a:solidFill>
                  <a:schemeClr val="tx1"/>
                </a:solidFill>
                <a:effectLst/>
                <a:latin typeface="+mn-lt"/>
                <a:ea typeface="+mn-ea"/>
                <a:cs typeface="+mn-cs"/>
              </a:rPr>
              <a:t>についてまとめて発表し、その後、意見交換を行ってください。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全体の時間の目安は５～</a:t>
            </a:r>
            <a:r>
              <a:rPr kumimoji="1" lang="en-US" altLang="ja-JP" sz="1200" kern="1200" dirty="0">
                <a:solidFill>
                  <a:schemeClr val="tx1"/>
                </a:solidFill>
                <a:effectLst/>
                <a:latin typeface="+mn-lt"/>
                <a:ea typeface="+mn-ea"/>
                <a:cs typeface="+mn-cs"/>
              </a:rPr>
              <a:t>10</a:t>
            </a:r>
            <a:r>
              <a:rPr kumimoji="1" lang="ja-JP" altLang="en-US" sz="1200" kern="1200" dirty="0">
                <a:solidFill>
                  <a:schemeClr val="tx1"/>
                </a:solidFill>
                <a:effectLst/>
                <a:latin typeface="+mn-lt"/>
                <a:ea typeface="+mn-ea"/>
                <a:cs typeface="+mn-cs"/>
              </a:rPr>
              <a:t>分間です。</a:t>
            </a:r>
          </a:p>
          <a:p>
            <a:r>
              <a:rPr kumimoji="1" lang="ja-JP" altLang="en-US" sz="1200" kern="1200" dirty="0">
                <a:solidFill>
                  <a:schemeClr val="tx1"/>
                </a:solidFill>
                <a:effectLst/>
                <a:latin typeface="+mn-lt"/>
                <a:ea typeface="+mn-ea"/>
                <a:cs typeface="+mn-cs"/>
              </a:rPr>
              <a:t>＝＝＝＝＝＝＝＝＝＝＝＝＝＝＝＝＝＝＝＝＝＝＝</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それでは、時間になりましたので、意見交換を終えてください。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レベルに応じて、危険な地域からは確実に退避、避難すること、レベル３で危険な地域に該当していない段階でも、いざというときのために、避難などの対応も含めて確認しておくことが大切です。</a:t>
            </a:r>
          </a:p>
          <a:p>
            <a:r>
              <a:rPr kumimoji="1" lang="ja-JP" altLang="en-US" sz="1200" kern="1200" dirty="0">
                <a:solidFill>
                  <a:schemeClr val="tx1"/>
                </a:solidFill>
                <a:effectLst/>
                <a:latin typeface="+mn-lt"/>
                <a:ea typeface="+mn-ea"/>
                <a:cs typeface="+mn-cs"/>
              </a:rPr>
              <a:t>今回は、噴火警戒レベルが３、４、５と順番に引き上げられる想定をしましたが、実際には、必ずしも順番に引き上げられるとは限らない場合もありますので、注意してください。</a:t>
            </a:r>
          </a:p>
          <a:p>
            <a:r>
              <a:rPr kumimoji="1" lang="ja-JP" altLang="en-US" sz="1200" kern="1200" dirty="0">
                <a:solidFill>
                  <a:schemeClr val="tx1"/>
                </a:solidFill>
                <a:effectLst/>
                <a:latin typeface="+mn-lt"/>
                <a:ea typeface="+mn-ea"/>
                <a:cs typeface="+mn-cs"/>
              </a:rPr>
              <a:t>また、噴火後に避難する場合、風に流されて降ってくる小さな噴石や火山灰にも注意し、ヘルメット、マスク、ゴーグルなどを身につけて避難する対応も必要ということに留意しましょう。</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7</a:t>
            </a:fld>
            <a:endParaRPr kumimoji="1" lang="ja-JP" altLang="en-US"/>
          </a:p>
        </p:txBody>
      </p:sp>
    </p:spTree>
    <p:extLst>
      <p:ext uri="{BB962C8B-B14F-4D97-AF65-F5344CB8AC3E}">
        <p14:creationId xmlns:p14="http://schemas.microsoft.com/office/powerpoint/2010/main" val="2572915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dirty="0">
                <a:latin typeface="メイリオ" panose="020B0604030504040204" pitchFamily="50" charset="-128"/>
                <a:ea typeface="メイリオ" panose="020B0604030504040204" pitchFamily="50" charset="-128"/>
              </a:rPr>
              <a:t>それでは、これまでの意見を踏まえて、自分の作成したワークシートを点検する時間を設けます。</a:t>
            </a:r>
          </a:p>
          <a:p>
            <a:r>
              <a:rPr kumimoji="1" lang="ja-JP" altLang="en-US" dirty="0">
                <a:latin typeface="メイリオ" panose="020B0604030504040204" pitchFamily="50" charset="-128"/>
                <a:ea typeface="メイリオ" panose="020B0604030504040204" pitchFamily="50" charset="-128"/>
              </a:rPr>
              <a:t>その際、必要なら適宜修正を行ってください。</a:t>
            </a:r>
          </a:p>
          <a:p>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なお、点検・修正作業のあと、今日気付いたことや勉強になったこと、「火山災害に備えて大切なこと」を発表する時間を設けます。何を発表しようかも意識しながら、作業してみてください。</a:t>
            </a:r>
          </a:p>
          <a:p>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8</a:t>
            </a:fld>
            <a:endParaRPr kumimoji="1" lang="ja-JP" altLang="en-US"/>
          </a:p>
        </p:txBody>
      </p:sp>
    </p:spTree>
    <p:extLst>
      <p:ext uri="{BB962C8B-B14F-4D97-AF65-F5344CB8AC3E}">
        <p14:creationId xmlns:p14="http://schemas.microsoft.com/office/powerpoint/2010/main" val="3257731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では、これまでの意見交換を踏まえて、実際にワークシートを見直してみましょう。</a:t>
            </a:r>
          </a:p>
          <a:p>
            <a:r>
              <a:rPr kumimoji="1" lang="ja-JP" altLang="en-US" sz="1200" kern="1200" dirty="0">
                <a:solidFill>
                  <a:schemeClr val="tx1"/>
                </a:solidFill>
                <a:effectLst/>
                <a:latin typeface="+mn-lt"/>
                <a:ea typeface="+mn-ea"/>
                <a:cs typeface="+mn-cs"/>
              </a:rPr>
              <a:t>本日の話し合いの中で、「新たに気づいたこと」や「勉強になったこと」を発表してもらいます。</a:t>
            </a:r>
          </a:p>
          <a:p>
            <a:r>
              <a:rPr kumimoji="1" lang="ja-JP" altLang="en-US" sz="1200" kern="1200" dirty="0">
                <a:solidFill>
                  <a:schemeClr val="tx1"/>
                </a:solidFill>
                <a:effectLst/>
                <a:latin typeface="+mn-lt"/>
                <a:ea typeface="+mn-ea"/>
                <a:cs typeface="+mn-cs"/>
              </a:rPr>
              <a:t>修正といっても、自分の意見を消して、他の考えに直す必要はありません。</a:t>
            </a:r>
          </a:p>
          <a:p>
            <a:r>
              <a:rPr kumimoji="1" lang="ja-JP" altLang="en-US" sz="1200" kern="1200" dirty="0">
                <a:solidFill>
                  <a:schemeClr val="tx1"/>
                </a:solidFill>
                <a:effectLst/>
                <a:latin typeface="+mn-lt"/>
                <a:ea typeface="+mn-ea"/>
                <a:cs typeface="+mn-cs"/>
              </a:rPr>
              <a:t>今の自分の考えを残しておくことも大切にしましょう。</a:t>
            </a:r>
          </a:p>
          <a:p>
            <a:r>
              <a:rPr kumimoji="1" lang="ja-JP" altLang="en-US" sz="1200" kern="1200" dirty="0">
                <a:solidFill>
                  <a:schemeClr val="tx1"/>
                </a:solidFill>
                <a:effectLst/>
                <a:latin typeface="+mn-lt"/>
                <a:ea typeface="+mn-ea"/>
                <a:cs typeface="+mn-cs"/>
              </a:rPr>
              <a:t>少し時間を取りますので、各自で整理してみてください。</a:t>
            </a:r>
          </a:p>
          <a:p>
            <a:endParaRPr kumimoji="1" lang="ja-JP" altLang="en-US"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ワークシートの修正の時間の目安は５分です。</a:t>
            </a:r>
          </a:p>
        </p:txBody>
      </p:sp>
      <p:sp>
        <p:nvSpPr>
          <p:cNvPr id="4" name="スライド番号プレースホルダー 3"/>
          <p:cNvSpPr>
            <a:spLocks noGrp="1"/>
          </p:cNvSpPr>
          <p:nvPr>
            <p:ph type="sldNum" sz="quarter" idx="5"/>
          </p:nvPr>
        </p:nvSpPr>
        <p:spPr/>
        <p:txBody>
          <a:bodyPr/>
          <a:lstStyle/>
          <a:p>
            <a:fld id="{84817233-7DB6-4462-ADC7-270B67FBE8C1}" type="slidenum">
              <a:rPr kumimoji="1" lang="ja-JP" altLang="en-US" smtClean="0"/>
              <a:t>9</a:t>
            </a:fld>
            <a:endParaRPr kumimoji="1" lang="ja-JP" altLang="en-US"/>
          </a:p>
        </p:txBody>
      </p:sp>
    </p:spTree>
    <p:extLst>
      <p:ext uri="{BB962C8B-B14F-4D97-AF65-F5344CB8AC3E}">
        <p14:creationId xmlns:p14="http://schemas.microsoft.com/office/powerpoint/2010/main" val="4187188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解説1">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2E93E2D-C031-514F-B8E6-ADAEBCDC67E7}"/>
              </a:ext>
            </a:extLst>
          </p:cNvPr>
          <p:cNvPicPr>
            <a:picLocks noChangeAspect="1"/>
          </p:cNvPicPr>
          <p:nvPr userDrawn="1"/>
        </p:nvPicPr>
        <p:blipFill>
          <a:blip r:embed="rId2"/>
          <a:srcRect/>
          <a:stretch/>
        </p:blipFill>
        <p:spPr>
          <a:xfrm>
            <a:off x="610" y="0"/>
            <a:ext cx="12190780" cy="6858000"/>
          </a:xfrm>
          <a:prstGeom prst="rect">
            <a:avLst/>
          </a:prstGeom>
        </p:spPr>
      </p:pic>
      <p:sp>
        <p:nvSpPr>
          <p:cNvPr id="3" name="テキスト プレースホルダー 4">
            <a:extLst>
              <a:ext uri="{FF2B5EF4-FFF2-40B4-BE49-F238E27FC236}">
                <a16:creationId xmlns:a16="http://schemas.microsoft.com/office/drawing/2014/main" id="{47E732D6-CD9A-924C-A2E4-3F060B778269}"/>
              </a:ext>
            </a:extLst>
          </p:cNvPr>
          <p:cNvSpPr>
            <a:spLocks noGrp="1"/>
          </p:cNvSpPr>
          <p:nvPr>
            <p:ph type="body" sz="quarter" idx="10" hasCustomPrompt="1"/>
          </p:nvPr>
        </p:nvSpPr>
        <p:spPr>
          <a:xfrm>
            <a:off x="478367" y="200660"/>
            <a:ext cx="11235267"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7" name="テキスト プレースホルダー 4">
            <a:extLst>
              <a:ext uri="{FF2B5EF4-FFF2-40B4-BE49-F238E27FC236}">
                <a16:creationId xmlns:a16="http://schemas.microsoft.com/office/drawing/2014/main" id="{96159598-CD09-A146-8F4C-F4169ED3F9A7}"/>
              </a:ext>
            </a:extLst>
          </p:cNvPr>
          <p:cNvSpPr>
            <a:spLocks noGrp="1"/>
          </p:cNvSpPr>
          <p:nvPr>
            <p:ph type="body" sz="quarter" idx="11" hasCustomPrompt="1"/>
          </p:nvPr>
        </p:nvSpPr>
        <p:spPr>
          <a:xfrm>
            <a:off x="11533099" y="6372860"/>
            <a:ext cx="653203" cy="485140"/>
          </a:xfrm>
          <a:prstGeom prst="rect">
            <a:avLst/>
          </a:prstGeom>
        </p:spPr>
        <p:txBody>
          <a:bodyPr lIns="0" tIns="0" rIns="0" bIns="0"/>
          <a:lstStyle>
            <a:lvl1pPr marL="0" indent="0" algn="ctr">
              <a:buFontTx/>
              <a:buNone/>
              <a:defRPr sz="1800" b="0"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9" name="テキスト プレースホルダー 4">
            <a:extLst>
              <a:ext uri="{FF2B5EF4-FFF2-40B4-BE49-F238E27FC236}">
                <a16:creationId xmlns:a16="http://schemas.microsoft.com/office/drawing/2014/main" id="{F6BDFE61-97BD-3242-A8BC-73DC3421847F}"/>
              </a:ext>
            </a:extLst>
          </p:cNvPr>
          <p:cNvSpPr>
            <a:spLocks noGrp="1"/>
          </p:cNvSpPr>
          <p:nvPr>
            <p:ph type="body" sz="quarter" idx="12" hasCustomPrompt="1"/>
          </p:nvPr>
        </p:nvSpPr>
        <p:spPr>
          <a:xfrm>
            <a:off x="2120475" y="1377950"/>
            <a:ext cx="7951047" cy="3799840"/>
          </a:xfrm>
          <a:prstGeom prst="rect">
            <a:avLst/>
          </a:prstGeom>
        </p:spPr>
        <p:txBody>
          <a:bodyPr/>
          <a:lstStyle>
            <a:lvl1pPr marL="0" indent="0" algn="l">
              <a:buFontTx/>
              <a:buNone/>
              <a:defRPr sz="2800" b="1" i="0">
                <a:solidFill>
                  <a:srgbClr val="F3980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テキスト</a:t>
            </a:r>
          </a:p>
        </p:txBody>
      </p:sp>
      <p:sp>
        <p:nvSpPr>
          <p:cNvPr id="8" name="テキスト プレースホルダー 10">
            <a:extLst>
              <a:ext uri="{FF2B5EF4-FFF2-40B4-BE49-F238E27FC236}">
                <a16:creationId xmlns:a16="http://schemas.microsoft.com/office/drawing/2014/main" id="{E7961467-C855-8E4A-8ACD-B625FE48205A}"/>
              </a:ext>
            </a:extLst>
          </p:cNvPr>
          <p:cNvSpPr>
            <a:spLocks noGrp="1"/>
          </p:cNvSpPr>
          <p:nvPr>
            <p:ph type="body" sz="quarter" idx="13" hasCustomPrompt="1"/>
          </p:nvPr>
        </p:nvSpPr>
        <p:spPr>
          <a:xfrm>
            <a:off x="478366" y="6501144"/>
            <a:ext cx="10993967"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3448656421"/>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7379" userDrawn="1">
          <p15:clr>
            <a:srgbClr val="FBAE40"/>
          </p15:clr>
        </p15:guide>
        <p15:guide id="3" pos="7227" userDrawn="1">
          <p15:clr>
            <a:srgbClr val="FBAE40"/>
          </p15:clr>
        </p15:guide>
        <p15:guide id="4" pos="30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0" y="0"/>
            <a:ext cx="12192000" cy="6858000"/>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2248249" y="218008"/>
            <a:ext cx="9465384"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1094135" y="1516177"/>
            <a:ext cx="10003731"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テキスト</a:t>
            </a:r>
          </a:p>
        </p:txBody>
      </p:sp>
      <p:sp>
        <p:nvSpPr>
          <p:cNvPr id="9" name="テキスト プレースホルダー 10">
            <a:extLst>
              <a:ext uri="{FF2B5EF4-FFF2-40B4-BE49-F238E27FC236}">
                <a16:creationId xmlns:a16="http://schemas.microsoft.com/office/drawing/2014/main" id="{2C4E525A-C0C8-3E49-93F0-1A75633096ED}"/>
              </a:ext>
            </a:extLst>
          </p:cNvPr>
          <p:cNvSpPr>
            <a:spLocks noGrp="1"/>
          </p:cNvSpPr>
          <p:nvPr>
            <p:ph type="body" sz="quarter" idx="13" hasCustomPrompt="1"/>
          </p:nvPr>
        </p:nvSpPr>
        <p:spPr>
          <a:xfrm>
            <a:off x="478366" y="6371617"/>
            <a:ext cx="10993967"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
        <p:nvSpPr>
          <p:cNvPr id="2" name="テキスト プレースホルダー 4">
            <a:extLst>
              <a:ext uri="{FF2B5EF4-FFF2-40B4-BE49-F238E27FC236}">
                <a16:creationId xmlns:a16="http://schemas.microsoft.com/office/drawing/2014/main" id="{597F0B46-0964-5A2F-0387-C1C1B507036C}"/>
              </a:ext>
            </a:extLst>
          </p:cNvPr>
          <p:cNvSpPr>
            <a:spLocks noGrp="1"/>
          </p:cNvSpPr>
          <p:nvPr>
            <p:ph type="body" sz="quarter" idx="14" hasCustomPrompt="1"/>
          </p:nvPr>
        </p:nvSpPr>
        <p:spPr>
          <a:xfrm>
            <a:off x="903975" y="73238"/>
            <a:ext cx="1103631" cy="1050887"/>
          </a:xfrm>
          <a:prstGeom prst="rect">
            <a:avLst/>
          </a:prstGeom>
        </p:spPr>
        <p:txBody>
          <a:bodyPr tIns="0" bIns="0" anchor="ctr"/>
          <a:lstStyle>
            <a:lvl1pPr marL="0" indent="0" algn="ctr">
              <a:buFontTx/>
              <a:buNone/>
              <a:defRPr sz="4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０</a:t>
            </a:r>
          </a:p>
        </p:txBody>
      </p:sp>
      <p:sp>
        <p:nvSpPr>
          <p:cNvPr id="8" name="テキスト ボックス 7">
            <a:extLst>
              <a:ext uri="{FF2B5EF4-FFF2-40B4-BE49-F238E27FC236}">
                <a16:creationId xmlns:a16="http://schemas.microsoft.com/office/drawing/2014/main" id="{18A21227-375C-CD49-CE35-228990A09ED2}"/>
              </a:ext>
            </a:extLst>
          </p:cNvPr>
          <p:cNvSpPr txBox="1"/>
          <p:nvPr userDrawn="1"/>
        </p:nvSpPr>
        <p:spPr>
          <a:xfrm>
            <a:off x="309386" y="164973"/>
            <a:ext cx="492443" cy="215444"/>
          </a:xfrm>
          <a:prstGeom prst="rect">
            <a:avLst/>
          </a:prstGeom>
          <a:noFill/>
        </p:spPr>
        <p:txBody>
          <a:bodyPr wrap="none" rtlCol="0">
            <a:spAutoFit/>
          </a:bodyPr>
          <a:lstStyle/>
          <a:p>
            <a:r>
              <a:rPr kumimoji="1" lang="ja-JP" altLang="en-US" sz="800" dirty="0"/>
              <a:t>いけん</a:t>
            </a:r>
          </a:p>
        </p:txBody>
      </p:sp>
      <p:sp>
        <p:nvSpPr>
          <p:cNvPr id="10" name="テキスト ボックス 9">
            <a:extLst>
              <a:ext uri="{FF2B5EF4-FFF2-40B4-BE49-F238E27FC236}">
                <a16:creationId xmlns:a16="http://schemas.microsoft.com/office/drawing/2014/main" id="{1FC2D7F7-F821-F4AB-A048-0ADF38EC3D87}"/>
              </a:ext>
            </a:extLst>
          </p:cNvPr>
          <p:cNvSpPr txBox="1"/>
          <p:nvPr userDrawn="1"/>
        </p:nvSpPr>
        <p:spPr>
          <a:xfrm>
            <a:off x="264259" y="500291"/>
            <a:ext cx="595035" cy="215444"/>
          </a:xfrm>
          <a:prstGeom prst="rect">
            <a:avLst/>
          </a:prstGeom>
          <a:noFill/>
        </p:spPr>
        <p:txBody>
          <a:bodyPr wrap="none" rtlCol="0">
            <a:spAutoFit/>
          </a:bodyPr>
          <a:lstStyle/>
          <a:p>
            <a:r>
              <a:rPr kumimoji="1" lang="ja-JP" altLang="en-US" sz="800" dirty="0"/>
              <a:t>こうかん</a:t>
            </a:r>
          </a:p>
        </p:txBody>
      </p:sp>
      <p:sp>
        <p:nvSpPr>
          <p:cNvPr id="16" name="正方形/長方形 15">
            <a:extLst>
              <a:ext uri="{FF2B5EF4-FFF2-40B4-BE49-F238E27FC236}">
                <a16:creationId xmlns:a16="http://schemas.microsoft.com/office/drawing/2014/main" id="{60EE14A9-B898-AB9D-22EC-621D0C0D7DE2}"/>
              </a:ext>
            </a:extLst>
          </p:cNvPr>
          <p:cNvSpPr/>
          <p:nvPr userDrawn="1"/>
        </p:nvSpPr>
        <p:spPr>
          <a:xfrm>
            <a:off x="125065" y="231160"/>
            <a:ext cx="1033239"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18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意見交換</a:t>
            </a:r>
          </a:p>
        </p:txBody>
      </p:sp>
    </p:spTree>
    <p:extLst>
      <p:ext uri="{BB962C8B-B14F-4D97-AF65-F5344CB8AC3E}">
        <p14:creationId xmlns:p14="http://schemas.microsoft.com/office/powerpoint/2010/main" val="1941304893"/>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表紙">
    <p:bg>
      <p:bgPr>
        <a:solidFill>
          <a:srgbClr val="F39801"/>
        </a:solidFill>
        <a:effectLst/>
      </p:bgPr>
    </p:bg>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CA95B3E4-EC56-BA47-A24A-25F883451D41}"/>
              </a:ext>
            </a:extLst>
          </p:cNvPr>
          <p:cNvSpPr>
            <a:spLocks noGrp="1"/>
          </p:cNvSpPr>
          <p:nvPr>
            <p:ph type="body" sz="quarter" idx="10" hasCustomPrompt="1"/>
          </p:nvPr>
        </p:nvSpPr>
        <p:spPr>
          <a:xfrm>
            <a:off x="2120477" y="338216"/>
            <a:ext cx="7951047" cy="629920"/>
          </a:xfrm>
          <a:prstGeom prst="rect">
            <a:avLst/>
          </a:prstGeom>
        </p:spPr>
        <p:txBody>
          <a:bodyPr/>
          <a:lstStyle>
            <a:lvl1pPr marL="0" indent="0" algn="ctr">
              <a:buFontTx/>
              <a:buNone/>
              <a:defRPr sz="32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大雨のときにどう逃げる</a:t>
            </a:r>
          </a:p>
        </p:txBody>
      </p:sp>
      <p:sp>
        <p:nvSpPr>
          <p:cNvPr id="10" name="テキスト プレースホルダー 4">
            <a:extLst>
              <a:ext uri="{FF2B5EF4-FFF2-40B4-BE49-F238E27FC236}">
                <a16:creationId xmlns:a16="http://schemas.microsoft.com/office/drawing/2014/main" id="{D7FB7AC8-509D-A94A-BE49-9D0256D05B45}"/>
              </a:ext>
            </a:extLst>
          </p:cNvPr>
          <p:cNvSpPr>
            <a:spLocks noGrp="1"/>
          </p:cNvSpPr>
          <p:nvPr>
            <p:ph type="body" sz="quarter" idx="12" hasCustomPrompt="1"/>
          </p:nvPr>
        </p:nvSpPr>
        <p:spPr>
          <a:xfrm>
            <a:off x="897890" y="2711043"/>
            <a:ext cx="10396220" cy="965200"/>
          </a:xfrm>
          <a:prstGeom prst="rect">
            <a:avLst/>
          </a:prstGeom>
        </p:spPr>
        <p:txBody>
          <a:bodyPr/>
          <a:lstStyle>
            <a:lvl1pPr marL="0" indent="0" algn="ctr">
              <a:buFontTx/>
              <a:buNone/>
              <a:defRPr sz="60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章のタイトル</a:t>
            </a:r>
          </a:p>
        </p:txBody>
      </p:sp>
      <p:sp>
        <p:nvSpPr>
          <p:cNvPr id="12" name="テキスト プレースホルダー 4">
            <a:extLst>
              <a:ext uri="{FF2B5EF4-FFF2-40B4-BE49-F238E27FC236}">
                <a16:creationId xmlns:a16="http://schemas.microsoft.com/office/drawing/2014/main" id="{241F07A8-7F62-424D-B21D-0BD0DFE76CD0}"/>
              </a:ext>
            </a:extLst>
          </p:cNvPr>
          <p:cNvSpPr>
            <a:spLocks noGrp="1"/>
          </p:cNvSpPr>
          <p:nvPr>
            <p:ph type="body" sz="quarter" idx="13" hasCustomPrompt="1"/>
          </p:nvPr>
        </p:nvSpPr>
        <p:spPr>
          <a:xfrm>
            <a:off x="897890" y="3906626"/>
            <a:ext cx="10396220"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サブタイトル</a:t>
            </a:r>
          </a:p>
        </p:txBody>
      </p:sp>
      <p:sp>
        <p:nvSpPr>
          <p:cNvPr id="11" name="テキスト プレースホルダー 4">
            <a:extLst>
              <a:ext uri="{FF2B5EF4-FFF2-40B4-BE49-F238E27FC236}">
                <a16:creationId xmlns:a16="http://schemas.microsoft.com/office/drawing/2014/main" id="{FC6B2458-8D92-F84F-A32D-40C85E5A1AEF}"/>
              </a:ext>
            </a:extLst>
          </p:cNvPr>
          <p:cNvSpPr>
            <a:spLocks noGrp="1"/>
          </p:cNvSpPr>
          <p:nvPr>
            <p:ph type="body" sz="quarter" idx="14" hasCustomPrompt="1"/>
          </p:nvPr>
        </p:nvSpPr>
        <p:spPr>
          <a:xfrm>
            <a:off x="2120477" y="1829475"/>
            <a:ext cx="7951047" cy="424627"/>
          </a:xfrm>
          <a:prstGeom prst="rect">
            <a:avLst/>
          </a:prstGeom>
        </p:spPr>
        <p:txBody>
          <a:bodyPr/>
          <a:lstStyle>
            <a:lvl1pPr marL="0" indent="0" algn="ctr">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避難のポイント</a:t>
            </a:r>
          </a:p>
        </p:txBody>
      </p:sp>
    </p:spTree>
    <p:extLst>
      <p:ext uri="{BB962C8B-B14F-4D97-AF65-F5344CB8AC3E}">
        <p14:creationId xmlns:p14="http://schemas.microsoft.com/office/powerpoint/2010/main" val="3135554901"/>
      </p:ext>
    </p:extLst>
  </p:cSld>
  <p:clrMapOvr>
    <a:masterClrMapping/>
  </p:clrMapOvr>
  <p:extLst>
    <p:ext uri="{DCECCB84-F9BA-43D5-87BE-67443E8EF086}">
      <p15:sldGuideLst xmlns:p15="http://schemas.microsoft.com/office/powerpoint/2012/main">
        <p15:guide id="1" orient="horz" pos="1706" userDrawn="1">
          <p15:clr>
            <a:srgbClr val="FBAE40"/>
          </p15:clr>
        </p15:guide>
        <p15:guide id="2" pos="3840" userDrawn="1">
          <p15:clr>
            <a:srgbClr val="FBAE40"/>
          </p15:clr>
        </p15:guide>
        <p15:guide id="3" orient="horz" pos="4133" userDrawn="1">
          <p15:clr>
            <a:srgbClr val="FBAE40"/>
          </p15:clr>
        </p15:guide>
        <p15:guide id="4" orient="horz" pos="2319" userDrawn="1">
          <p15:clr>
            <a:srgbClr val="FBAE40"/>
          </p15:clr>
        </p15:guide>
        <p15:guide id="5" orient="horz" pos="2455" userDrawn="1">
          <p15:clr>
            <a:srgbClr val="FBAE40"/>
          </p15:clr>
        </p15:guide>
        <p15:guide id="6" orient="horz" pos="2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Pr>
        <a:solidFill>
          <a:srgbClr val="F39801"/>
        </a:solidFill>
        <a:effectLst/>
      </p:bgPr>
    </p:bg>
    <p:spTree>
      <p:nvGrpSpPr>
        <p:cNvPr id="1" name=""/>
        <p:cNvGrpSpPr/>
        <p:nvPr/>
      </p:nvGrpSpPr>
      <p:grpSpPr>
        <a:xfrm>
          <a:off x="0" y="0"/>
          <a:ext cx="0" cy="0"/>
          <a:chOff x="0" y="0"/>
          <a:chExt cx="0" cy="0"/>
        </a:xfrm>
      </p:grpSpPr>
      <p:sp>
        <p:nvSpPr>
          <p:cNvPr id="3" name="フローチャート: 論理積ゲート 2">
            <a:extLst>
              <a:ext uri="{FF2B5EF4-FFF2-40B4-BE49-F238E27FC236}">
                <a16:creationId xmlns:a16="http://schemas.microsoft.com/office/drawing/2014/main" id="{5B29E822-306D-6EE4-54DA-C284877C85C4}"/>
              </a:ext>
            </a:extLst>
          </p:cNvPr>
          <p:cNvSpPr/>
          <p:nvPr userDrawn="1"/>
        </p:nvSpPr>
        <p:spPr>
          <a:xfrm rot="5400000">
            <a:off x="5250658" y="-5250655"/>
            <a:ext cx="1690690" cy="12192000"/>
          </a:xfrm>
          <a:prstGeom prst="flowChartDelay">
            <a:avLst/>
          </a:prstGeom>
          <a:solidFill>
            <a:srgbClr val="F39801"/>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a:p>
        </p:txBody>
      </p:sp>
      <p:sp>
        <p:nvSpPr>
          <p:cNvPr id="2" name="タイトル 1">
            <a:extLst>
              <a:ext uri="{FF2B5EF4-FFF2-40B4-BE49-F238E27FC236}">
                <a16:creationId xmlns:a16="http://schemas.microsoft.com/office/drawing/2014/main" id="{EEB4688F-B2CF-1D6C-B93F-59E0EF3E368F}"/>
              </a:ext>
            </a:extLst>
          </p:cNvPr>
          <p:cNvSpPr>
            <a:spLocks noGrp="1"/>
          </p:cNvSpPr>
          <p:nvPr>
            <p:ph type="title"/>
          </p:nvPr>
        </p:nvSpPr>
        <p:spPr>
          <a:xfrm>
            <a:off x="838200" y="182564"/>
            <a:ext cx="10515600" cy="1325563"/>
          </a:xfrm>
          <a:prstGeom prst="rect">
            <a:avLst/>
          </a:prstGeom>
        </p:spPr>
        <p:txBody>
          <a:bodyPr anchor="ctr"/>
          <a:lstStyle>
            <a:lvl1pPr algn="ctr">
              <a:defRPr sz="3200" b="1"/>
            </a:lvl1pPr>
          </a:lstStyle>
          <a:p>
            <a:r>
              <a:rPr kumimoji="1" lang="ja-JP" altLang="en-US" dirty="0"/>
              <a:t>マスター タイトルの書式設定</a:t>
            </a:r>
          </a:p>
        </p:txBody>
      </p:sp>
      <p:sp>
        <p:nvSpPr>
          <p:cNvPr id="4" name="正方形/長方形 3">
            <a:extLst>
              <a:ext uri="{FF2B5EF4-FFF2-40B4-BE49-F238E27FC236}">
                <a16:creationId xmlns:a16="http://schemas.microsoft.com/office/drawing/2014/main" id="{C50E22B4-A3DC-772D-18C8-A3493E15B311}"/>
              </a:ext>
            </a:extLst>
          </p:cNvPr>
          <p:cNvSpPr/>
          <p:nvPr userDrawn="1"/>
        </p:nvSpPr>
        <p:spPr>
          <a:xfrm>
            <a:off x="0" y="6312716"/>
            <a:ext cx="12192003" cy="545284"/>
          </a:xfrm>
          <a:prstGeom prst="rect">
            <a:avLst/>
          </a:prstGeom>
          <a:solidFill>
            <a:srgbClr val="FBFBE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1800"/>
          </a:p>
        </p:txBody>
      </p:sp>
    </p:spTree>
    <p:extLst>
      <p:ext uri="{BB962C8B-B14F-4D97-AF65-F5344CB8AC3E}">
        <p14:creationId xmlns:p14="http://schemas.microsoft.com/office/powerpoint/2010/main" val="3777746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0780" cy="6857999"/>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72374" y="1516177"/>
            <a:ext cx="8099959"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2" name="テキスト プレースホルダー 4">
            <a:extLst>
              <a:ext uri="{FF2B5EF4-FFF2-40B4-BE49-F238E27FC236}">
                <a16:creationId xmlns:a16="http://schemas.microsoft.com/office/drawing/2014/main" id="{597F0B46-0964-5A2F-0387-C1C1B507036C}"/>
              </a:ext>
            </a:extLst>
          </p:cNvPr>
          <p:cNvSpPr>
            <a:spLocks noGrp="1"/>
          </p:cNvSpPr>
          <p:nvPr>
            <p:ph type="body" sz="quarter" idx="14" hasCustomPrompt="1"/>
          </p:nvPr>
        </p:nvSpPr>
        <p:spPr>
          <a:xfrm>
            <a:off x="3249644" y="73238"/>
            <a:ext cx="1103631" cy="748884"/>
          </a:xfrm>
          <a:prstGeom prst="rect">
            <a:avLst/>
          </a:prstGeom>
        </p:spPr>
        <p:txBody>
          <a:bodyPr tIns="0" bIns="0" anchor="ctr"/>
          <a:lstStyle>
            <a:lvl1pPr marL="0" indent="0" algn="ctr">
              <a:buFontTx/>
              <a:buNone/>
              <a:defRPr sz="4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０</a:t>
            </a:r>
          </a:p>
        </p:txBody>
      </p:sp>
      <p:sp>
        <p:nvSpPr>
          <p:cNvPr id="8" name="テキスト ボックス 7">
            <a:extLst>
              <a:ext uri="{FF2B5EF4-FFF2-40B4-BE49-F238E27FC236}">
                <a16:creationId xmlns:a16="http://schemas.microsoft.com/office/drawing/2014/main" id="{18A21227-375C-CD49-CE35-228990A09ED2}"/>
              </a:ext>
            </a:extLst>
          </p:cNvPr>
          <p:cNvSpPr txBox="1"/>
          <p:nvPr userDrawn="1"/>
        </p:nvSpPr>
        <p:spPr>
          <a:xfrm>
            <a:off x="2927267" y="-24319"/>
            <a:ext cx="492443" cy="215444"/>
          </a:xfrm>
          <a:prstGeom prst="rect">
            <a:avLst/>
          </a:prstGeom>
          <a:noFill/>
        </p:spPr>
        <p:txBody>
          <a:bodyPr wrap="none" rtlCol="0">
            <a:spAutoFit/>
          </a:bodyPr>
          <a:lstStyle/>
          <a:p>
            <a:r>
              <a:rPr kumimoji="1" lang="ja-JP" altLang="en-US" sz="800" dirty="0"/>
              <a:t>いけん</a:t>
            </a:r>
          </a:p>
        </p:txBody>
      </p:sp>
      <p:sp>
        <p:nvSpPr>
          <p:cNvPr id="10" name="テキスト ボックス 9">
            <a:extLst>
              <a:ext uri="{FF2B5EF4-FFF2-40B4-BE49-F238E27FC236}">
                <a16:creationId xmlns:a16="http://schemas.microsoft.com/office/drawing/2014/main" id="{1FC2D7F7-F821-F4AB-A048-0ADF38EC3D87}"/>
              </a:ext>
            </a:extLst>
          </p:cNvPr>
          <p:cNvSpPr txBox="1"/>
          <p:nvPr userDrawn="1"/>
        </p:nvSpPr>
        <p:spPr>
          <a:xfrm>
            <a:off x="2882140" y="310999"/>
            <a:ext cx="595035" cy="215444"/>
          </a:xfrm>
          <a:prstGeom prst="rect">
            <a:avLst/>
          </a:prstGeom>
          <a:noFill/>
        </p:spPr>
        <p:txBody>
          <a:bodyPr wrap="none" rtlCol="0">
            <a:spAutoFit/>
          </a:bodyPr>
          <a:lstStyle/>
          <a:p>
            <a:r>
              <a:rPr kumimoji="1" lang="ja-JP" altLang="en-US" sz="800" dirty="0"/>
              <a:t>こうかん</a:t>
            </a:r>
          </a:p>
        </p:txBody>
      </p:sp>
      <p:sp>
        <p:nvSpPr>
          <p:cNvPr id="11" name="正方形/長方形 10">
            <a:extLst>
              <a:ext uri="{FF2B5EF4-FFF2-40B4-BE49-F238E27FC236}">
                <a16:creationId xmlns:a16="http://schemas.microsoft.com/office/drawing/2014/main" id="{3EF4268A-D717-AF5A-C8BF-3D2D9B892D57}"/>
              </a:ext>
            </a:extLst>
          </p:cNvPr>
          <p:cNvSpPr/>
          <p:nvPr userDrawn="1"/>
        </p:nvSpPr>
        <p:spPr>
          <a:xfrm>
            <a:off x="2771886" y="33479"/>
            <a:ext cx="789094"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18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意見交換</a:t>
            </a:r>
          </a:p>
        </p:txBody>
      </p:sp>
      <p:cxnSp>
        <p:nvCxnSpPr>
          <p:cNvPr id="29" name="直線コネクタ 28">
            <a:extLst>
              <a:ext uri="{FF2B5EF4-FFF2-40B4-BE49-F238E27FC236}">
                <a16:creationId xmlns:a16="http://schemas.microsoft.com/office/drawing/2014/main" id="{C0917E92-3977-86A0-5112-4A87319D28BB}"/>
              </a:ext>
            </a:extLst>
          </p:cNvPr>
          <p:cNvCxnSpPr/>
          <p:nvPr userDrawn="1"/>
        </p:nvCxnSpPr>
        <p:spPr>
          <a:xfrm>
            <a:off x="2621566" y="715854"/>
            <a:ext cx="174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112780F5-AF71-713F-2DA3-FAEA3ED3A940}"/>
              </a:ext>
            </a:extLst>
          </p:cNvPr>
          <p:cNvSpPr txBox="1"/>
          <p:nvPr userDrawn="1"/>
        </p:nvSpPr>
        <p:spPr>
          <a:xfrm>
            <a:off x="2939240" y="789409"/>
            <a:ext cx="1107997" cy="369332"/>
          </a:xfrm>
          <a:prstGeom prst="rect">
            <a:avLst/>
          </a:prstGeom>
          <a:noFill/>
        </p:spPr>
        <p:txBody>
          <a:bodyPr wrap="none" rtlCol="0">
            <a:spAutoFit/>
          </a:bodyPr>
          <a:lstStyle/>
          <a:p>
            <a:pPr algn="ctr"/>
            <a:r>
              <a:rPr lang="ja-JP" altLang="en-US" sz="900" b="1" kern="1200" dirty="0">
                <a:solidFill>
                  <a:schemeClr val="tx1"/>
                </a:solidFill>
                <a:effectLst/>
                <a:latin typeface="+mn-lt"/>
                <a:ea typeface="+mn-ea"/>
                <a:cs typeface="+mn-cs"/>
              </a:rPr>
              <a:t>火口周辺に近づく</a:t>
            </a:r>
          </a:p>
          <a:p>
            <a:pPr algn="ctr"/>
            <a:r>
              <a:rPr lang="ja-JP" altLang="en-US" sz="900" b="1" kern="1200" dirty="0">
                <a:solidFill>
                  <a:schemeClr val="tx1"/>
                </a:solidFill>
                <a:effectLst/>
                <a:latin typeface="+mn-lt"/>
                <a:ea typeface="+mn-ea"/>
                <a:cs typeface="+mn-cs"/>
              </a:rPr>
              <a:t>登山者の場合</a:t>
            </a:r>
          </a:p>
        </p:txBody>
      </p:sp>
      <p:sp>
        <p:nvSpPr>
          <p:cNvPr id="31" name="テキスト プレースホルダー 4">
            <a:extLst>
              <a:ext uri="{FF2B5EF4-FFF2-40B4-BE49-F238E27FC236}">
                <a16:creationId xmlns:a16="http://schemas.microsoft.com/office/drawing/2014/main" id="{861D3104-6E30-A5E0-64CD-BD05929BB9A5}"/>
              </a:ext>
            </a:extLst>
          </p:cNvPr>
          <p:cNvSpPr>
            <a:spLocks noGrp="1"/>
          </p:cNvSpPr>
          <p:nvPr>
            <p:ph type="body" sz="quarter" idx="10" hasCustomPrompt="1"/>
          </p:nvPr>
        </p:nvSpPr>
        <p:spPr>
          <a:xfrm>
            <a:off x="4540991" y="218008"/>
            <a:ext cx="7172641" cy="566309"/>
          </a:xfrm>
          <a:prstGeom prst="rect">
            <a:avLst/>
          </a:prstGeom>
        </p:spPr>
        <p:txBody>
          <a:bodyPr wrap="square">
            <a:spAutoFit/>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cxnSp>
        <p:nvCxnSpPr>
          <p:cNvPr id="39" name="直線コネクタ 38">
            <a:extLst>
              <a:ext uri="{FF2B5EF4-FFF2-40B4-BE49-F238E27FC236}">
                <a16:creationId xmlns:a16="http://schemas.microsoft.com/office/drawing/2014/main" id="{18DB2009-2DEC-B3D3-7BAA-5F39388CC5DD}"/>
              </a:ext>
            </a:extLst>
          </p:cNvPr>
          <p:cNvCxnSpPr>
            <a:cxnSpLocks/>
          </p:cNvCxnSpPr>
          <p:nvPr userDrawn="1"/>
        </p:nvCxnSpPr>
        <p:spPr>
          <a:xfrm>
            <a:off x="302191" y="5944565"/>
            <a:ext cx="1110479"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482F8C13-B3F0-9244-3EC6-0A7B2FA19E90}"/>
              </a:ext>
            </a:extLst>
          </p:cNvPr>
          <p:cNvCxnSpPr>
            <a:cxnSpLocks/>
          </p:cNvCxnSpPr>
          <p:nvPr userDrawn="1"/>
        </p:nvCxnSpPr>
        <p:spPr>
          <a:xfrm flipH="1">
            <a:off x="1412670" y="5944565"/>
            <a:ext cx="1181258"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4C27839B-7D89-FEED-BE1E-06C39582C8D1}"/>
              </a:ext>
            </a:extLst>
          </p:cNvPr>
          <p:cNvCxnSpPr>
            <a:cxnSpLocks/>
          </p:cNvCxnSpPr>
          <p:nvPr userDrawn="1"/>
        </p:nvCxnSpPr>
        <p:spPr>
          <a:xfrm>
            <a:off x="-12716" y="213432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5058D59C-5F74-A5BF-C58B-3A463872DC3A}"/>
              </a:ext>
            </a:extLst>
          </p:cNvPr>
          <p:cNvCxnSpPr>
            <a:cxnSpLocks/>
          </p:cNvCxnSpPr>
          <p:nvPr userDrawn="1"/>
        </p:nvCxnSpPr>
        <p:spPr>
          <a:xfrm>
            <a:off x="610" y="286601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DD8BBD9F-9A29-12DB-5CA9-5041C834754A}"/>
              </a:ext>
            </a:extLst>
          </p:cNvPr>
          <p:cNvCxnSpPr>
            <a:cxnSpLocks/>
          </p:cNvCxnSpPr>
          <p:nvPr userDrawn="1"/>
        </p:nvCxnSpPr>
        <p:spPr>
          <a:xfrm>
            <a:off x="-12716" y="362160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8325F446-436D-80D9-1FAD-FEDA1F00A9FE}"/>
              </a:ext>
            </a:extLst>
          </p:cNvPr>
          <p:cNvCxnSpPr>
            <a:cxnSpLocks/>
          </p:cNvCxnSpPr>
          <p:nvPr userDrawn="1"/>
        </p:nvCxnSpPr>
        <p:spPr>
          <a:xfrm>
            <a:off x="-12716" y="438424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7D322936-95CE-FABC-90BB-CCEB96602A6F}"/>
              </a:ext>
            </a:extLst>
          </p:cNvPr>
          <p:cNvCxnSpPr>
            <a:cxnSpLocks/>
          </p:cNvCxnSpPr>
          <p:nvPr userDrawn="1"/>
        </p:nvCxnSpPr>
        <p:spPr>
          <a:xfrm>
            <a:off x="-12716" y="5197468"/>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46" name="正方形/長方形 45">
            <a:extLst>
              <a:ext uri="{FF2B5EF4-FFF2-40B4-BE49-F238E27FC236}">
                <a16:creationId xmlns:a16="http://schemas.microsoft.com/office/drawing/2014/main" id="{4D36579C-C4F2-BA59-34C4-63EB9AB0EEAE}"/>
              </a:ext>
            </a:extLst>
          </p:cNvPr>
          <p:cNvSpPr/>
          <p:nvPr userDrawn="1"/>
        </p:nvSpPr>
        <p:spPr>
          <a:xfrm>
            <a:off x="609" y="1373098"/>
            <a:ext cx="209116" cy="225913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900" b="1" dirty="0">
                <a:solidFill>
                  <a:schemeClr val="tx1"/>
                </a:solidFill>
              </a:rPr>
              <a:t>火口周辺に近づく登山者</a:t>
            </a:r>
          </a:p>
        </p:txBody>
      </p:sp>
      <p:sp>
        <p:nvSpPr>
          <p:cNvPr id="47" name="正方形/長方形 46">
            <a:extLst>
              <a:ext uri="{FF2B5EF4-FFF2-40B4-BE49-F238E27FC236}">
                <a16:creationId xmlns:a16="http://schemas.microsoft.com/office/drawing/2014/main" id="{2091F8E7-B5E0-9C16-3E9B-4787A4DCE38B}"/>
              </a:ext>
            </a:extLst>
          </p:cNvPr>
          <p:cNvSpPr/>
          <p:nvPr userDrawn="1"/>
        </p:nvSpPr>
        <p:spPr>
          <a:xfrm>
            <a:off x="-1" y="3632238"/>
            <a:ext cx="209113" cy="157936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900" b="1" dirty="0">
                <a:solidFill>
                  <a:schemeClr val="tx1"/>
                </a:solidFill>
              </a:rPr>
              <a:t>火山のふもとにお住まいの方</a:t>
            </a:r>
            <a:endParaRPr kumimoji="1" lang="ja-JP" altLang="en-US" sz="900" b="1" dirty="0">
              <a:solidFill>
                <a:schemeClr val="tx1"/>
              </a:solidFill>
            </a:endParaRPr>
          </a:p>
        </p:txBody>
      </p:sp>
      <p:sp>
        <p:nvSpPr>
          <p:cNvPr id="4" name="テキスト プレースホルダー 4">
            <a:extLst>
              <a:ext uri="{FF2B5EF4-FFF2-40B4-BE49-F238E27FC236}">
                <a16:creationId xmlns:a16="http://schemas.microsoft.com/office/drawing/2014/main" id="{4C1FA54D-EDC3-D3F6-13F9-05D8DDD66472}"/>
              </a:ext>
            </a:extLst>
          </p:cNvPr>
          <p:cNvSpPr>
            <a:spLocks noGrp="1"/>
          </p:cNvSpPr>
          <p:nvPr>
            <p:ph type="body" sz="quarter" idx="15" hasCustomPrompt="1"/>
          </p:nvPr>
        </p:nvSpPr>
        <p:spPr>
          <a:xfrm>
            <a:off x="223051" y="1406653"/>
            <a:ext cx="2375088" cy="739359"/>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登山前の事前の確認</a:t>
            </a:r>
          </a:p>
        </p:txBody>
      </p:sp>
      <p:sp>
        <p:nvSpPr>
          <p:cNvPr id="6" name="テキスト プレースホルダー 4">
            <a:extLst>
              <a:ext uri="{FF2B5EF4-FFF2-40B4-BE49-F238E27FC236}">
                <a16:creationId xmlns:a16="http://schemas.microsoft.com/office/drawing/2014/main" id="{AC560DE2-D01A-3ADF-E28E-659797B8A76D}"/>
              </a:ext>
            </a:extLst>
          </p:cNvPr>
          <p:cNvSpPr>
            <a:spLocks noGrp="1"/>
          </p:cNvSpPr>
          <p:nvPr>
            <p:ph type="body" sz="quarter" idx="16" hasCustomPrompt="1"/>
          </p:nvPr>
        </p:nvSpPr>
        <p:spPr>
          <a:xfrm>
            <a:off x="223051" y="2126654"/>
            <a:ext cx="2375088" cy="765804"/>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情報・警報</a:t>
            </a:r>
            <a:endParaRPr kumimoji="1" lang="en-US" altLang="ja-JP" dirty="0"/>
          </a:p>
          <a:p>
            <a:pPr algn="ctr"/>
            <a:r>
              <a:rPr kumimoji="1" lang="ja-JP" altLang="en-US" dirty="0"/>
              <a:t>受信時の対応</a:t>
            </a:r>
          </a:p>
        </p:txBody>
      </p:sp>
      <p:sp>
        <p:nvSpPr>
          <p:cNvPr id="12" name="テキスト プレースホルダー 4">
            <a:extLst>
              <a:ext uri="{FF2B5EF4-FFF2-40B4-BE49-F238E27FC236}">
                <a16:creationId xmlns:a16="http://schemas.microsoft.com/office/drawing/2014/main" id="{76DC1428-4508-061C-E382-A96D46DEC08A}"/>
              </a:ext>
            </a:extLst>
          </p:cNvPr>
          <p:cNvSpPr>
            <a:spLocks noGrp="1"/>
          </p:cNvSpPr>
          <p:nvPr>
            <p:ph type="body" sz="quarter" idx="17" hasCustomPrompt="1"/>
          </p:nvPr>
        </p:nvSpPr>
        <p:spPr>
          <a:xfrm>
            <a:off x="223051" y="2854322"/>
            <a:ext cx="2375088" cy="784580"/>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噴火速報受信時の対応</a:t>
            </a:r>
          </a:p>
        </p:txBody>
      </p:sp>
      <p:sp>
        <p:nvSpPr>
          <p:cNvPr id="13" name="テキスト プレースホルダー 4">
            <a:extLst>
              <a:ext uri="{FF2B5EF4-FFF2-40B4-BE49-F238E27FC236}">
                <a16:creationId xmlns:a16="http://schemas.microsoft.com/office/drawing/2014/main" id="{E23E3DD8-4A52-F1A9-6CCC-87DF7F51F9CA}"/>
              </a:ext>
            </a:extLst>
          </p:cNvPr>
          <p:cNvSpPr>
            <a:spLocks noGrp="1"/>
          </p:cNvSpPr>
          <p:nvPr>
            <p:ph type="body" sz="quarter" idx="18" hasCustomPrompt="1"/>
          </p:nvPr>
        </p:nvSpPr>
        <p:spPr>
          <a:xfrm>
            <a:off x="223050" y="3612457"/>
            <a:ext cx="2375088" cy="79332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事前の確認</a:t>
            </a:r>
          </a:p>
          <a:p>
            <a:pPr algn="ctr"/>
            <a:r>
              <a:rPr kumimoji="1" lang="ja-JP" altLang="en-US" dirty="0"/>
              <a:t>普段からの備えの確認</a:t>
            </a:r>
          </a:p>
        </p:txBody>
      </p:sp>
      <p:sp>
        <p:nvSpPr>
          <p:cNvPr id="14" name="テキスト プレースホルダー 4">
            <a:extLst>
              <a:ext uri="{FF2B5EF4-FFF2-40B4-BE49-F238E27FC236}">
                <a16:creationId xmlns:a16="http://schemas.microsoft.com/office/drawing/2014/main" id="{B8F67E0A-BCEA-22E2-591B-CFFFCD7F5279}"/>
              </a:ext>
            </a:extLst>
          </p:cNvPr>
          <p:cNvSpPr>
            <a:spLocks noGrp="1"/>
          </p:cNvSpPr>
          <p:nvPr>
            <p:ph type="body" sz="quarter" idx="19" hasCustomPrompt="1"/>
          </p:nvPr>
        </p:nvSpPr>
        <p:spPr>
          <a:xfrm>
            <a:off x="223051" y="4373610"/>
            <a:ext cx="2375088" cy="837995"/>
          </a:xfrm>
          <a:prstGeom prst="rect">
            <a:avLst/>
          </a:prstGeom>
        </p:spPr>
        <p:txBody>
          <a:bodyPr lIns="0"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噴火警戒レベルが</a:t>
            </a:r>
            <a:endParaRPr kumimoji="1" lang="en-US" altLang="ja-JP" dirty="0"/>
          </a:p>
          <a:p>
            <a:pPr algn="ctr"/>
            <a:r>
              <a:rPr kumimoji="1" lang="ja-JP" altLang="en-US" dirty="0"/>
              <a:t>引き上げられた場合の対応</a:t>
            </a:r>
          </a:p>
        </p:txBody>
      </p:sp>
      <p:sp>
        <p:nvSpPr>
          <p:cNvPr id="15" name="テキスト プレースホルダー 4">
            <a:extLst>
              <a:ext uri="{FF2B5EF4-FFF2-40B4-BE49-F238E27FC236}">
                <a16:creationId xmlns:a16="http://schemas.microsoft.com/office/drawing/2014/main" id="{79B13E6E-5C28-F17E-32A7-37013F2F481A}"/>
              </a:ext>
            </a:extLst>
          </p:cNvPr>
          <p:cNvSpPr>
            <a:spLocks noGrp="1"/>
          </p:cNvSpPr>
          <p:nvPr>
            <p:ph type="body" sz="quarter" idx="20" hasCustomPrompt="1"/>
          </p:nvPr>
        </p:nvSpPr>
        <p:spPr>
          <a:xfrm>
            <a:off x="237180" y="6243334"/>
            <a:ext cx="2350980" cy="61466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火山災害に備えて</a:t>
            </a:r>
          </a:p>
          <a:p>
            <a:pPr algn="ctr"/>
            <a:r>
              <a:rPr kumimoji="1" lang="ja-JP" altLang="en-US" dirty="0"/>
              <a:t>大切なこと</a:t>
            </a:r>
          </a:p>
        </p:txBody>
      </p:sp>
      <p:sp>
        <p:nvSpPr>
          <p:cNvPr id="16" name="テキスト プレースホルダー 4">
            <a:extLst>
              <a:ext uri="{FF2B5EF4-FFF2-40B4-BE49-F238E27FC236}">
                <a16:creationId xmlns:a16="http://schemas.microsoft.com/office/drawing/2014/main" id="{FF24B00B-A8E8-3617-72BC-F020CDF4BAD9}"/>
              </a:ext>
            </a:extLst>
          </p:cNvPr>
          <p:cNvSpPr>
            <a:spLocks noGrp="1"/>
          </p:cNvSpPr>
          <p:nvPr>
            <p:ph type="body" sz="quarter" idx="21" hasCustomPrompt="1"/>
          </p:nvPr>
        </p:nvSpPr>
        <p:spPr>
          <a:xfrm>
            <a:off x="237180" y="5316014"/>
            <a:ext cx="2350980" cy="884171"/>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spTree>
    <p:extLst>
      <p:ext uri="{BB962C8B-B14F-4D97-AF65-F5344CB8AC3E}">
        <p14:creationId xmlns:p14="http://schemas.microsoft.com/office/powerpoint/2010/main" val="2288486509"/>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0780" cy="6857999"/>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72374" y="1516177"/>
            <a:ext cx="8099959"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31" name="テキスト プレースホルダー 4">
            <a:extLst>
              <a:ext uri="{FF2B5EF4-FFF2-40B4-BE49-F238E27FC236}">
                <a16:creationId xmlns:a16="http://schemas.microsoft.com/office/drawing/2014/main" id="{B861C96E-1A46-A292-C94A-594D1174C154}"/>
              </a:ext>
            </a:extLst>
          </p:cNvPr>
          <p:cNvSpPr>
            <a:spLocks noGrp="1"/>
          </p:cNvSpPr>
          <p:nvPr>
            <p:ph type="body" sz="quarter" idx="14" hasCustomPrompt="1"/>
          </p:nvPr>
        </p:nvSpPr>
        <p:spPr>
          <a:xfrm>
            <a:off x="3249644" y="73238"/>
            <a:ext cx="1103631" cy="748884"/>
          </a:xfrm>
          <a:prstGeom prst="rect">
            <a:avLst/>
          </a:prstGeom>
        </p:spPr>
        <p:txBody>
          <a:bodyPr tIns="0" bIns="0" anchor="ctr"/>
          <a:lstStyle>
            <a:lvl1pPr marL="0" indent="0" algn="ctr">
              <a:buFontTx/>
              <a:buNone/>
              <a:defRPr sz="4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０</a:t>
            </a:r>
          </a:p>
        </p:txBody>
      </p:sp>
      <p:sp>
        <p:nvSpPr>
          <p:cNvPr id="32" name="テキスト ボックス 31">
            <a:extLst>
              <a:ext uri="{FF2B5EF4-FFF2-40B4-BE49-F238E27FC236}">
                <a16:creationId xmlns:a16="http://schemas.microsoft.com/office/drawing/2014/main" id="{AF7063DD-098C-A15A-B8A3-C22505069B73}"/>
              </a:ext>
            </a:extLst>
          </p:cNvPr>
          <p:cNvSpPr txBox="1"/>
          <p:nvPr userDrawn="1"/>
        </p:nvSpPr>
        <p:spPr>
          <a:xfrm>
            <a:off x="2927267" y="-24319"/>
            <a:ext cx="492443" cy="215444"/>
          </a:xfrm>
          <a:prstGeom prst="rect">
            <a:avLst/>
          </a:prstGeom>
          <a:noFill/>
        </p:spPr>
        <p:txBody>
          <a:bodyPr wrap="none" rtlCol="0">
            <a:spAutoFit/>
          </a:bodyPr>
          <a:lstStyle/>
          <a:p>
            <a:r>
              <a:rPr kumimoji="1" lang="ja-JP" altLang="en-US" sz="800" dirty="0"/>
              <a:t>いけん</a:t>
            </a:r>
          </a:p>
        </p:txBody>
      </p:sp>
      <p:sp>
        <p:nvSpPr>
          <p:cNvPr id="33" name="テキスト ボックス 32">
            <a:extLst>
              <a:ext uri="{FF2B5EF4-FFF2-40B4-BE49-F238E27FC236}">
                <a16:creationId xmlns:a16="http://schemas.microsoft.com/office/drawing/2014/main" id="{5053C9A4-5D02-8815-3778-544A366C22B4}"/>
              </a:ext>
            </a:extLst>
          </p:cNvPr>
          <p:cNvSpPr txBox="1"/>
          <p:nvPr userDrawn="1"/>
        </p:nvSpPr>
        <p:spPr>
          <a:xfrm>
            <a:off x="2882140" y="310999"/>
            <a:ext cx="595035" cy="215444"/>
          </a:xfrm>
          <a:prstGeom prst="rect">
            <a:avLst/>
          </a:prstGeom>
          <a:noFill/>
        </p:spPr>
        <p:txBody>
          <a:bodyPr wrap="none" rtlCol="0">
            <a:spAutoFit/>
          </a:bodyPr>
          <a:lstStyle/>
          <a:p>
            <a:r>
              <a:rPr kumimoji="1" lang="ja-JP" altLang="en-US" sz="800" dirty="0"/>
              <a:t>こうかん</a:t>
            </a:r>
          </a:p>
        </p:txBody>
      </p:sp>
      <p:sp>
        <p:nvSpPr>
          <p:cNvPr id="34" name="正方形/長方形 33">
            <a:extLst>
              <a:ext uri="{FF2B5EF4-FFF2-40B4-BE49-F238E27FC236}">
                <a16:creationId xmlns:a16="http://schemas.microsoft.com/office/drawing/2014/main" id="{A04A6673-7D5C-F20F-EC1A-EEDC692DAFFF}"/>
              </a:ext>
            </a:extLst>
          </p:cNvPr>
          <p:cNvSpPr/>
          <p:nvPr userDrawn="1"/>
        </p:nvSpPr>
        <p:spPr>
          <a:xfrm>
            <a:off x="2771886" y="33479"/>
            <a:ext cx="789094"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18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意見交換</a:t>
            </a:r>
          </a:p>
        </p:txBody>
      </p:sp>
      <p:cxnSp>
        <p:nvCxnSpPr>
          <p:cNvPr id="35" name="直線コネクタ 34">
            <a:extLst>
              <a:ext uri="{FF2B5EF4-FFF2-40B4-BE49-F238E27FC236}">
                <a16:creationId xmlns:a16="http://schemas.microsoft.com/office/drawing/2014/main" id="{D7219BE9-9054-EFC5-BBFA-AFB3554DFE25}"/>
              </a:ext>
            </a:extLst>
          </p:cNvPr>
          <p:cNvCxnSpPr/>
          <p:nvPr userDrawn="1"/>
        </p:nvCxnSpPr>
        <p:spPr>
          <a:xfrm>
            <a:off x="2621566" y="715854"/>
            <a:ext cx="174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2D47A6EE-063C-35B4-677C-63F52BB0DD3F}"/>
              </a:ext>
            </a:extLst>
          </p:cNvPr>
          <p:cNvSpPr txBox="1"/>
          <p:nvPr userDrawn="1"/>
        </p:nvSpPr>
        <p:spPr>
          <a:xfrm>
            <a:off x="2996949" y="789409"/>
            <a:ext cx="992579" cy="369332"/>
          </a:xfrm>
          <a:prstGeom prst="rect">
            <a:avLst/>
          </a:prstGeom>
          <a:noFill/>
        </p:spPr>
        <p:txBody>
          <a:bodyPr wrap="none" rtlCol="0">
            <a:spAutoFit/>
          </a:bodyPr>
          <a:lstStyle/>
          <a:p>
            <a:pPr algn="ctr"/>
            <a:r>
              <a:rPr lang="ja-JP" altLang="en-US" sz="900" b="1" kern="1200" dirty="0">
                <a:solidFill>
                  <a:schemeClr val="tx1"/>
                </a:solidFill>
                <a:effectLst/>
                <a:latin typeface="+mn-lt"/>
                <a:ea typeface="+mn-ea"/>
                <a:cs typeface="+mn-cs"/>
              </a:rPr>
              <a:t>火山のふもとに</a:t>
            </a:r>
          </a:p>
          <a:p>
            <a:pPr algn="ctr"/>
            <a:r>
              <a:rPr lang="ja-JP" altLang="en-US" sz="900" b="1" kern="1200" dirty="0">
                <a:solidFill>
                  <a:schemeClr val="tx1"/>
                </a:solidFill>
                <a:effectLst/>
                <a:latin typeface="+mn-lt"/>
                <a:ea typeface="+mn-ea"/>
                <a:cs typeface="+mn-cs"/>
              </a:rPr>
              <a:t>お住まいの方</a:t>
            </a:r>
          </a:p>
        </p:txBody>
      </p:sp>
      <p:sp>
        <p:nvSpPr>
          <p:cNvPr id="37" name="テキスト プレースホルダー 4">
            <a:extLst>
              <a:ext uri="{FF2B5EF4-FFF2-40B4-BE49-F238E27FC236}">
                <a16:creationId xmlns:a16="http://schemas.microsoft.com/office/drawing/2014/main" id="{FBD9392D-7FB1-0217-1AE2-AA98F4D7D49B}"/>
              </a:ext>
            </a:extLst>
          </p:cNvPr>
          <p:cNvSpPr>
            <a:spLocks noGrp="1"/>
          </p:cNvSpPr>
          <p:nvPr>
            <p:ph type="body" sz="quarter" idx="10" hasCustomPrompt="1"/>
          </p:nvPr>
        </p:nvSpPr>
        <p:spPr>
          <a:xfrm>
            <a:off x="4540991" y="218008"/>
            <a:ext cx="7172641" cy="566309"/>
          </a:xfrm>
          <a:prstGeom prst="rect">
            <a:avLst/>
          </a:prstGeom>
        </p:spPr>
        <p:txBody>
          <a:bodyPr wrap="square">
            <a:spAutoFit/>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cxnSp>
        <p:nvCxnSpPr>
          <p:cNvPr id="45" name="直線コネクタ 44">
            <a:extLst>
              <a:ext uri="{FF2B5EF4-FFF2-40B4-BE49-F238E27FC236}">
                <a16:creationId xmlns:a16="http://schemas.microsoft.com/office/drawing/2014/main" id="{E4BAAE29-8339-0846-CD51-65BF7997C968}"/>
              </a:ext>
            </a:extLst>
          </p:cNvPr>
          <p:cNvCxnSpPr>
            <a:cxnSpLocks/>
          </p:cNvCxnSpPr>
          <p:nvPr userDrawn="1"/>
        </p:nvCxnSpPr>
        <p:spPr>
          <a:xfrm>
            <a:off x="302191" y="5944565"/>
            <a:ext cx="1110479"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F1E2CBF0-9D3F-6DB1-8249-0078D1A7D1C1}"/>
              </a:ext>
            </a:extLst>
          </p:cNvPr>
          <p:cNvCxnSpPr>
            <a:cxnSpLocks/>
          </p:cNvCxnSpPr>
          <p:nvPr userDrawn="1"/>
        </p:nvCxnSpPr>
        <p:spPr>
          <a:xfrm flipH="1">
            <a:off x="1412670" y="5944565"/>
            <a:ext cx="1181258"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CD608DF5-F921-F498-CFA0-F1322D2BB991}"/>
              </a:ext>
            </a:extLst>
          </p:cNvPr>
          <p:cNvCxnSpPr>
            <a:cxnSpLocks/>
          </p:cNvCxnSpPr>
          <p:nvPr userDrawn="1"/>
        </p:nvCxnSpPr>
        <p:spPr>
          <a:xfrm>
            <a:off x="-12716" y="213432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35181B61-FEFD-9296-19DB-9D52397F0265}"/>
              </a:ext>
            </a:extLst>
          </p:cNvPr>
          <p:cNvCxnSpPr>
            <a:cxnSpLocks/>
          </p:cNvCxnSpPr>
          <p:nvPr userDrawn="1"/>
        </p:nvCxnSpPr>
        <p:spPr>
          <a:xfrm>
            <a:off x="610" y="286601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3D0572BA-521E-D88D-D8A1-97D482C00853}"/>
              </a:ext>
            </a:extLst>
          </p:cNvPr>
          <p:cNvCxnSpPr>
            <a:cxnSpLocks/>
          </p:cNvCxnSpPr>
          <p:nvPr userDrawn="1"/>
        </p:nvCxnSpPr>
        <p:spPr>
          <a:xfrm>
            <a:off x="-12716" y="362160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F2991DF7-16AF-930B-4042-6F7E5E463042}"/>
              </a:ext>
            </a:extLst>
          </p:cNvPr>
          <p:cNvCxnSpPr>
            <a:cxnSpLocks/>
          </p:cNvCxnSpPr>
          <p:nvPr userDrawn="1"/>
        </p:nvCxnSpPr>
        <p:spPr>
          <a:xfrm>
            <a:off x="-12716" y="438424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9E4AA8BB-30DB-9B2F-3917-58098E3C4621}"/>
              </a:ext>
            </a:extLst>
          </p:cNvPr>
          <p:cNvCxnSpPr>
            <a:cxnSpLocks/>
          </p:cNvCxnSpPr>
          <p:nvPr userDrawn="1"/>
        </p:nvCxnSpPr>
        <p:spPr>
          <a:xfrm>
            <a:off x="-12716" y="5197468"/>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B9DA0074-F7C9-15E7-2F61-2D2478CBF016}"/>
              </a:ext>
            </a:extLst>
          </p:cNvPr>
          <p:cNvSpPr/>
          <p:nvPr userDrawn="1"/>
        </p:nvSpPr>
        <p:spPr>
          <a:xfrm>
            <a:off x="609" y="1373098"/>
            <a:ext cx="209116" cy="225913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900" b="1" dirty="0">
                <a:solidFill>
                  <a:schemeClr val="tx1"/>
                </a:solidFill>
              </a:rPr>
              <a:t>火口周辺に近づく登山者</a:t>
            </a:r>
          </a:p>
        </p:txBody>
      </p:sp>
      <p:sp>
        <p:nvSpPr>
          <p:cNvPr id="53" name="正方形/長方形 52">
            <a:extLst>
              <a:ext uri="{FF2B5EF4-FFF2-40B4-BE49-F238E27FC236}">
                <a16:creationId xmlns:a16="http://schemas.microsoft.com/office/drawing/2014/main" id="{86DD510F-266E-B8E9-4084-E17B85F4DCCD}"/>
              </a:ext>
            </a:extLst>
          </p:cNvPr>
          <p:cNvSpPr/>
          <p:nvPr userDrawn="1"/>
        </p:nvSpPr>
        <p:spPr>
          <a:xfrm>
            <a:off x="-1" y="3632238"/>
            <a:ext cx="209113" cy="157936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900" b="1" dirty="0">
                <a:solidFill>
                  <a:schemeClr val="tx1"/>
                </a:solidFill>
              </a:rPr>
              <a:t>火山のふもとにお住まいの方</a:t>
            </a:r>
            <a:endParaRPr kumimoji="1" lang="ja-JP" altLang="en-US" sz="900" b="1" dirty="0">
              <a:solidFill>
                <a:schemeClr val="tx1"/>
              </a:solidFill>
            </a:endParaRPr>
          </a:p>
        </p:txBody>
      </p:sp>
      <p:sp>
        <p:nvSpPr>
          <p:cNvPr id="2" name="テキスト プレースホルダー 4">
            <a:extLst>
              <a:ext uri="{FF2B5EF4-FFF2-40B4-BE49-F238E27FC236}">
                <a16:creationId xmlns:a16="http://schemas.microsoft.com/office/drawing/2014/main" id="{4B757C3D-C6E8-6AD3-84E5-1886A70341B6}"/>
              </a:ext>
            </a:extLst>
          </p:cNvPr>
          <p:cNvSpPr>
            <a:spLocks noGrp="1"/>
          </p:cNvSpPr>
          <p:nvPr>
            <p:ph type="body" sz="quarter" idx="15" hasCustomPrompt="1"/>
          </p:nvPr>
        </p:nvSpPr>
        <p:spPr>
          <a:xfrm>
            <a:off x="223051" y="1406653"/>
            <a:ext cx="2375088" cy="739359"/>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登山前の事前の確認</a:t>
            </a:r>
          </a:p>
        </p:txBody>
      </p:sp>
      <p:sp>
        <p:nvSpPr>
          <p:cNvPr id="4" name="テキスト プレースホルダー 4">
            <a:extLst>
              <a:ext uri="{FF2B5EF4-FFF2-40B4-BE49-F238E27FC236}">
                <a16:creationId xmlns:a16="http://schemas.microsoft.com/office/drawing/2014/main" id="{E9BA67C7-6EA4-ED24-488E-0603309C9B3E}"/>
              </a:ext>
            </a:extLst>
          </p:cNvPr>
          <p:cNvSpPr>
            <a:spLocks noGrp="1"/>
          </p:cNvSpPr>
          <p:nvPr>
            <p:ph type="body" sz="quarter" idx="16" hasCustomPrompt="1"/>
          </p:nvPr>
        </p:nvSpPr>
        <p:spPr>
          <a:xfrm>
            <a:off x="223051" y="2126654"/>
            <a:ext cx="2375088" cy="765804"/>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情報・警報</a:t>
            </a:r>
            <a:endParaRPr kumimoji="1" lang="en-US" altLang="ja-JP" dirty="0"/>
          </a:p>
          <a:p>
            <a:pPr algn="ctr"/>
            <a:r>
              <a:rPr kumimoji="1" lang="ja-JP" altLang="en-US" dirty="0"/>
              <a:t>受信時の対応</a:t>
            </a:r>
          </a:p>
        </p:txBody>
      </p:sp>
      <p:sp>
        <p:nvSpPr>
          <p:cNvPr id="6" name="テキスト プレースホルダー 4">
            <a:extLst>
              <a:ext uri="{FF2B5EF4-FFF2-40B4-BE49-F238E27FC236}">
                <a16:creationId xmlns:a16="http://schemas.microsoft.com/office/drawing/2014/main" id="{1A0D17E1-03BE-8E62-1122-1705BAC8048B}"/>
              </a:ext>
            </a:extLst>
          </p:cNvPr>
          <p:cNvSpPr>
            <a:spLocks noGrp="1"/>
          </p:cNvSpPr>
          <p:nvPr>
            <p:ph type="body" sz="quarter" idx="17" hasCustomPrompt="1"/>
          </p:nvPr>
        </p:nvSpPr>
        <p:spPr>
          <a:xfrm>
            <a:off x="223051" y="2854322"/>
            <a:ext cx="2375088" cy="784580"/>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噴火速報受信時の対応</a:t>
            </a:r>
          </a:p>
        </p:txBody>
      </p:sp>
      <p:sp>
        <p:nvSpPr>
          <p:cNvPr id="8" name="テキスト プレースホルダー 4">
            <a:extLst>
              <a:ext uri="{FF2B5EF4-FFF2-40B4-BE49-F238E27FC236}">
                <a16:creationId xmlns:a16="http://schemas.microsoft.com/office/drawing/2014/main" id="{A0A132C1-AF01-85EB-1635-9F61CB2280FC}"/>
              </a:ext>
            </a:extLst>
          </p:cNvPr>
          <p:cNvSpPr>
            <a:spLocks noGrp="1"/>
          </p:cNvSpPr>
          <p:nvPr>
            <p:ph type="body" sz="quarter" idx="18" hasCustomPrompt="1"/>
          </p:nvPr>
        </p:nvSpPr>
        <p:spPr>
          <a:xfrm>
            <a:off x="223050" y="3612457"/>
            <a:ext cx="2375088" cy="79332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事前の確認</a:t>
            </a:r>
          </a:p>
          <a:p>
            <a:pPr algn="ctr"/>
            <a:r>
              <a:rPr kumimoji="1" lang="ja-JP" altLang="en-US" dirty="0"/>
              <a:t>普段からの備えの確認</a:t>
            </a:r>
          </a:p>
        </p:txBody>
      </p:sp>
      <p:sp>
        <p:nvSpPr>
          <p:cNvPr id="10" name="テキスト プレースホルダー 4">
            <a:extLst>
              <a:ext uri="{FF2B5EF4-FFF2-40B4-BE49-F238E27FC236}">
                <a16:creationId xmlns:a16="http://schemas.microsoft.com/office/drawing/2014/main" id="{7C128DC7-5D97-A122-9475-81A4C968B8EA}"/>
              </a:ext>
            </a:extLst>
          </p:cNvPr>
          <p:cNvSpPr>
            <a:spLocks noGrp="1"/>
          </p:cNvSpPr>
          <p:nvPr>
            <p:ph type="body" sz="quarter" idx="19" hasCustomPrompt="1"/>
          </p:nvPr>
        </p:nvSpPr>
        <p:spPr>
          <a:xfrm>
            <a:off x="223051" y="4373610"/>
            <a:ext cx="2375088" cy="837995"/>
          </a:xfrm>
          <a:prstGeom prst="rect">
            <a:avLst/>
          </a:prstGeom>
        </p:spPr>
        <p:txBody>
          <a:bodyPr lIns="0"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噴火警戒レベルが</a:t>
            </a:r>
            <a:endParaRPr kumimoji="1" lang="en-US" altLang="ja-JP" dirty="0"/>
          </a:p>
          <a:p>
            <a:pPr algn="ctr"/>
            <a:r>
              <a:rPr kumimoji="1" lang="ja-JP" altLang="en-US" dirty="0"/>
              <a:t>引き上げられた場合の対応</a:t>
            </a:r>
          </a:p>
        </p:txBody>
      </p:sp>
      <p:sp>
        <p:nvSpPr>
          <p:cNvPr id="11" name="テキスト プレースホルダー 4">
            <a:extLst>
              <a:ext uri="{FF2B5EF4-FFF2-40B4-BE49-F238E27FC236}">
                <a16:creationId xmlns:a16="http://schemas.microsoft.com/office/drawing/2014/main" id="{1178DD68-88A9-0652-621A-E2DB352031B3}"/>
              </a:ext>
            </a:extLst>
          </p:cNvPr>
          <p:cNvSpPr>
            <a:spLocks noGrp="1"/>
          </p:cNvSpPr>
          <p:nvPr>
            <p:ph type="body" sz="quarter" idx="20" hasCustomPrompt="1"/>
          </p:nvPr>
        </p:nvSpPr>
        <p:spPr>
          <a:xfrm>
            <a:off x="237180" y="6243334"/>
            <a:ext cx="2350980" cy="61466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火山災害に備えて</a:t>
            </a:r>
          </a:p>
          <a:p>
            <a:pPr algn="ctr"/>
            <a:r>
              <a:rPr kumimoji="1" lang="ja-JP" altLang="en-US" dirty="0"/>
              <a:t>大切なこと</a:t>
            </a:r>
          </a:p>
        </p:txBody>
      </p:sp>
      <p:sp>
        <p:nvSpPr>
          <p:cNvPr id="12" name="テキスト プレースホルダー 4">
            <a:extLst>
              <a:ext uri="{FF2B5EF4-FFF2-40B4-BE49-F238E27FC236}">
                <a16:creationId xmlns:a16="http://schemas.microsoft.com/office/drawing/2014/main" id="{A997F2CC-AA0A-71E8-4BF7-8318DB61575A}"/>
              </a:ext>
            </a:extLst>
          </p:cNvPr>
          <p:cNvSpPr>
            <a:spLocks noGrp="1"/>
          </p:cNvSpPr>
          <p:nvPr>
            <p:ph type="body" sz="quarter" idx="21" hasCustomPrompt="1"/>
          </p:nvPr>
        </p:nvSpPr>
        <p:spPr>
          <a:xfrm>
            <a:off x="237180" y="5316014"/>
            <a:ext cx="2350980" cy="884171"/>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spTree>
    <p:extLst>
      <p:ext uri="{BB962C8B-B14F-4D97-AF65-F5344CB8AC3E}">
        <p14:creationId xmlns:p14="http://schemas.microsoft.com/office/powerpoint/2010/main" val="13084045"/>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0780" cy="6857999"/>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72374" y="1516177"/>
            <a:ext cx="8099959"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31" name="テキスト プレースホルダー 4">
            <a:extLst>
              <a:ext uri="{FF2B5EF4-FFF2-40B4-BE49-F238E27FC236}">
                <a16:creationId xmlns:a16="http://schemas.microsoft.com/office/drawing/2014/main" id="{B861C96E-1A46-A292-C94A-594D1174C154}"/>
              </a:ext>
            </a:extLst>
          </p:cNvPr>
          <p:cNvSpPr>
            <a:spLocks noGrp="1"/>
          </p:cNvSpPr>
          <p:nvPr>
            <p:ph type="body" sz="quarter" idx="14" hasCustomPrompt="1"/>
          </p:nvPr>
        </p:nvSpPr>
        <p:spPr>
          <a:xfrm>
            <a:off x="3249644" y="191125"/>
            <a:ext cx="1103631" cy="748884"/>
          </a:xfrm>
          <a:prstGeom prst="rect">
            <a:avLst/>
          </a:prstGeom>
        </p:spPr>
        <p:txBody>
          <a:bodyPr tIns="0" bIns="0" anchor="ctr"/>
          <a:lstStyle>
            <a:lvl1pPr marL="0" indent="0" algn="ctr">
              <a:buFontTx/>
              <a:buNone/>
              <a:defRPr sz="4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０</a:t>
            </a:r>
          </a:p>
        </p:txBody>
      </p:sp>
      <p:sp>
        <p:nvSpPr>
          <p:cNvPr id="32" name="テキスト ボックス 31">
            <a:extLst>
              <a:ext uri="{FF2B5EF4-FFF2-40B4-BE49-F238E27FC236}">
                <a16:creationId xmlns:a16="http://schemas.microsoft.com/office/drawing/2014/main" id="{AF7063DD-098C-A15A-B8A3-C22505069B73}"/>
              </a:ext>
            </a:extLst>
          </p:cNvPr>
          <p:cNvSpPr txBox="1"/>
          <p:nvPr userDrawn="1"/>
        </p:nvSpPr>
        <p:spPr>
          <a:xfrm>
            <a:off x="2927267" y="76790"/>
            <a:ext cx="492443" cy="215444"/>
          </a:xfrm>
          <a:prstGeom prst="rect">
            <a:avLst/>
          </a:prstGeom>
          <a:noFill/>
        </p:spPr>
        <p:txBody>
          <a:bodyPr wrap="none" rtlCol="0">
            <a:spAutoFit/>
          </a:bodyPr>
          <a:lstStyle/>
          <a:p>
            <a:r>
              <a:rPr kumimoji="1" lang="ja-JP" altLang="en-US" sz="800" dirty="0"/>
              <a:t>いけん</a:t>
            </a:r>
          </a:p>
        </p:txBody>
      </p:sp>
      <p:sp>
        <p:nvSpPr>
          <p:cNvPr id="33" name="テキスト ボックス 32">
            <a:extLst>
              <a:ext uri="{FF2B5EF4-FFF2-40B4-BE49-F238E27FC236}">
                <a16:creationId xmlns:a16="http://schemas.microsoft.com/office/drawing/2014/main" id="{5053C9A4-5D02-8815-3778-544A366C22B4}"/>
              </a:ext>
            </a:extLst>
          </p:cNvPr>
          <p:cNvSpPr txBox="1"/>
          <p:nvPr userDrawn="1"/>
        </p:nvSpPr>
        <p:spPr>
          <a:xfrm>
            <a:off x="2882140" y="412108"/>
            <a:ext cx="595035" cy="215444"/>
          </a:xfrm>
          <a:prstGeom prst="rect">
            <a:avLst/>
          </a:prstGeom>
          <a:noFill/>
        </p:spPr>
        <p:txBody>
          <a:bodyPr wrap="none" rtlCol="0">
            <a:spAutoFit/>
          </a:bodyPr>
          <a:lstStyle/>
          <a:p>
            <a:r>
              <a:rPr kumimoji="1" lang="ja-JP" altLang="en-US" sz="800" dirty="0"/>
              <a:t>こうかん</a:t>
            </a:r>
          </a:p>
        </p:txBody>
      </p:sp>
      <p:sp>
        <p:nvSpPr>
          <p:cNvPr id="34" name="正方形/長方形 33">
            <a:extLst>
              <a:ext uri="{FF2B5EF4-FFF2-40B4-BE49-F238E27FC236}">
                <a16:creationId xmlns:a16="http://schemas.microsoft.com/office/drawing/2014/main" id="{A04A6673-7D5C-F20F-EC1A-EEDC692DAFFF}"/>
              </a:ext>
            </a:extLst>
          </p:cNvPr>
          <p:cNvSpPr/>
          <p:nvPr userDrawn="1"/>
        </p:nvSpPr>
        <p:spPr>
          <a:xfrm>
            <a:off x="2771886" y="151366"/>
            <a:ext cx="789094"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18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意見交換</a:t>
            </a:r>
          </a:p>
        </p:txBody>
      </p:sp>
      <p:sp>
        <p:nvSpPr>
          <p:cNvPr id="37" name="テキスト プレースホルダー 4">
            <a:extLst>
              <a:ext uri="{FF2B5EF4-FFF2-40B4-BE49-F238E27FC236}">
                <a16:creationId xmlns:a16="http://schemas.microsoft.com/office/drawing/2014/main" id="{FBD9392D-7FB1-0217-1AE2-AA98F4D7D49B}"/>
              </a:ext>
            </a:extLst>
          </p:cNvPr>
          <p:cNvSpPr>
            <a:spLocks noGrp="1"/>
          </p:cNvSpPr>
          <p:nvPr>
            <p:ph type="body" sz="quarter" idx="10" hasCustomPrompt="1"/>
          </p:nvPr>
        </p:nvSpPr>
        <p:spPr>
          <a:xfrm>
            <a:off x="4540991" y="218008"/>
            <a:ext cx="7172641" cy="566309"/>
          </a:xfrm>
          <a:prstGeom prst="rect">
            <a:avLst/>
          </a:prstGeom>
        </p:spPr>
        <p:txBody>
          <a:bodyPr wrap="square">
            <a:spAutoFit/>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cxnSp>
        <p:nvCxnSpPr>
          <p:cNvPr id="45" name="直線コネクタ 44">
            <a:extLst>
              <a:ext uri="{FF2B5EF4-FFF2-40B4-BE49-F238E27FC236}">
                <a16:creationId xmlns:a16="http://schemas.microsoft.com/office/drawing/2014/main" id="{E4BAAE29-8339-0846-CD51-65BF7997C968}"/>
              </a:ext>
            </a:extLst>
          </p:cNvPr>
          <p:cNvCxnSpPr>
            <a:cxnSpLocks/>
          </p:cNvCxnSpPr>
          <p:nvPr userDrawn="1"/>
        </p:nvCxnSpPr>
        <p:spPr>
          <a:xfrm>
            <a:off x="302191" y="5944565"/>
            <a:ext cx="1110479"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F1E2CBF0-9D3F-6DB1-8249-0078D1A7D1C1}"/>
              </a:ext>
            </a:extLst>
          </p:cNvPr>
          <p:cNvCxnSpPr>
            <a:cxnSpLocks/>
          </p:cNvCxnSpPr>
          <p:nvPr userDrawn="1"/>
        </p:nvCxnSpPr>
        <p:spPr>
          <a:xfrm flipH="1">
            <a:off x="1412670" y="5944565"/>
            <a:ext cx="1181258"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CD608DF5-F921-F498-CFA0-F1322D2BB991}"/>
              </a:ext>
            </a:extLst>
          </p:cNvPr>
          <p:cNvCxnSpPr>
            <a:cxnSpLocks/>
          </p:cNvCxnSpPr>
          <p:nvPr userDrawn="1"/>
        </p:nvCxnSpPr>
        <p:spPr>
          <a:xfrm>
            <a:off x="-12716" y="213432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35181B61-FEFD-9296-19DB-9D52397F0265}"/>
              </a:ext>
            </a:extLst>
          </p:cNvPr>
          <p:cNvCxnSpPr>
            <a:cxnSpLocks/>
          </p:cNvCxnSpPr>
          <p:nvPr userDrawn="1"/>
        </p:nvCxnSpPr>
        <p:spPr>
          <a:xfrm>
            <a:off x="610" y="286601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3D0572BA-521E-D88D-D8A1-97D482C00853}"/>
              </a:ext>
            </a:extLst>
          </p:cNvPr>
          <p:cNvCxnSpPr>
            <a:cxnSpLocks/>
          </p:cNvCxnSpPr>
          <p:nvPr userDrawn="1"/>
        </p:nvCxnSpPr>
        <p:spPr>
          <a:xfrm>
            <a:off x="-12716" y="362160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F2991DF7-16AF-930B-4042-6F7E5E463042}"/>
              </a:ext>
            </a:extLst>
          </p:cNvPr>
          <p:cNvCxnSpPr>
            <a:cxnSpLocks/>
          </p:cNvCxnSpPr>
          <p:nvPr userDrawn="1"/>
        </p:nvCxnSpPr>
        <p:spPr>
          <a:xfrm>
            <a:off x="-12716" y="438424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9E4AA8BB-30DB-9B2F-3917-58098E3C4621}"/>
              </a:ext>
            </a:extLst>
          </p:cNvPr>
          <p:cNvCxnSpPr>
            <a:cxnSpLocks/>
          </p:cNvCxnSpPr>
          <p:nvPr userDrawn="1"/>
        </p:nvCxnSpPr>
        <p:spPr>
          <a:xfrm>
            <a:off x="-12716" y="5197468"/>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B9DA0074-F7C9-15E7-2F61-2D2478CBF016}"/>
              </a:ext>
            </a:extLst>
          </p:cNvPr>
          <p:cNvSpPr/>
          <p:nvPr userDrawn="1"/>
        </p:nvSpPr>
        <p:spPr>
          <a:xfrm>
            <a:off x="609" y="1373098"/>
            <a:ext cx="209116" cy="225913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900" b="1" dirty="0">
                <a:solidFill>
                  <a:schemeClr val="tx1"/>
                </a:solidFill>
              </a:rPr>
              <a:t>火口周辺に近づく登山者</a:t>
            </a:r>
          </a:p>
        </p:txBody>
      </p:sp>
      <p:sp>
        <p:nvSpPr>
          <p:cNvPr id="53" name="正方形/長方形 52">
            <a:extLst>
              <a:ext uri="{FF2B5EF4-FFF2-40B4-BE49-F238E27FC236}">
                <a16:creationId xmlns:a16="http://schemas.microsoft.com/office/drawing/2014/main" id="{86DD510F-266E-B8E9-4084-E17B85F4DCCD}"/>
              </a:ext>
            </a:extLst>
          </p:cNvPr>
          <p:cNvSpPr/>
          <p:nvPr userDrawn="1"/>
        </p:nvSpPr>
        <p:spPr>
          <a:xfrm>
            <a:off x="-1" y="3632238"/>
            <a:ext cx="209113" cy="157936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900" b="1" dirty="0">
                <a:solidFill>
                  <a:schemeClr val="tx1"/>
                </a:solidFill>
              </a:rPr>
              <a:t>火山のふもとにお住まいの方</a:t>
            </a:r>
            <a:endParaRPr kumimoji="1" lang="ja-JP" altLang="en-US" sz="900" b="1" dirty="0">
              <a:solidFill>
                <a:schemeClr val="tx1"/>
              </a:solidFill>
            </a:endParaRPr>
          </a:p>
        </p:txBody>
      </p:sp>
      <p:sp>
        <p:nvSpPr>
          <p:cNvPr id="2" name="テキスト プレースホルダー 4">
            <a:extLst>
              <a:ext uri="{FF2B5EF4-FFF2-40B4-BE49-F238E27FC236}">
                <a16:creationId xmlns:a16="http://schemas.microsoft.com/office/drawing/2014/main" id="{7396D9F6-883F-3264-58FE-5BCABEBC8D24}"/>
              </a:ext>
            </a:extLst>
          </p:cNvPr>
          <p:cNvSpPr>
            <a:spLocks noGrp="1"/>
          </p:cNvSpPr>
          <p:nvPr>
            <p:ph type="body" sz="quarter" idx="15" hasCustomPrompt="1"/>
          </p:nvPr>
        </p:nvSpPr>
        <p:spPr>
          <a:xfrm>
            <a:off x="223051" y="1406653"/>
            <a:ext cx="2375088" cy="739359"/>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登山前の事前の確認</a:t>
            </a:r>
          </a:p>
        </p:txBody>
      </p:sp>
      <p:sp>
        <p:nvSpPr>
          <p:cNvPr id="4" name="テキスト プレースホルダー 4">
            <a:extLst>
              <a:ext uri="{FF2B5EF4-FFF2-40B4-BE49-F238E27FC236}">
                <a16:creationId xmlns:a16="http://schemas.microsoft.com/office/drawing/2014/main" id="{FE874619-00B5-7E20-A012-4FAF380B772B}"/>
              </a:ext>
            </a:extLst>
          </p:cNvPr>
          <p:cNvSpPr>
            <a:spLocks noGrp="1"/>
          </p:cNvSpPr>
          <p:nvPr>
            <p:ph type="body" sz="quarter" idx="16" hasCustomPrompt="1"/>
          </p:nvPr>
        </p:nvSpPr>
        <p:spPr>
          <a:xfrm>
            <a:off x="223051" y="2126654"/>
            <a:ext cx="2375088" cy="765804"/>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情報・警報</a:t>
            </a:r>
            <a:endParaRPr kumimoji="1" lang="en-US" altLang="ja-JP" dirty="0"/>
          </a:p>
          <a:p>
            <a:pPr algn="ctr"/>
            <a:r>
              <a:rPr kumimoji="1" lang="ja-JP" altLang="en-US" dirty="0"/>
              <a:t>受信時の対応</a:t>
            </a:r>
          </a:p>
        </p:txBody>
      </p:sp>
      <p:sp>
        <p:nvSpPr>
          <p:cNvPr id="6" name="テキスト プレースホルダー 4">
            <a:extLst>
              <a:ext uri="{FF2B5EF4-FFF2-40B4-BE49-F238E27FC236}">
                <a16:creationId xmlns:a16="http://schemas.microsoft.com/office/drawing/2014/main" id="{98F11DFA-8F5C-BD4D-16D0-7BE8298ADF5F}"/>
              </a:ext>
            </a:extLst>
          </p:cNvPr>
          <p:cNvSpPr>
            <a:spLocks noGrp="1"/>
          </p:cNvSpPr>
          <p:nvPr>
            <p:ph type="body" sz="quarter" idx="17" hasCustomPrompt="1"/>
          </p:nvPr>
        </p:nvSpPr>
        <p:spPr>
          <a:xfrm>
            <a:off x="223051" y="2854322"/>
            <a:ext cx="2375088" cy="784580"/>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噴火速報受信時の対応</a:t>
            </a:r>
          </a:p>
        </p:txBody>
      </p:sp>
      <p:sp>
        <p:nvSpPr>
          <p:cNvPr id="8" name="テキスト プレースホルダー 4">
            <a:extLst>
              <a:ext uri="{FF2B5EF4-FFF2-40B4-BE49-F238E27FC236}">
                <a16:creationId xmlns:a16="http://schemas.microsoft.com/office/drawing/2014/main" id="{3C2219CA-CA89-5E3B-7E0A-546803AEEC91}"/>
              </a:ext>
            </a:extLst>
          </p:cNvPr>
          <p:cNvSpPr>
            <a:spLocks noGrp="1"/>
          </p:cNvSpPr>
          <p:nvPr>
            <p:ph type="body" sz="quarter" idx="18" hasCustomPrompt="1"/>
          </p:nvPr>
        </p:nvSpPr>
        <p:spPr>
          <a:xfrm>
            <a:off x="223050" y="3612457"/>
            <a:ext cx="2375088" cy="79332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事前の確認</a:t>
            </a:r>
          </a:p>
          <a:p>
            <a:pPr algn="ctr"/>
            <a:r>
              <a:rPr kumimoji="1" lang="ja-JP" altLang="en-US" dirty="0"/>
              <a:t>普段からの備えの確認</a:t>
            </a:r>
          </a:p>
        </p:txBody>
      </p:sp>
      <p:sp>
        <p:nvSpPr>
          <p:cNvPr id="10" name="テキスト プレースホルダー 4">
            <a:extLst>
              <a:ext uri="{FF2B5EF4-FFF2-40B4-BE49-F238E27FC236}">
                <a16:creationId xmlns:a16="http://schemas.microsoft.com/office/drawing/2014/main" id="{2F667F8B-4678-680F-ED26-29F35029E1C4}"/>
              </a:ext>
            </a:extLst>
          </p:cNvPr>
          <p:cNvSpPr>
            <a:spLocks noGrp="1"/>
          </p:cNvSpPr>
          <p:nvPr>
            <p:ph type="body" sz="quarter" idx="19" hasCustomPrompt="1"/>
          </p:nvPr>
        </p:nvSpPr>
        <p:spPr>
          <a:xfrm>
            <a:off x="223051" y="4373610"/>
            <a:ext cx="2375088" cy="837995"/>
          </a:xfrm>
          <a:prstGeom prst="rect">
            <a:avLst/>
          </a:prstGeom>
        </p:spPr>
        <p:txBody>
          <a:bodyPr lIns="0"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噴火警戒レベルが</a:t>
            </a:r>
            <a:endParaRPr kumimoji="1" lang="en-US" altLang="ja-JP" dirty="0"/>
          </a:p>
          <a:p>
            <a:pPr algn="ctr"/>
            <a:r>
              <a:rPr kumimoji="1" lang="ja-JP" altLang="en-US" dirty="0"/>
              <a:t>引き上げられた場合の対応</a:t>
            </a:r>
          </a:p>
        </p:txBody>
      </p:sp>
      <p:sp>
        <p:nvSpPr>
          <p:cNvPr id="11" name="テキスト プレースホルダー 4">
            <a:extLst>
              <a:ext uri="{FF2B5EF4-FFF2-40B4-BE49-F238E27FC236}">
                <a16:creationId xmlns:a16="http://schemas.microsoft.com/office/drawing/2014/main" id="{27FBAE14-975D-DC60-421F-D909B12A97D9}"/>
              </a:ext>
            </a:extLst>
          </p:cNvPr>
          <p:cNvSpPr>
            <a:spLocks noGrp="1"/>
          </p:cNvSpPr>
          <p:nvPr>
            <p:ph type="body" sz="quarter" idx="20" hasCustomPrompt="1"/>
          </p:nvPr>
        </p:nvSpPr>
        <p:spPr>
          <a:xfrm>
            <a:off x="237180" y="6243334"/>
            <a:ext cx="2350980" cy="61466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火山災害に備えて</a:t>
            </a:r>
          </a:p>
          <a:p>
            <a:pPr algn="ctr"/>
            <a:r>
              <a:rPr kumimoji="1" lang="ja-JP" altLang="en-US" dirty="0"/>
              <a:t>大切なこと</a:t>
            </a:r>
          </a:p>
        </p:txBody>
      </p:sp>
      <p:sp>
        <p:nvSpPr>
          <p:cNvPr id="12" name="テキスト プレースホルダー 4">
            <a:extLst>
              <a:ext uri="{FF2B5EF4-FFF2-40B4-BE49-F238E27FC236}">
                <a16:creationId xmlns:a16="http://schemas.microsoft.com/office/drawing/2014/main" id="{D45C284E-9912-F441-0780-E10E7AE99E84}"/>
              </a:ext>
            </a:extLst>
          </p:cNvPr>
          <p:cNvSpPr>
            <a:spLocks noGrp="1"/>
          </p:cNvSpPr>
          <p:nvPr>
            <p:ph type="body" sz="quarter" idx="21" hasCustomPrompt="1"/>
          </p:nvPr>
        </p:nvSpPr>
        <p:spPr>
          <a:xfrm>
            <a:off x="237180" y="5316014"/>
            <a:ext cx="2350980" cy="884171"/>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spTree>
    <p:extLst>
      <p:ext uri="{BB962C8B-B14F-4D97-AF65-F5344CB8AC3E}">
        <p14:creationId xmlns:p14="http://schemas.microsoft.com/office/powerpoint/2010/main" val="2296357648"/>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0780" cy="6857999"/>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540991" y="218008"/>
            <a:ext cx="7172641" cy="566309"/>
          </a:xfrm>
          <a:prstGeom prst="rect">
            <a:avLst/>
          </a:prstGeom>
        </p:spPr>
        <p:txBody>
          <a:bodyPr wrap="square">
            <a:spAutoFit/>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72374" y="1516177"/>
            <a:ext cx="8099959"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8" name="テキスト ボックス 7">
            <a:extLst>
              <a:ext uri="{FF2B5EF4-FFF2-40B4-BE49-F238E27FC236}">
                <a16:creationId xmlns:a16="http://schemas.microsoft.com/office/drawing/2014/main" id="{18A21227-375C-CD49-CE35-228990A09ED2}"/>
              </a:ext>
            </a:extLst>
          </p:cNvPr>
          <p:cNvSpPr txBox="1"/>
          <p:nvPr userDrawn="1"/>
        </p:nvSpPr>
        <p:spPr>
          <a:xfrm>
            <a:off x="3592579" y="114227"/>
            <a:ext cx="720069" cy="215444"/>
          </a:xfrm>
          <a:prstGeom prst="rect">
            <a:avLst/>
          </a:prstGeom>
          <a:noFill/>
        </p:spPr>
        <p:txBody>
          <a:bodyPr wrap="none" rtlCol="0">
            <a:spAutoFit/>
          </a:bodyPr>
          <a:lstStyle/>
          <a:p>
            <a:r>
              <a:rPr kumimoji="1" lang="ja-JP" altLang="en-US" sz="800" dirty="0"/>
              <a:t> かく　にん</a:t>
            </a:r>
          </a:p>
        </p:txBody>
      </p:sp>
      <p:sp>
        <p:nvSpPr>
          <p:cNvPr id="10" name="テキスト ボックス 9">
            <a:extLst>
              <a:ext uri="{FF2B5EF4-FFF2-40B4-BE49-F238E27FC236}">
                <a16:creationId xmlns:a16="http://schemas.microsoft.com/office/drawing/2014/main" id="{1FC2D7F7-F821-F4AB-A048-0ADF38EC3D87}"/>
              </a:ext>
            </a:extLst>
          </p:cNvPr>
          <p:cNvSpPr txBox="1"/>
          <p:nvPr userDrawn="1"/>
        </p:nvSpPr>
        <p:spPr>
          <a:xfrm>
            <a:off x="2718264" y="114071"/>
            <a:ext cx="697627" cy="215444"/>
          </a:xfrm>
          <a:prstGeom prst="rect">
            <a:avLst/>
          </a:prstGeom>
          <a:noFill/>
        </p:spPr>
        <p:txBody>
          <a:bodyPr wrap="none" rtlCol="0">
            <a:spAutoFit/>
          </a:bodyPr>
          <a:lstStyle/>
          <a:p>
            <a:r>
              <a:rPr kumimoji="1" lang="ja-JP" altLang="en-US" sz="800" dirty="0"/>
              <a:t>はっぴょう</a:t>
            </a:r>
          </a:p>
        </p:txBody>
      </p:sp>
      <p:sp>
        <p:nvSpPr>
          <p:cNvPr id="11" name="正方形/長方形 10">
            <a:extLst>
              <a:ext uri="{FF2B5EF4-FFF2-40B4-BE49-F238E27FC236}">
                <a16:creationId xmlns:a16="http://schemas.microsoft.com/office/drawing/2014/main" id="{3EF4268A-D717-AF5A-C8BF-3D2D9B892D57}"/>
              </a:ext>
            </a:extLst>
          </p:cNvPr>
          <p:cNvSpPr/>
          <p:nvPr userDrawn="1"/>
        </p:nvSpPr>
        <p:spPr>
          <a:xfrm>
            <a:off x="2621725" y="113198"/>
            <a:ext cx="1742578"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24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発表・確認</a:t>
            </a:r>
          </a:p>
        </p:txBody>
      </p:sp>
      <p:cxnSp>
        <p:nvCxnSpPr>
          <p:cNvPr id="20" name="直線コネクタ 19">
            <a:extLst>
              <a:ext uri="{FF2B5EF4-FFF2-40B4-BE49-F238E27FC236}">
                <a16:creationId xmlns:a16="http://schemas.microsoft.com/office/drawing/2014/main" id="{34971517-421C-AE31-C911-FDA1814B5AC2}"/>
              </a:ext>
            </a:extLst>
          </p:cNvPr>
          <p:cNvCxnSpPr>
            <a:cxnSpLocks/>
          </p:cNvCxnSpPr>
          <p:nvPr userDrawn="1"/>
        </p:nvCxnSpPr>
        <p:spPr>
          <a:xfrm>
            <a:off x="302191" y="5944565"/>
            <a:ext cx="1110479"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07F13409-6B47-0571-E8E1-AEC00D905C1F}"/>
              </a:ext>
            </a:extLst>
          </p:cNvPr>
          <p:cNvCxnSpPr>
            <a:cxnSpLocks/>
          </p:cNvCxnSpPr>
          <p:nvPr userDrawn="1"/>
        </p:nvCxnSpPr>
        <p:spPr>
          <a:xfrm flipH="1">
            <a:off x="1412670" y="5944565"/>
            <a:ext cx="1181258"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3F62DEC7-07AA-502C-7FBB-EC84E5552290}"/>
              </a:ext>
            </a:extLst>
          </p:cNvPr>
          <p:cNvCxnSpPr>
            <a:cxnSpLocks/>
          </p:cNvCxnSpPr>
          <p:nvPr userDrawn="1"/>
        </p:nvCxnSpPr>
        <p:spPr>
          <a:xfrm>
            <a:off x="-12716" y="213432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E7EBE21-D32C-0218-FE09-EF8E4819DF2E}"/>
              </a:ext>
            </a:extLst>
          </p:cNvPr>
          <p:cNvCxnSpPr>
            <a:cxnSpLocks/>
          </p:cNvCxnSpPr>
          <p:nvPr userDrawn="1"/>
        </p:nvCxnSpPr>
        <p:spPr>
          <a:xfrm>
            <a:off x="610" y="286601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AEC653CE-05F1-DF18-499F-A159B454834C}"/>
              </a:ext>
            </a:extLst>
          </p:cNvPr>
          <p:cNvCxnSpPr>
            <a:cxnSpLocks/>
          </p:cNvCxnSpPr>
          <p:nvPr userDrawn="1"/>
        </p:nvCxnSpPr>
        <p:spPr>
          <a:xfrm>
            <a:off x="-12716" y="362160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9BCEF994-D766-BA0B-A4A8-D297CED387BF}"/>
              </a:ext>
            </a:extLst>
          </p:cNvPr>
          <p:cNvCxnSpPr>
            <a:cxnSpLocks/>
          </p:cNvCxnSpPr>
          <p:nvPr userDrawn="1"/>
        </p:nvCxnSpPr>
        <p:spPr>
          <a:xfrm>
            <a:off x="-12716" y="438424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1DD33BBD-C491-887D-4077-CE6FAA226832}"/>
              </a:ext>
            </a:extLst>
          </p:cNvPr>
          <p:cNvCxnSpPr>
            <a:cxnSpLocks/>
          </p:cNvCxnSpPr>
          <p:nvPr userDrawn="1"/>
        </p:nvCxnSpPr>
        <p:spPr>
          <a:xfrm>
            <a:off x="-12716" y="5197468"/>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27" name="正方形/長方形 26">
            <a:extLst>
              <a:ext uri="{FF2B5EF4-FFF2-40B4-BE49-F238E27FC236}">
                <a16:creationId xmlns:a16="http://schemas.microsoft.com/office/drawing/2014/main" id="{AAE39565-8207-B808-094D-374C9C127624}"/>
              </a:ext>
            </a:extLst>
          </p:cNvPr>
          <p:cNvSpPr/>
          <p:nvPr userDrawn="1"/>
        </p:nvSpPr>
        <p:spPr>
          <a:xfrm>
            <a:off x="2620015" y="1308684"/>
            <a:ext cx="196499" cy="5430424"/>
          </a:xfrm>
          <a:prstGeom prst="rect">
            <a:avLst/>
          </a:prstGeom>
          <a:solidFill>
            <a:srgbClr val="FBFBEF"/>
          </a:solidFill>
          <a:ln w="285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79899765-1B6B-A379-9F64-7B57CDB359C3}"/>
              </a:ext>
            </a:extLst>
          </p:cNvPr>
          <p:cNvSpPr/>
          <p:nvPr userDrawn="1"/>
        </p:nvSpPr>
        <p:spPr>
          <a:xfrm>
            <a:off x="609" y="1373098"/>
            <a:ext cx="209116" cy="225913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900" b="1" dirty="0">
                <a:solidFill>
                  <a:schemeClr val="tx1"/>
                </a:solidFill>
              </a:rPr>
              <a:t>火口周辺に近づく登山者</a:t>
            </a:r>
          </a:p>
        </p:txBody>
      </p:sp>
      <p:sp>
        <p:nvSpPr>
          <p:cNvPr id="32" name="正方形/長方形 31">
            <a:extLst>
              <a:ext uri="{FF2B5EF4-FFF2-40B4-BE49-F238E27FC236}">
                <a16:creationId xmlns:a16="http://schemas.microsoft.com/office/drawing/2014/main" id="{7BC06732-2F8A-6B35-EF5D-17D3420F1111}"/>
              </a:ext>
            </a:extLst>
          </p:cNvPr>
          <p:cNvSpPr/>
          <p:nvPr userDrawn="1"/>
        </p:nvSpPr>
        <p:spPr>
          <a:xfrm>
            <a:off x="-1" y="3632238"/>
            <a:ext cx="209113" cy="157936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900" b="1" dirty="0">
                <a:solidFill>
                  <a:schemeClr val="tx1"/>
                </a:solidFill>
              </a:rPr>
              <a:t>火山のふもとにお住まいの方</a:t>
            </a:r>
            <a:endParaRPr kumimoji="1" lang="ja-JP" altLang="en-US" sz="900" b="1" dirty="0">
              <a:solidFill>
                <a:schemeClr val="tx1"/>
              </a:solidFill>
            </a:endParaRPr>
          </a:p>
        </p:txBody>
      </p:sp>
      <p:cxnSp>
        <p:nvCxnSpPr>
          <p:cNvPr id="41" name="直線コネクタ 40">
            <a:extLst>
              <a:ext uri="{FF2B5EF4-FFF2-40B4-BE49-F238E27FC236}">
                <a16:creationId xmlns:a16="http://schemas.microsoft.com/office/drawing/2014/main" id="{C0D46D7B-95B9-4106-F8A0-BD5F3D6E4F59}"/>
              </a:ext>
            </a:extLst>
          </p:cNvPr>
          <p:cNvCxnSpPr/>
          <p:nvPr userDrawn="1"/>
        </p:nvCxnSpPr>
        <p:spPr>
          <a:xfrm>
            <a:off x="2621566" y="715854"/>
            <a:ext cx="174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0C2BD680-F0F8-3957-E7F9-EBD04D6735B3}"/>
              </a:ext>
            </a:extLst>
          </p:cNvPr>
          <p:cNvSpPr txBox="1"/>
          <p:nvPr userDrawn="1"/>
        </p:nvSpPr>
        <p:spPr>
          <a:xfrm>
            <a:off x="2939240" y="789409"/>
            <a:ext cx="1107997" cy="369332"/>
          </a:xfrm>
          <a:prstGeom prst="rect">
            <a:avLst/>
          </a:prstGeom>
          <a:noFill/>
        </p:spPr>
        <p:txBody>
          <a:bodyPr wrap="none" rtlCol="0">
            <a:spAutoFit/>
          </a:bodyPr>
          <a:lstStyle/>
          <a:p>
            <a:pPr algn="ctr"/>
            <a:r>
              <a:rPr lang="ja-JP" altLang="en-US" sz="900" b="1" kern="1200" dirty="0">
                <a:solidFill>
                  <a:schemeClr val="tx1"/>
                </a:solidFill>
                <a:effectLst/>
                <a:latin typeface="+mn-lt"/>
                <a:ea typeface="+mn-ea"/>
                <a:cs typeface="+mn-cs"/>
              </a:rPr>
              <a:t>火口周辺に近づく</a:t>
            </a:r>
          </a:p>
          <a:p>
            <a:pPr algn="ctr"/>
            <a:r>
              <a:rPr lang="ja-JP" altLang="en-US" sz="900" b="1" kern="1200" dirty="0">
                <a:solidFill>
                  <a:schemeClr val="tx1"/>
                </a:solidFill>
                <a:effectLst/>
                <a:latin typeface="+mn-lt"/>
                <a:ea typeface="+mn-ea"/>
                <a:cs typeface="+mn-cs"/>
              </a:rPr>
              <a:t>登山者の場合</a:t>
            </a:r>
          </a:p>
        </p:txBody>
      </p:sp>
      <p:sp>
        <p:nvSpPr>
          <p:cNvPr id="2" name="テキスト プレースホルダー 4">
            <a:extLst>
              <a:ext uri="{FF2B5EF4-FFF2-40B4-BE49-F238E27FC236}">
                <a16:creationId xmlns:a16="http://schemas.microsoft.com/office/drawing/2014/main" id="{05540B29-81E7-777D-EC01-CE7B9E74EDA8}"/>
              </a:ext>
            </a:extLst>
          </p:cNvPr>
          <p:cNvSpPr>
            <a:spLocks noGrp="1"/>
          </p:cNvSpPr>
          <p:nvPr>
            <p:ph type="body" sz="quarter" idx="15" hasCustomPrompt="1"/>
          </p:nvPr>
        </p:nvSpPr>
        <p:spPr>
          <a:xfrm>
            <a:off x="223051" y="1406653"/>
            <a:ext cx="2375088" cy="739359"/>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登山前の事前の確認</a:t>
            </a:r>
          </a:p>
        </p:txBody>
      </p:sp>
      <p:sp>
        <p:nvSpPr>
          <p:cNvPr id="12" name="テキスト プレースホルダー 4">
            <a:extLst>
              <a:ext uri="{FF2B5EF4-FFF2-40B4-BE49-F238E27FC236}">
                <a16:creationId xmlns:a16="http://schemas.microsoft.com/office/drawing/2014/main" id="{C2C280FD-0007-AF73-9CCB-511B31DB7EE9}"/>
              </a:ext>
            </a:extLst>
          </p:cNvPr>
          <p:cNvSpPr>
            <a:spLocks noGrp="1"/>
          </p:cNvSpPr>
          <p:nvPr>
            <p:ph type="body" sz="quarter" idx="16" hasCustomPrompt="1"/>
          </p:nvPr>
        </p:nvSpPr>
        <p:spPr>
          <a:xfrm>
            <a:off x="223051" y="2126654"/>
            <a:ext cx="2375088" cy="765804"/>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情報・警報</a:t>
            </a:r>
            <a:endParaRPr kumimoji="1" lang="en-US" altLang="ja-JP" dirty="0"/>
          </a:p>
          <a:p>
            <a:pPr algn="ctr"/>
            <a:r>
              <a:rPr kumimoji="1" lang="ja-JP" altLang="en-US" dirty="0"/>
              <a:t>受信時の対応</a:t>
            </a:r>
          </a:p>
        </p:txBody>
      </p:sp>
      <p:sp>
        <p:nvSpPr>
          <p:cNvPr id="14" name="テキスト プレースホルダー 4">
            <a:extLst>
              <a:ext uri="{FF2B5EF4-FFF2-40B4-BE49-F238E27FC236}">
                <a16:creationId xmlns:a16="http://schemas.microsoft.com/office/drawing/2014/main" id="{43232E88-93D1-A575-B5C9-BD5D87CA0544}"/>
              </a:ext>
            </a:extLst>
          </p:cNvPr>
          <p:cNvSpPr>
            <a:spLocks noGrp="1"/>
          </p:cNvSpPr>
          <p:nvPr>
            <p:ph type="body" sz="quarter" idx="17" hasCustomPrompt="1"/>
          </p:nvPr>
        </p:nvSpPr>
        <p:spPr>
          <a:xfrm>
            <a:off x="223051" y="2854322"/>
            <a:ext cx="2375088" cy="784580"/>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噴火速報受信時の対応</a:t>
            </a:r>
          </a:p>
        </p:txBody>
      </p:sp>
      <p:sp>
        <p:nvSpPr>
          <p:cNvPr id="28" name="テキスト プレースホルダー 4">
            <a:extLst>
              <a:ext uri="{FF2B5EF4-FFF2-40B4-BE49-F238E27FC236}">
                <a16:creationId xmlns:a16="http://schemas.microsoft.com/office/drawing/2014/main" id="{C7CB3274-FB70-C995-FF45-3809E9403C4C}"/>
              </a:ext>
            </a:extLst>
          </p:cNvPr>
          <p:cNvSpPr>
            <a:spLocks noGrp="1"/>
          </p:cNvSpPr>
          <p:nvPr>
            <p:ph type="body" sz="quarter" idx="18" hasCustomPrompt="1"/>
          </p:nvPr>
        </p:nvSpPr>
        <p:spPr>
          <a:xfrm>
            <a:off x="223050" y="3612457"/>
            <a:ext cx="2375088" cy="79332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事前の確認</a:t>
            </a:r>
          </a:p>
          <a:p>
            <a:pPr algn="ctr"/>
            <a:r>
              <a:rPr kumimoji="1" lang="ja-JP" altLang="en-US" dirty="0"/>
              <a:t>普段からの備えの確認</a:t>
            </a:r>
          </a:p>
        </p:txBody>
      </p:sp>
      <p:sp>
        <p:nvSpPr>
          <p:cNvPr id="29" name="テキスト プレースホルダー 4">
            <a:extLst>
              <a:ext uri="{FF2B5EF4-FFF2-40B4-BE49-F238E27FC236}">
                <a16:creationId xmlns:a16="http://schemas.microsoft.com/office/drawing/2014/main" id="{570D57A8-E0FB-09B8-0AD3-F8304BD45828}"/>
              </a:ext>
            </a:extLst>
          </p:cNvPr>
          <p:cNvSpPr>
            <a:spLocks noGrp="1"/>
          </p:cNvSpPr>
          <p:nvPr>
            <p:ph type="body" sz="quarter" idx="19" hasCustomPrompt="1"/>
          </p:nvPr>
        </p:nvSpPr>
        <p:spPr>
          <a:xfrm>
            <a:off x="223051" y="4373610"/>
            <a:ext cx="2375088" cy="837995"/>
          </a:xfrm>
          <a:prstGeom prst="rect">
            <a:avLst/>
          </a:prstGeom>
        </p:spPr>
        <p:txBody>
          <a:bodyPr lIns="0"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噴火警戒レベルが</a:t>
            </a:r>
            <a:endParaRPr kumimoji="1" lang="en-US" altLang="ja-JP" dirty="0"/>
          </a:p>
          <a:p>
            <a:pPr algn="ctr"/>
            <a:r>
              <a:rPr kumimoji="1" lang="ja-JP" altLang="en-US" dirty="0"/>
              <a:t>引き上げられた場合の対応</a:t>
            </a:r>
          </a:p>
        </p:txBody>
      </p:sp>
      <p:sp>
        <p:nvSpPr>
          <p:cNvPr id="30" name="テキスト プレースホルダー 4">
            <a:extLst>
              <a:ext uri="{FF2B5EF4-FFF2-40B4-BE49-F238E27FC236}">
                <a16:creationId xmlns:a16="http://schemas.microsoft.com/office/drawing/2014/main" id="{21D82BDD-54A1-ECE2-10D9-FF5A4DDDF557}"/>
              </a:ext>
            </a:extLst>
          </p:cNvPr>
          <p:cNvSpPr>
            <a:spLocks noGrp="1"/>
          </p:cNvSpPr>
          <p:nvPr>
            <p:ph type="body" sz="quarter" idx="20" hasCustomPrompt="1"/>
          </p:nvPr>
        </p:nvSpPr>
        <p:spPr>
          <a:xfrm>
            <a:off x="237180" y="6243334"/>
            <a:ext cx="2350980" cy="61466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火山災害に備えて</a:t>
            </a:r>
          </a:p>
          <a:p>
            <a:pPr algn="ctr"/>
            <a:r>
              <a:rPr kumimoji="1" lang="ja-JP" altLang="en-US" dirty="0"/>
              <a:t>大切なこと</a:t>
            </a:r>
          </a:p>
        </p:txBody>
      </p:sp>
      <p:sp>
        <p:nvSpPr>
          <p:cNvPr id="33" name="テキスト プレースホルダー 4">
            <a:extLst>
              <a:ext uri="{FF2B5EF4-FFF2-40B4-BE49-F238E27FC236}">
                <a16:creationId xmlns:a16="http://schemas.microsoft.com/office/drawing/2014/main" id="{99787ADA-5719-07E9-48A8-CC14D436B457}"/>
              </a:ext>
            </a:extLst>
          </p:cNvPr>
          <p:cNvSpPr>
            <a:spLocks noGrp="1"/>
          </p:cNvSpPr>
          <p:nvPr>
            <p:ph type="body" sz="quarter" idx="21" hasCustomPrompt="1"/>
          </p:nvPr>
        </p:nvSpPr>
        <p:spPr>
          <a:xfrm>
            <a:off x="237180" y="5316014"/>
            <a:ext cx="2350980" cy="884171"/>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spTree>
    <p:extLst>
      <p:ext uri="{BB962C8B-B14F-4D97-AF65-F5344CB8AC3E}">
        <p14:creationId xmlns:p14="http://schemas.microsoft.com/office/powerpoint/2010/main" val="2217095498"/>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0780" cy="6857999"/>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540991" y="218008"/>
            <a:ext cx="7172641" cy="485140"/>
          </a:xfrm>
          <a:prstGeom prst="rect">
            <a:avLst/>
          </a:prstGeom>
        </p:spPr>
        <p:txBody>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72374" y="1516177"/>
            <a:ext cx="8099959"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cxnSp>
        <p:nvCxnSpPr>
          <p:cNvPr id="12" name="直線コネクタ 11">
            <a:extLst>
              <a:ext uri="{FF2B5EF4-FFF2-40B4-BE49-F238E27FC236}">
                <a16:creationId xmlns:a16="http://schemas.microsoft.com/office/drawing/2014/main" id="{A9A092A9-EC2E-2327-6E6F-6054AEE23FCE}"/>
              </a:ext>
            </a:extLst>
          </p:cNvPr>
          <p:cNvCxnSpPr/>
          <p:nvPr userDrawn="1"/>
        </p:nvCxnSpPr>
        <p:spPr>
          <a:xfrm>
            <a:off x="2621566" y="715854"/>
            <a:ext cx="174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471EC94C-0CE1-D441-EF14-B1CC090C728B}"/>
              </a:ext>
            </a:extLst>
          </p:cNvPr>
          <p:cNvSpPr txBox="1"/>
          <p:nvPr userDrawn="1"/>
        </p:nvSpPr>
        <p:spPr>
          <a:xfrm>
            <a:off x="2996949" y="789409"/>
            <a:ext cx="992579" cy="369332"/>
          </a:xfrm>
          <a:prstGeom prst="rect">
            <a:avLst/>
          </a:prstGeom>
          <a:noFill/>
        </p:spPr>
        <p:txBody>
          <a:bodyPr wrap="none" rtlCol="0">
            <a:spAutoFit/>
          </a:bodyPr>
          <a:lstStyle/>
          <a:p>
            <a:pPr algn="ctr"/>
            <a:r>
              <a:rPr lang="ja-JP" altLang="en-US" sz="900" b="1" kern="1200" dirty="0">
                <a:solidFill>
                  <a:schemeClr val="tx1"/>
                </a:solidFill>
                <a:effectLst/>
                <a:latin typeface="+mn-lt"/>
                <a:ea typeface="+mn-ea"/>
                <a:cs typeface="+mn-cs"/>
              </a:rPr>
              <a:t>火山のふもとに</a:t>
            </a:r>
          </a:p>
          <a:p>
            <a:pPr algn="ctr"/>
            <a:r>
              <a:rPr lang="ja-JP" altLang="en-US" sz="900" b="1" kern="1200" dirty="0">
                <a:solidFill>
                  <a:schemeClr val="tx1"/>
                </a:solidFill>
                <a:effectLst/>
                <a:latin typeface="+mn-lt"/>
                <a:ea typeface="+mn-ea"/>
                <a:cs typeface="+mn-cs"/>
              </a:rPr>
              <a:t>お住まいの方</a:t>
            </a:r>
          </a:p>
        </p:txBody>
      </p:sp>
      <p:sp>
        <p:nvSpPr>
          <p:cNvPr id="33" name="テキスト ボックス 32">
            <a:extLst>
              <a:ext uri="{FF2B5EF4-FFF2-40B4-BE49-F238E27FC236}">
                <a16:creationId xmlns:a16="http://schemas.microsoft.com/office/drawing/2014/main" id="{61355915-E92F-DB92-200D-417EF9B8261E}"/>
              </a:ext>
            </a:extLst>
          </p:cNvPr>
          <p:cNvSpPr txBox="1"/>
          <p:nvPr userDrawn="1"/>
        </p:nvSpPr>
        <p:spPr>
          <a:xfrm>
            <a:off x="3592579" y="114227"/>
            <a:ext cx="720069" cy="215444"/>
          </a:xfrm>
          <a:prstGeom prst="rect">
            <a:avLst/>
          </a:prstGeom>
          <a:noFill/>
        </p:spPr>
        <p:txBody>
          <a:bodyPr wrap="none" rtlCol="0">
            <a:spAutoFit/>
          </a:bodyPr>
          <a:lstStyle/>
          <a:p>
            <a:r>
              <a:rPr kumimoji="1" lang="ja-JP" altLang="en-US" sz="800" dirty="0"/>
              <a:t> かく　にん</a:t>
            </a:r>
          </a:p>
        </p:txBody>
      </p:sp>
      <p:sp>
        <p:nvSpPr>
          <p:cNvPr id="34" name="テキスト ボックス 33">
            <a:extLst>
              <a:ext uri="{FF2B5EF4-FFF2-40B4-BE49-F238E27FC236}">
                <a16:creationId xmlns:a16="http://schemas.microsoft.com/office/drawing/2014/main" id="{EB7F20FA-39CB-B3E1-0FB1-872BD4FE2E9B}"/>
              </a:ext>
            </a:extLst>
          </p:cNvPr>
          <p:cNvSpPr txBox="1"/>
          <p:nvPr userDrawn="1"/>
        </p:nvSpPr>
        <p:spPr>
          <a:xfrm>
            <a:off x="2718264" y="114071"/>
            <a:ext cx="697627" cy="215444"/>
          </a:xfrm>
          <a:prstGeom prst="rect">
            <a:avLst/>
          </a:prstGeom>
          <a:noFill/>
        </p:spPr>
        <p:txBody>
          <a:bodyPr wrap="none" rtlCol="0">
            <a:spAutoFit/>
          </a:bodyPr>
          <a:lstStyle/>
          <a:p>
            <a:r>
              <a:rPr kumimoji="1" lang="ja-JP" altLang="en-US" sz="800" dirty="0"/>
              <a:t>はっぴょう</a:t>
            </a:r>
          </a:p>
        </p:txBody>
      </p:sp>
      <p:sp>
        <p:nvSpPr>
          <p:cNvPr id="35" name="正方形/長方形 34">
            <a:extLst>
              <a:ext uri="{FF2B5EF4-FFF2-40B4-BE49-F238E27FC236}">
                <a16:creationId xmlns:a16="http://schemas.microsoft.com/office/drawing/2014/main" id="{8FE54A28-A9C8-D310-5328-D516B6A44112}"/>
              </a:ext>
            </a:extLst>
          </p:cNvPr>
          <p:cNvSpPr/>
          <p:nvPr userDrawn="1"/>
        </p:nvSpPr>
        <p:spPr>
          <a:xfrm>
            <a:off x="2621725" y="113198"/>
            <a:ext cx="1742578"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24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発表・確認</a:t>
            </a:r>
          </a:p>
        </p:txBody>
      </p:sp>
      <p:cxnSp>
        <p:nvCxnSpPr>
          <p:cNvPr id="43" name="直線コネクタ 42">
            <a:extLst>
              <a:ext uri="{FF2B5EF4-FFF2-40B4-BE49-F238E27FC236}">
                <a16:creationId xmlns:a16="http://schemas.microsoft.com/office/drawing/2014/main" id="{B6344A98-6078-DD29-A50C-0545C9D022F5}"/>
              </a:ext>
            </a:extLst>
          </p:cNvPr>
          <p:cNvCxnSpPr>
            <a:cxnSpLocks/>
          </p:cNvCxnSpPr>
          <p:nvPr userDrawn="1"/>
        </p:nvCxnSpPr>
        <p:spPr>
          <a:xfrm>
            <a:off x="302191" y="5944565"/>
            <a:ext cx="1110479"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11A3395E-399B-5DA2-1EE1-3374ED059D5F}"/>
              </a:ext>
            </a:extLst>
          </p:cNvPr>
          <p:cNvCxnSpPr>
            <a:cxnSpLocks/>
          </p:cNvCxnSpPr>
          <p:nvPr userDrawn="1"/>
        </p:nvCxnSpPr>
        <p:spPr>
          <a:xfrm flipH="1">
            <a:off x="1412670" y="5944565"/>
            <a:ext cx="1181258"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4BC20D24-CB0F-A70E-82E7-1A6251DE028E}"/>
              </a:ext>
            </a:extLst>
          </p:cNvPr>
          <p:cNvCxnSpPr>
            <a:cxnSpLocks/>
          </p:cNvCxnSpPr>
          <p:nvPr userDrawn="1"/>
        </p:nvCxnSpPr>
        <p:spPr>
          <a:xfrm>
            <a:off x="-12716" y="213432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E771C1C7-1541-CF15-B2F0-9D7784271FA5}"/>
              </a:ext>
            </a:extLst>
          </p:cNvPr>
          <p:cNvCxnSpPr>
            <a:cxnSpLocks/>
          </p:cNvCxnSpPr>
          <p:nvPr userDrawn="1"/>
        </p:nvCxnSpPr>
        <p:spPr>
          <a:xfrm>
            <a:off x="610" y="286601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ED78399C-A9BC-1A06-768F-04E24ACA24E6}"/>
              </a:ext>
            </a:extLst>
          </p:cNvPr>
          <p:cNvCxnSpPr>
            <a:cxnSpLocks/>
          </p:cNvCxnSpPr>
          <p:nvPr userDrawn="1"/>
        </p:nvCxnSpPr>
        <p:spPr>
          <a:xfrm>
            <a:off x="-12716" y="362160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C19B585C-EA2D-D093-1322-022B8E886B9F}"/>
              </a:ext>
            </a:extLst>
          </p:cNvPr>
          <p:cNvCxnSpPr>
            <a:cxnSpLocks/>
          </p:cNvCxnSpPr>
          <p:nvPr userDrawn="1"/>
        </p:nvCxnSpPr>
        <p:spPr>
          <a:xfrm>
            <a:off x="-12716" y="438424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58AEEACF-24DD-03CF-7CE2-263DBC3146AF}"/>
              </a:ext>
            </a:extLst>
          </p:cNvPr>
          <p:cNvCxnSpPr>
            <a:cxnSpLocks/>
          </p:cNvCxnSpPr>
          <p:nvPr userDrawn="1"/>
        </p:nvCxnSpPr>
        <p:spPr>
          <a:xfrm>
            <a:off x="-12716" y="5197468"/>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50" name="正方形/長方形 49">
            <a:extLst>
              <a:ext uri="{FF2B5EF4-FFF2-40B4-BE49-F238E27FC236}">
                <a16:creationId xmlns:a16="http://schemas.microsoft.com/office/drawing/2014/main" id="{9ECB96CB-3932-0D2F-CD63-1A1AC1671CA6}"/>
              </a:ext>
            </a:extLst>
          </p:cNvPr>
          <p:cNvSpPr/>
          <p:nvPr userDrawn="1"/>
        </p:nvSpPr>
        <p:spPr>
          <a:xfrm>
            <a:off x="609" y="1373098"/>
            <a:ext cx="209116" cy="225913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900" b="1" dirty="0">
                <a:solidFill>
                  <a:schemeClr val="tx1"/>
                </a:solidFill>
              </a:rPr>
              <a:t>火口周辺に近づく登山者</a:t>
            </a:r>
          </a:p>
        </p:txBody>
      </p:sp>
      <p:sp>
        <p:nvSpPr>
          <p:cNvPr id="51" name="正方形/長方形 50">
            <a:extLst>
              <a:ext uri="{FF2B5EF4-FFF2-40B4-BE49-F238E27FC236}">
                <a16:creationId xmlns:a16="http://schemas.microsoft.com/office/drawing/2014/main" id="{4B8C48E4-1978-1C42-9659-2591678FEC3B}"/>
              </a:ext>
            </a:extLst>
          </p:cNvPr>
          <p:cNvSpPr/>
          <p:nvPr userDrawn="1"/>
        </p:nvSpPr>
        <p:spPr>
          <a:xfrm>
            <a:off x="-1" y="3632238"/>
            <a:ext cx="209113" cy="157936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900" b="1" dirty="0">
                <a:solidFill>
                  <a:schemeClr val="tx1"/>
                </a:solidFill>
              </a:rPr>
              <a:t>火山のふもとにお住まいの方</a:t>
            </a:r>
            <a:endParaRPr kumimoji="1" lang="ja-JP" altLang="en-US" sz="900" b="1" dirty="0">
              <a:solidFill>
                <a:schemeClr val="tx1"/>
              </a:solidFill>
            </a:endParaRPr>
          </a:p>
        </p:txBody>
      </p:sp>
      <p:sp>
        <p:nvSpPr>
          <p:cNvPr id="2" name="テキスト プレースホルダー 4">
            <a:extLst>
              <a:ext uri="{FF2B5EF4-FFF2-40B4-BE49-F238E27FC236}">
                <a16:creationId xmlns:a16="http://schemas.microsoft.com/office/drawing/2014/main" id="{E6FFBD6A-0DB4-8B40-C82A-727BEBCA9F74}"/>
              </a:ext>
            </a:extLst>
          </p:cNvPr>
          <p:cNvSpPr>
            <a:spLocks noGrp="1"/>
          </p:cNvSpPr>
          <p:nvPr>
            <p:ph type="body" sz="quarter" idx="15" hasCustomPrompt="1"/>
          </p:nvPr>
        </p:nvSpPr>
        <p:spPr>
          <a:xfrm>
            <a:off x="223051" y="1406653"/>
            <a:ext cx="2375088" cy="739359"/>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登山前の事前の確認</a:t>
            </a:r>
          </a:p>
        </p:txBody>
      </p:sp>
      <p:sp>
        <p:nvSpPr>
          <p:cNvPr id="6" name="テキスト プレースホルダー 4">
            <a:extLst>
              <a:ext uri="{FF2B5EF4-FFF2-40B4-BE49-F238E27FC236}">
                <a16:creationId xmlns:a16="http://schemas.microsoft.com/office/drawing/2014/main" id="{D612CAC3-161B-6973-842A-435C74745FB6}"/>
              </a:ext>
            </a:extLst>
          </p:cNvPr>
          <p:cNvSpPr>
            <a:spLocks noGrp="1"/>
          </p:cNvSpPr>
          <p:nvPr>
            <p:ph type="body" sz="quarter" idx="16" hasCustomPrompt="1"/>
          </p:nvPr>
        </p:nvSpPr>
        <p:spPr>
          <a:xfrm>
            <a:off x="223051" y="2126654"/>
            <a:ext cx="2375088" cy="765804"/>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情報・警報</a:t>
            </a:r>
            <a:endParaRPr kumimoji="1" lang="en-US" altLang="ja-JP" dirty="0"/>
          </a:p>
          <a:p>
            <a:pPr algn="ctr"/>
            <a:r>
              <a:rPr kumimoji="1" lang="ja-JP" altLang="en-US" dirty="0"/>
              <a:t>受信時の対応</a:t>
            </a:r>
          </a:p>
        </p:txBody>
      </p:sp>
      <p:sp>
        <p:nvSpPr>
          <p:cNvPr id="8" name="テキスト プレースホルダー 4">
            <a:extLst>
              <a:ext uri="{FF2B5EF4-FFF2-40B4-BE49-F238E27FC236}">
                <a16:creationId xmlns:a16="http://schemas.microsoft.com/office/drawing/2014/main" id="{09557129-DCB2-CC4A-F112-89145BD49F50}"/>
              </a:ext>
            </a:extLst>
          </p:cNvPr>
          <p:cNvSpPr>
            <a:spLocks noGrp="1"/>
          </p:cNvSpPr>
          <p:nvPr>
            <p:ph type="body" sz="quarter" idx="17" hasCustomPrompt="1"/>
          </p:nvPr>
        </p:nvSpPr>
        <p:spPr>
          <a:xfrm>
            <a:off x="223051" y="2854322"/>
            <a:ext cx="2375088" cy="784580"/>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噴火速報受信時の対応</a:t>
            </a:r>
          </a:p>
        </p:txBody>
      </p:sp>
      <p:sp>
        <p:nvSpPr>
          <p:cNvPr id="10" name="テキスト プレースホルダー 4">
            <a:extLst>
              <a:ext uri="{FF2B5EF4-FFF2-40B4-BE49-F238E27FC236}">
                <a16:creationId xmlns:a16="http://schemas.microsoft.com/office/drawing/2014/main" id="{6CF7485A-1EBA-7803-1972-262FED0244C3}"/>
              </a:ext>
            </a:extLst>
          </p:cNvPr>
          <p:cNvSpPr>
            <a:spLocks noGrp="1"/>
          </p:cNvSpPr>
          <p:nvPr>
            <p:ph type="body" sz="quarter" idx="18" hasCustomPrompt="1"/>
          </p:nvPr>
        </p:nvSpPr>
        <p:spPr>
          <a:xfrm>
            <a:off x="223050" y="3612457"/>
            <a:ext cx="2375088" cy="79332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事前の確認</a:t>
            </a:r>
          </a:p>
          <a:p>
            <a:pPr algn="ctr"/>
            <a:r>
              <a:rPr kumimoji="1" lang="ja-JP" altLang="en-US" dirty="0"/>
              <a:t>普段からの備えの確認</a:t>
            </a:r>
          </a:p>
        </p:txBody>
      </p:sp>
      <p:sp>
        <p:nvSpPr>
          <p:cNvPr id="11" name="テキスト プレースホルダー 4">
            <a:extLst>
              <a:ext uri="{FF2B5EF4-FFF2-40B4-BE49-F238E27FC236}">
                <a16:creationId xmlns:a16="http://schemas.microsoft.com/office/drawing/2014/main" id="{65E39D1A-C981-A640-7F0A-2921FC6F53EC}"/>
              </a:ext>
            </a:extLst>
          </p:cNvPr>
          <p:cNvSpPr>
            <a:spLocks noGrp="1"/>
          </p:cNvSpPr>
          <p:nvPr>
            <p:ph type="body" sz="quarter" idx="19" hasCustomPrompt="1"/>
          </p:nvPr>
        </p:nvSpPr>
        <p:spPr>
          <a:xfrm>
            <a:off x="223051" y="4373610"/>
            <a:ext cx="2375088" cy="837995"/>
          </a:xfrm>
          <a:prstGeom prst="rect">
            <a:avLst/>
          </a:prstGeom>
        </p:spPr>
        <p:txBody>
          <a:bodyPr lIns="0"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噴火警戒レベルが</a:t>
            </a:r>
            <a:endParaRPr kumimoji="1" lang="en-US" altLang="ja-JP" dirty="0"/>
          </a:p>
          <a:p>
            <a:pPr algn="ctr"/>
            <a:r>
              <a:rPr kumimoji="1" lang="ja-JP" altLang="en-US" dirty="0"/>
              <a:t>引き上げられた場合の対応</a:t>
            </a:r>
          </a:p>
        </p:txBody>
      </p:sp>
      <p:sp>
        <p:nvSpPr>
          <p:cNvPr id="13" name="テキスト プレースホルダー 4">
            <a:extLst>
              <a:ext uri="{FF2B5EF4-FFF2-40B4-BE49-F238E27FC236}">
                <a16:creationId xmlns:a16="http://schemas.microsoft.com/office/drawing/2014/main" id="{45CBED70-14D4-9F11-41E6-CFC434191C68}"/>
              </a:ext>
            </a:extLst>
          </p:cNvPr>
          <p:cNvSpPr>
            <a:spLocks noGrp="1"/>
          </p:cNvSpPr>
          <p:nvPr>
            <p:ph type="body" sz="quarter" idx="20" hasCustomPrompt="1"/>
          </p:nvPr>
        </p:nvSpPr>
        <p:spPr>
          <a:xfrm>
            <a:off x="237180" y="6243334"/>
            <a:ext cx="2350980" cy="61466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火山災害に備えて</a:t>
            </a:r>
          </a:p>
          <a:p>
            <a:pPr algn="ctr"/>
            <a:r>
              <a:rPr kumimoji="1" lang="ja-JP" altLang="en-US" dirty="0"/>
              <a:t>大切なこと</a:t>
            </a:r>
          </a:p>
        </p:txBody>
      </p:sp>
      <p:sp>
        <p:nvSpPr>
          <p:cNvPr id="15" name="テキスト プレースホルダー 4">
            <a:extLst>
              <a:ext uri="{FF2B5EF4-FFF2-40B4-BE49-F238E27FC236}">
                <a16:creationId xmlns:a16="http://schemas.microsoft.com/office/drawing/2014/main" id="{EC2DAB02-2EC9-9613-5E76-CCE3C168C1F6}"/>
              </a:ext>
            </a:extLst>
          </p:cNvPr>
          <p:cNvSpPr>
            <a:spLocks noGrp="1"/>
          </p:cNvSpPr>
          <p:nvPr>
            <p:ph type="body" sz="quarter" idx="21" hasCustomPrompt="1"/>
          </p:nvPr>
        </p:nvSpPr>
        <p:spPr>
          <a:xfrm>
            <a:off x="237180" y="5316014"/>
            <a:ext cx="2350980" cy="884171"/>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spTree>
    <p:extLst>
      <p:ext uri="{BB962C8B-B14F-4D97-AF65-F5344CB8AC3E}">
        <p14:creationId xmlns:p14="http://schemas.microsoft.com/office/powerpoint/2010/main" val="98706042"/>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610" y="0"/>
            <a:ext cx="12190780" cy="6857999"/>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4540991" y="218008"/>
            <a:ext cx="7172641" cy="485140"/>
          </a:xfrm>
          <a:prstGeom prst="rect">
            <a:avLst/>
          </a:prstGeom>
        </p:spPr>
        <p:txBody>
          <a:bodyPr/>
          <a:lstStyle>
            <a:lvl1pPr marL="0" indent="0" algn="l">
              <a:buFontTx/>
              <a:buNone/>
              <a:defRPr sz="2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3372374" y="1516177"/>
            <a:ext cx="8099959"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33" name="テキスト ボックス 32">
            <a:extLst>
              <a:ext uri="{FF2B5EF4-FFF2-40B4-BE49-F238E27FC236}">
                <a16:creationId xmlns:a16="http://schemas.microsoft.com/office/drawing/2014/main" id="{61355915-E92F-DB92-200D-417EF9B8261E}"/>
              </a:ext>
            </a:extLst>
          </p:cNvPr>
          <p:cNvSpPr txBox="1"/>
          <p:nvPr userDrawn="1"/>
        </p:nvSpPr>
        <p:spPr>
          <a:xfrm>
            <a:off x="2824730" y="512949"/>
            <a:ext cx="287258" cy="215444"/>
          </a:xfrm>
          <a:prstGeom prst="rect">
            <a:avLst/>
          </a:prstGeom>
          <a:noFill/>
        </p:spPr>
        <p:txBody>
          <a:bodyPr wrap="none" rtlCol="0">
            <a:spAutoFit/>
          </a:bodyPr>
          <a:lstStyle/>
          <a:p>
            <a:r>
              <a:rPr kumimoji="1" lang="ja-JP" altLang="en-US" sz="800" dirty="0"/>
              <a:t>ふ</a:t>
            </a:r>
          </a:p>
        </p:txBody>
      </p:sp>
      <p:sp>
        <p:nvSpPr>
          <p:cNvPr id="34" name="テキスト ボックス 33">
            <a:extLst>
              <a:ext uri="{FF2B5EF4-FFF2-40B4-BE49-F238E27FC236}">
                <a16:creationId xmlns:a16="http://schemas.microsoft.com/office/drawing/2014/main" id="{EB7F20FA-39CB-B3E1-0FB1-872BD4FE2E9B}"/>
              </a:ext>
            </a:extLst>
          </p:cNvPr>
          <p:cNvSpPr txBox="1"/>
          <p:nvPr userDrawn="1"/>
        </p:nvSpPr>
        <p:spPr>
          <a:xfrm>
            <a:off x="2766007" y="52053"/>
            <a:ext cx="707245" cy="215444"/>
          </a:xfrm>
          <a:prstGeom prst="rect">
            <a:avLst/>
          </a:prstGeom>
          <a:noFill/>
        </p:spPr>
        <p:txBody>
          <a:bodyPr wrap="none" rtlCol="0">
            <a:spAutoFit/>
          </a:bodyPr>
          <a:lstStyle/>
          <a:p>
            <a:r>
              <a:rPr kumimoji="1" lang="ja-JP" altLang="en-US" sz="800" dirty="0"/>
              <a:t>  い　   けん</a:t>
            </a:r>
            <a:endParaRPr kumimoji="1" lang="en-US" altLang="ja-JP" sz="800" dirty="0"/>
          </a:p>
        </p:txBody>
      </p:sp>
      <p:sp>
        <p:nvSpPr>
          <p:cNvPr id="35" name="正方形/長方形 34">
            <a:extLst>
              <a:ext uri="{FF2B5EF4-FFF2-40B4-BE49-F238E27FC236}">
                <a16:creationId xmlns:a16="http://schemas.microsoft.com/office/drawing/2014/main" id="{8FE54A28-A9C8-D310-5328-D516B6A44112}"/>
              </a:ext>
            </a:extLst>
          </p:cNvPr>
          <p:cNvSpPr/>
          <p:nvPr userDrawn="1"/>
        </p:nvSpPr>
        <p:spPr>
          <a:xfrm>
            <a:off x="2718264" y="52052"/>
            <a:ext cx="1690923" cy="1231463"/>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ts val="2000"/>
              </a:lnSpc>
              <a:spcBef>
                <a:spcPts val="1000"/>
              </a:spcBef>
              <a:spcAft>
                <a:spcPts val="800"/>
              </a:spcAft>
              <a:buClrTx/>
              <a:buSzTx/>
              <a:buFont typeface="Arial" panose="020B0604020202020204" pitchFamily="34" charset="0"/>
              <a:buNone/>
              <a:tabLst/>
              <a:defRPr/>
            </a:pPr>
            <a:r>
              <a:rPr kumimoji="1" lang="ja-JP" altLang="en-US" sz="24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意見を</a:t>
            </a:r>
            <a:endParaRPr kumimoji="1" lang="en-US" altLang="ja-JP" sz="24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ts val="2000"/>
              </a:lnSpc>
              <a:spcBef>
                <a:spcPts val="1000"/>
              </a:spcBef>
              <a:spcAft>
                <a:spcPts val="800"/>
              </a:spcAft>
              <a:buClrTx/>
              <a:buSzTx/>
              <a:buFont typeface="Arial" panose="020B0604020202020204" pitchFamily="34" charset="0"/>
              <a:buNone/>
              <a:tabLst/>
              <a:defRPr/>
            </a:pPr>
            <a:r>
              <a:rPr kumimoji="1" lang="ja-JP" altLang="en-US" sz="24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踏まえて</a:t>
            </a:r>
          </a:p>
        </p:txBody>
      </p:sp>
      <p:sp>
        <p:nvSpPr>
          <p:cNvPr id="36" name="テキスト プレースホルダー 4">
            <a:extLst>
              <a:ext uri="{FF2B5EF4-FFF2-40B4-BE49-F238E27FC236}">
                <a16:creationId xmlns:a16="http://schemas.microsoft.com/office/drawing/2014/main" id="{25AEF3D5-E627-FE20-F04E-8C744517FC09}"/>
              </a:ext>
            </a:extLst>
          </p:cNvPr>
          <p:cNvSpPr>
            <a:spLocks noGrp="1"/>
          </p:cNvSpPr>
          <p:nvPr>
            <p:ph type="body" sz="quarter" idx="15" hasCustomPrompt="1"/>
          </p:nvPr>
        </p:nvSpPr>
        <p:spPr>
          <a:xfrm>
            <a:off x="223051" y="1406653"/>
            <a:ext cx="2375088" cy="739359"/>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登山前の事前の確認</a:t>
            </a:r>
          </a:p>
        </p:txBody>
      </p:sp>
      <p:sp>
        <p:nvSpPr>
          <p:cNvPr id="37" name="テキスト プレースホルダー 4">
            <a:extLst>
              <a:ext uri="{FF2B5EF4-FFF2-40B4-BE49-F238E27FC236}">
                <a16:creationId xmlns:a16="http://schemas.microsoft.com/office/drawing/2014/main" id="{AFA99249-E05E-E6AE-6DE5-F72D84472ABB}"/>
              </a:ext>
            </a:extLst>
          </p:cNvPr>
          <p:cNvSpPr>
            <a:spLocks noGrp="1"/>
          </p:cNvSpPr>
          <p:nvPr>
            <p:ph type="body" sz="quarter" idx="16" hasCustomPrompt="1"/>
          </p:nvPr>
        </p:nvSpPr>
        <p:spPr>
          <a:xfrm>
            <a:off x="223051" y="2126654"/>
            <a:ext cx="2375088" cy="765804"/>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情報・警報</a:t>
            </a:r>
            <a:endParaRPr kumimoji="1" lang="en-US" altLang="ja-JP" dirty="0"/>
          </a:p>
          <a:p>
            <a:pPr algn="ctr"/>
            <a:r>
              <a:rPr kumimoji="1" lang="ja-JP" altLang="en-US" dirty="0"/>
              <a:t>受信時の対応</a:t>
            </a:r>
          </a:p>
        </p:txBody>
      </p:sp>
      <p:sp>
        <p:nvSpPr>
          <p:cNvPr id="38" name="テキスト プレースホルダー 4">
            <a:extLst>
              <a:ext uri="{FF2B5EF4-FFF2-40B4-BE49-F238E27FC236}">
                <a16:creationId xmlns:a16="http://schemas.microsoft.com/office/drawing/2014/main" id="{F28292AC-6966-44E4-D617-28F53CF921DA}"/>
              </a:ext>
            </a:extLst>
          </p:cNvPr>
          <p:cNvSpPr>
            <a:spLocks noGrp="1"/>
          </p:cNvSpPr>
          <p:nvPr>
            <p:ph type="body" sz="quarter" idx="17" hasCustomPrompt="1"/>
          </p:nvPr>
        </p:nvSpPr>
        <p:spPr>
          <a:xfrm>
            <a:off x="223051" y="2854322"/>
            <a:ext cx="2375088" cy="784580"/>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噴火速報受信時の対応</a:t>
            </a:r>
          </a:p>
        </p:txBody>
      </p:sp>
      <p:sp>
        <p:nvSpPr>
          <p:cNvPr id="39" name="テキスト プレースホルダー 4">
            <a:extLst>
              <a:ext uri="{FF2B5EF4-FFF2-40B4-BE49-F238E27FC236}">
                <a16:creationId xmlns:a16="http://schemas.microsoft.com/office/drawing/2014/main" id="{1AB2BE62-E1AA-798B-6EDF-B90C35130E4C}"/>
              </a:ext>
            </a:extLst>
          </p:cNvPr>
          <p:cNvSpPr>
            <a:spLocks noGrp="1"/>
          </p:cNvSpPr>
          <p:nvPr>
            <p:ph type="body" sz="quarter" idx="18" hasCustomPrompt="1"/>
          </p:nvPr>
        </p:nvSpPr>
        <p:spPr>
          <a:xfrm>
            <a:off x="223050" y="3612457"/>
            <a:ext cx="2375088" cy="79332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事前の確認</a:t>
            </a:r>
          </a:p>
          <a:p>
            <a:pPr algn="ctr"/>
            <a:r>
              <a:rPr kumimoji="1" lang="ja-JP" altLang="en-US" dirty="0"/>
              <a:t>普段からの備えの確認</a:t>
            </a:r>
          </a:p>
        </p:txBody>
      </p:sp>
      <p:sp>
        <p:nvSpPr>
          <p:cNvPr id="40" name="テキスト プレースホルダー 4">
            <a:extLst>
              <a:ext uri="{FF2B5EF4-FFF2-40B4-BE49-F238E27FC236}">
                <a16:creationId xmlns:a16="http://schemas.microsoft.com/office/drawing/2014/main" id="{29CCCD77-2828-9869-1CBC-CE3F4834E977}"/>
              </a:ext>
            </a:extLst>
          </p:cNvPr>
          <p:cNvSpPr>
            <a:spLocks noGrp="1"/>
          </p:cNvSpPr>
          <p:nvPr>
            <p:ph type="body" sz="quarter" idx="19" hasCustomPrompt="1"/>
          </p:nvPr>
        </p:nvSpPr>
        <p:spPr>
          <a:xfrm>
            <a:off x="223051" y="4373610"/>
            <a:ext cx="2375088" cy="837995"/>
          </a:xfrm>
          <a:prstGeom prst="rect">
            <a:avLst/>
          </a:prstGeom>
        </p:spPr>
        <p:txBody>
          <a:bodyPr lIns="0"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噴火警戒レベルが</a:t>
            </a:r>
            <a:endParaRPr kumimoji="1" lang="en-US" altLang="ja-JP" dirty="0"/>
          </a:p>
          <a:p>
            <a:pPr algn="ctr"/>
            <a:r>
              <a:rPr kumimoji="1" lang="ja-JP" altLang="en-US" dirty="0"/>
              <a:t>引き上げられた場合の対応</a:t>
            </a:r>
          </a:p>
        </p:txBody>
      </p:sp>
      <p:sp>
        <p:nvSpPr>
          <p:cNvPr id="41" name="テキスト プレースホルダー 4">
            <a:extLst>
              <a:ext uri="{FF2B5EF4-FFF2-40B4-BE49-F238E27FC236}">
                <a16:creationId xmlns:a16="http://schemas.microsoft.com/office/drawing/2014/main" id="{F1D088AA-9935-B312-2397-127E7F0BF1A8}"/>
              </a:ext>
            </a:extLst>
          </p:cNvPr>
          <p:cNvSpPr>
            <a:spLocks noGrp="1"/>
          </p:cNvSpPr>
          <p:nvPr>
            <p:ph type="body" sz="quarter" idx="20" hasCustomPrompt="1"/>
          </p:nvPr>
        </p:nvSpPr>
        <p:spPr>
          <a:xfrm>
            <a:off x="237180" y="6243334"/>
            <a:ext cx="2350980" cy="614665"/>
          </a:xfrm>
          <a:prstGeom prst="rect">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火山災害に備えて</a:t>
            </a:r>
          </a:p>
          <a:p>
            <a:pPr algn="ctr"/>
            <a:r>
              <a:rPr kumimoji="1" lang="ja-JP" altLang="en-US" dirty="0"/>
              <a:t>大切なこと</a:t>
            </a:r>
          </a:p>
        </p:txBody>
      </p:sp>
      <p:sp>
        <p:nvSpPr>
          <p:cNvPr id="42" name="テキスト プレースホルダー 4">
            <a:extLst>
              <a:ext uri="{FF2B5EF4-FFF2-40B4-BE49-F238E27FC236}">
                <a16:creationId xmlns:a16="http://schemas.microsoft.com/office/drawing/2014/main" id="{810F58F2-3CDD-64F9-F740-CBA26782DDE4}"/>
              </a:ext>
            </a:extLst>
          </p:cNvPr>
          <p:cNvSpPr>
            <a:spLocks noGrp="1"/>
          </p:cNvSpPr>
          <p:nvPr>
            <p:ph type="body" sz="quarter" idx="21" hasCustomPrompt="1"/>
          </p:nvPr>
        </p:nvSpPr>
        <p:spPr>
          <a:xfrm>
            <a:off x="237180" y="5316014"/>
            <a:ext cx="2350980" cy="884171"/>
          </a:xfrm>
          <a:prstGeom prst="flowChartOffpageConnector">
            <a:avLst/>
          </a:prstGeom>
        </p:spPr>
        <p:txBody>
          <a:bodyPr anchor="ctr"/>
          <a:lstStyle>
            <a:lvl1pPr marL="0" indent="0" algn="ctr">
              <a:lnSpc>
                <a:spcPts val="2160"/>
              </a:lnSpc>
              <a:spcBef>
                <a:spcPts val="0"/>
              </a:spcBef>
              <a:spcAft>
                <a:spcPts val="0"/>
              </a:spcAft>
              <a:buFontTx/>
              <a:buNone/>
              <a:defRPr sz="14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algn="ctr"/>
            <a:r>
              <a:rPr kumimoji="1" lang="ja-JP" altLang="en-US" dirty="0"/>
              <a:t>意見交換を踏まえて</a:t>
            </a:r>
          </a:p>
          <a:p>
            <a:pPr algn="ctr"/>
            <a:r>
              <a:rPr kumimoji="1" lang="ja-JP" altLang="en-US" dirty="0"/>
              <a:t>ワークシートを</a:t>
            </a:r>
            <a:endParaRPr kumimoji="1" lang="en-US" altLang="ja-JP" dirty="0"/>
          </a:p>
          <a:p>
            <a:pPr algn="ctr"/>
            <a:r>
              <a:rPr kumimoji="1" lang="ja-JP" altLang="en-US" dirty="0"/>
              <a:t>点検・修正</a:t>
            </a:r>
          </a:p>
        </p:txBody>
      </p:sp>
      <p:cxnSp>
        <p:nvCxnSpPr>
          <p:cNvPr id="43" name="直線コネクタ 42">
            <a:extLst>
              <a:ext uri="{FF2B5EF4-FFF2-40B4-BE49-F238E27FC236}">
                <a16:creationId xmlns:a16="http://schemas.microsoft.com/office/drawing/2014/main" id="{B6344A98-6078-DD29-A50C-0545C9D022F5}"/>
              </a:ext>
            </a:extLst>
          </p:cNvPr>
          <p:cNvCxnSpPr>
            <a:cxnSpLocks/>
            <a:endCxn id="42" idx="2"/>
          </p:cNvCxnSpPr>
          <p:nvPr userDrawn="1"/>
        </p:nvCxnSpPr>
        <p:spPr>
          <a:xfrm>
            <a:off x="302191" y="5944565"/>
            <a:ext cx="1110479"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11A3395E-399B-5DA2-1EE1-3374ED059D5F}"/>
              </a:ext>
            </a:extLst>
          </p:cNvPr>
          <p:cNvCxnSpPr>
            <a:cxnSpLocks/>
            <a:endCxn id="42" idx="2"/>
          </p:cNvCxnSpPr>
          <p:nvPr userDrawn="1"/>
        </p:nvCxnSpPr>
        <p:spPr>
          <a:xfrm flipH="1">
            <a:off x="1412670" y="5944565"/>
            <a:ext cx="1181258" cy="25562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4BC20D24-CB0F-A70E-82E7-1A6251DE028E}"/>
              </a:ext>
            </a:extLst>
          </p:cNvPr>
          <p:cNvCxnSpPr>
            <a:cxnSpLocks/>
          </p:cNvCxnSpPr>
          <p:nvPr userDrawn="1"/>
        </p:nvCxnSpPr>
        <p:spPr>
          <a:xfrm>
            <a:off x="-12716" y="213432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E771C1C7-1541-CF15-B2F0-9D7784271FA5}"/>
              </a:ext>
            </a:extLst>
          </p:cNvPr>
          <p:cNvCxnSpPr>
            <a:cxnSpLocks/>
          </p:cNvCxnSpPr>
          <p:nvPr userDrawn="1"/>
        </p:nvCxnSpPr>
        <p:spPr>
          <a:xfrm>
            <a:off x="610" y="286601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ED78399C-A9BC-1A06-768F-04E24ACA24E6}"/>
              </a:ext>
            </a:extLst>
          </p:cNvPr>
          <p:cNvCxnSpPr>
            <a:cxnSpLocks/>
          </p:cNvCxnSpPr>
          <p:nvPr userDrawn="1"/>
        </p:nvCxnSpPr>
        <p:spPr>
          <a:xfrm>
            <a:off x="-12716" y="3621605"/>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C19B585C-EA2D-D093-1322-022B8E886B9F}"/>
              </a:ext>
            </a:extLst>
          </p:cNvPr>
          <p:cNvCxnSpPr>
            <a:cxnSpLocks/>
          </p:cNvCxnSpPr>
          <p:nvPr userDrawn="1"/>
        </p:nvCxnSpPr>
        <p:spPr>
          <a:xfrm>
            <a:off x="-12716" y="4384242"/>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58AEEACF-24DD-03CF-7CE2-263DBC3146AF}"/>
              </a:ext>
            </a:extLst>
          </p:cNvPr>
          <p:cNvCxnSpPr>
            <a:cxnSpLocks/>
          </p:cNvCxnSpPr>
          <p:nvPr userDrawn="1"/>
        </p:nvCxnSpPr>
        <p:spPr>
          <a:xfrm>
            <a:off x="-12716" y="5197468"/>
            <a:ext cx="2505062" cy="0"/>
          </a:xfrm>
          <a:prstGeom prst="line">
            <a:avLst/>
          </a:prstGeom>
          <a:ln w="28575">
            <a:solidFill>
              <a:srgbClr val="FBFBEF"/>
            </a:solidFill>
          </a:ln>
        </p:spPr>
        <p:style>
          <a:lnRef idx="1">
            <a:schemeClr val="accent1"/>
          </a:lnRef>
          <a:fillRef idx="0">
            <a:schemeClr val="accent1"/>
          </a:fillRef>
          <a:effectRef idx="0">
            <a:schemeClr val="accent1"/>
          </a:effectRef>
          <a:fontRef idx="minor">
            <a:schemeClr val="tx1"/>
          </a:fontRef>
        </p:style>
      </p:cxnSp>
      <p:sp>
        <p:nvSpPr>
          <p:cNvPr id="50" name="正方形/長方形 49">
            <a:extLst>
              <a:ext uri="{FF2B5EF4-FFF2-40B4-BE49-F238E27FC236}">
                <a16:creationId xmlns:a16="http://schemas.microsoft.com/office/drawing/2014/main" id="{9ECB96CB-3932-0D2F-CD63-1A1AC1671CA6}"/>
              </a:ext>
            </a:extLst>
          </p:cNvPr>
          <p:cNvSpPr/>
          <p:nvPr userDrawn="1"/>
        </p:nvSpPr>
        <p:spPr>
          <a:xfrm>
            <a:off x="609" y="1373098"/>
            <a:ext cx="209116" cy="225913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900" b="1" dirty="0">
                <a:solidFill>
                  <a:schemeClr val="tx1"/>
                </a:solidFill>
              </a:rPr>
              <a:t>火口周辺に近づく登山者</a:t>
            </a:r>
          </a:p>
        </p:txBody>
      </p:sp>
      <p:sp>
        <p:nvSpPr>
          <p:cNvPr id="51" name="正方形/長方形 50">
            <a:extLst>
              <a:ext uri="{FF2B5EF4-FFF2-40B4-BE49-F238E27FC236}">
                <a16:creationId xmlns:a16="http://schemas.microsoft.com/office/drawing/2014/main" id="{4B8C48E4-1978-1C42-9659-2591678FEC3B}"/>
              </a:ext>
            </a:extLst>
          </p:cNvPr>
          <p:cNvSpPr/>
          <p:nvPr userDrawn="1"/>
        </p:nvSpPr>
        <p:spPr>
          <a:xfrm>
            <a:off x="-1" y="3632238"/>
            <a:ext cx="209113" cy="1579368"/>
          </a:xfrm>
          <a:prstGeom prst="rect">
            <a:avLst/>
          </a:prstGeom>
          <a:solidFill>
            <a:srgbClr val="F39801"/>
          </a:solidFill>
          <a:ln w="9525">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900" b="1" dirty="0">
                <a:solidFill>
                  <a:schemeClr val="tx1"/>
                </a:solidFill>
              </a:rPr>
              <a:t>火山のふもとにお住まいの方</a:t>
            </a:r>
            <a:endParaRPr kumimoji="1" lang="ja-JP" altLang="en-US" sz="900" b="1" dirty="0">
              <a:solidFill>
                <a:schemeClr val="tx1"/>
              </a:solidFill>
            </a:endParaRPr>
          </a:p>
        </p:txBody>
      </p:sp>
    </p:spTree>
    <p:extLst>
      <p:ext uri="{BB962C8B-B14F-4D97-AF65-F5344CB8AC3E}">
        <p14:creationId xmlns:p14="http://schemas.microsoft.com/office/powerpoint/2010/main" val="1106535226"/>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rcRect/>
          <a:stretch/>
        </p:blipFill>
        <p:spPr>
          <a:xfrm>
            <a:off x="0" y="0"/>
            <a:ext cx="12192000" cy="6858000"/>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11538797" y="6371616"/>
            <a:ext cx="653203" cy="485140"/>
          </a:xfrm>
          <a:prstGeom prst="rect">
            <a:avLst/>
          </a:prstGeom>
          <a:solidFill>
            <a:srgbClr val="F39801"/>
          </a:solidFill>
        </p:spPr>
        <p:txBody>
          <a:bodyPr lIns="0" tIns="0" rIns="0" bIns="0" anchor="ct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dirty="0"/>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2248249" y="218008"/>
            <a:ext cx="9465384"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1094135" y="1516177"/>
            <a:ext cx="10003731" cy="3799840"/>
          </a:xfrm>
          <a:prstGeom prst="rect">
            <a:avLst/>
          </a:prstGeom>
        </p:spPr>
        <p:txBody>
          <a:bodyPr/>
          <a:lstStyle>
            <a:lvl1pPr marL="0" indent="0" algn="l">
              <a:buFontTx/>
              <a:buNone/>
              <a:defRPr sz="2800" b="1" i="0">
                <a:solidFill>
                  <a:srgbClr val="404040"/>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テキスト</a:t>
            </a:r>
          </a:p>
        </p:txBody>
      </p:sp>
      <p:sp>
        <p:nvSpPr>
          <p:cNvPr id="9" name="テキスト プレースホルダー 10">
            <a:extLst>
              <a:ext uri="{FF2B5EF4-FFF2-40B4-BE49-F238E27FC236}">
                <a16:creationId xmlns:a16="http://schemas.microsoft.com/office/drawing/2014/main" id="{2C4E525A-C0C8-3E49-93F0-1A75633096ED}"/>
              </a:ext>
            </a:extLst>
          </p:cNvPr>
          <p:cNvSpPr>
            <a:spLocks noGrp="1"/>
          </p:cNvSpPr>
          <p:nvPr>
            <p:ph type="body" sz="quarter" idx="13" hasCustomPrompt="1"/>
          </p:nvPr>
        </p:nvSpPr>
        <p:spPr>
          <a:xfrm>
            <a:off x="478366" y="6371617"/>
            <a:ext cx="10993967"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
        <p:nvSpPr>
          <p:cNvPr id="2" name="テキスト プレースホルダー 4">
            <a:extLst>
              <a:ext uri="{FF2B5EF4-FFF2-40B4-BE49-F238E27FC236}">
                <a16:creationId xmlns:a16="http://schemas.microsoft.com/office/drawing/2014/main" id="{597F0B46-0964-5A2F-0387-C1C1B507036C}"/>
              </a:ext>
            </a:extLst>
          </p:cNvPr>
          <p:cNvSpPr>
            <a:spLocks noGrp="1"/>
          </p:cNvSpPr>
          <p:nvPr>
            <p:ph type="body" sz="quarter" idx="14" hasCustomPrompt="1"/>
          </p:nvPr>
        </p:nvSpPr>
        <p:spPr>
          <a:xfrm>
            <a:off x="903975" y="73238"/>
            <a:ext cx="1103631" cy="748884"/>
          </a:xfrm>
          <a:prstGeom prst="rect">
            <a:avLst/>
          </a:prstGeom>
        </p:spPr>
        <p:txBody>
          <a:bodyPr tIns="0" bIns="0" anchor="ctr"/>
          <a:lstStyle>
            <a:lvl1pPr marL="0" indent="0" algn="ctr">
              <a:buFontTx/>
              <a:buNone/>
              <a:defRPr sz="48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dirty="0"/>
              <a:t>０</a:t>
            </a:r>
          </a:p>
        </p:txBody>
      </p:sp>
      <p:sp>
        <p:nvSpPr>
          <p:cNvPr id="8" name="テキスト ボックス 7">
            <a:extLst>
              <a:ext uri="{FF2B5EF4-FFF2-40B4-BE49-F238E27FC236}">
                <a16:creationId xmlns:a16="http://schemas.microsoft.com/office/drawing/2014/main" id="{18A21227-375C-CD49-CE35-228990A09ED2}"/>
              </a:ext>
            </a:extLst>
          </p:cNvPr>
          <p:cNvSpPr txBox="1"/>
          <p:nvPr userDrawn="1"/>
        </p:nvSpPr>
        <p:spPr>
          <a:xfrm>
            <a:off x="309386" y="8388"/>
            <a:ext cx="492443" cy="215444"/>
          </a:xfrm>
          <a:prstGeom prst="rect">
            <a:avLst/>
          </a:prstGeom>
          <a:noFill/>
        </p:spPr>
        <p:txBody>
          <a:bodyPr wrap="none" rtlCol="0">
            <a:spAutoFit/>
          </a:bodyPr>
          <a:lstStyle/>
          <a:p>
            <a:r>
              <a:rPr kumimoji="1" lang="ja-JP" altLang="en-US" sz="800" dirty="0"/>
              <a:t>いけん</a:t>
            </a:r>
          </a:p>
        </p:txBody>
      </p:sp>
      <p:sp>
        <p:nvSpPr>
          <p:cNvPr id="10" name="テキスト ボックス 9">
            <a:extLst>
              <a:ext uri="{FF2B5EF4-FFF2-40B4-BE49-F238E27FC236}">
                <a16:creationId xmlns:a16="http://schemas.microsoft.com/office/drawing/2014/main" id="{1FC2D7F7-F821-F4AB-A048-0ADF38EC3D87}"/>
              </a:ext>
            </a:extLst>
          </p:cNvPr>
          <p:cNvSpPr txBox="1"/>
          <p:nvPr userDrawn="1"/>
        </p:nvSpPr>
        <p:spPr>
          <a:xfrm>
            <a:off x="264259" y="343706"/>
            <a:ext cx="595035" cy="215444"/>
          </a:xfrm>
          <a:prstGeom prst="rect">
            <a:avLst/>
          </a:prstGeom>
          <a:noFill/>
        </p:spPr>
        <p:txBody>
          <a:bodyPr wrap="none" rtlCol="0">
            <a:spAutoFit/>
          </a:bodyPr>
          <a:lstStyle/>
          <a:p>
            <a:r>
              <a:rPr kumimoji="1" lang="ja-JP" altLang="en-US" sz="800" dirty="0"/>
              <a:t>こうかん</a:t>
            </a:r>
          </a:p>
        </p:txBody>
      </p:sp>
      <p:sp>
        <p:nvSpPr>
          <p:cNvPr id="14" name="テキスト ボックス 13">
            <a:extLst>
              <a:ext uri="{FF2B5EF4-FFF2-40B4-BE49-F238E27FC236}">
                <a16:creationId xmlns:a16="http://schemas.microsoft.com/office/drawing/2014/main" id="{471EC94C-0CE1-D441-EF14-B1CC090C728B}"/>
              </a:ext>
            </a:extLst>
          </p:cNvPr>
          <p:cNvSpPr txBox="1"/>
          <p:nvPr userDrawn="1"/>
        </p:nvSpPr>
        <p:spPr>
          <a:xfrm>
            <a:off x="639643" y="756373"/>
            <a:ext cx="992579" cy="369332"/>
          </a:xfrm>
          <a:prstGeom prst="rect">
            <a:avLst/>
          </a:prstGeom>
          <a:noFill/>
        </p:spPr>
        <p:txBody>
          <a:bodyPr wrap="none" rtlCol="0">
            <a:spAutoFit/>
          </a:bodyPr>
          <a:lstStyle/>
          <a:p>
            <a:pPr algn="ctr"/>
            <a:r>
              <a:rPr lang="ja-JP" altLang="en-US" sz="900" b="1" kern="1200" dirty="0">
                <a:solidFill>
                  <a:schemeClr val="tx1"/>
                </a:solidFill>
                <a:effectLst/>
                <a:latin typeface="+mn-lt"/>
                <a:ea typeface="+mn-ea"/>
                <a:cs typeface="+mn-cs"/>
              </a:rPr>
              <a:t>火山のふもとに</a:t>
            </a:r>
            <a:endParaRPr lang="en-US" altLang="ja-JP" sz="900" b="1" kern="1200" dirty="0">
              <a:solidFill>
                <a:schemeClr val="tx1"/>
              </a:solidFill>
              <a:effectLst/>
              <a:latin typeface="+mn-lt"/>
              <a:ea typeface="+mn-ea"/>
              <a:cs typeface="+mn-cs"/>
            </a:endParaRPr>
          </a:p>
          <a:p>
            <a:pPr algn="ctr"/>
            <a:r>
              <a:rPr lang="ja-JP" altLang="en-US" sz="900" b="1" kern="1200" dirty="0">
                <a:solidFill>
                  <a:schemeClr val="tx1"/>
                </a:solidFill>
                <a:effectLst/>
                <a:latin typeface="+mn-lt"/>
                <a:ea typeface="+mn-ea"/>
                <a:cs typeface="+mn-cs"/>
              </a:rPr>
              <a:t>お住まいの方</a:t>
            </a:r>
            <a:endParaRPr kumimoji="1" lang="ja-JP" altLang="en-US" sz="900" b="1" dirty="0"/>
          </a:p>
        </p:txBody>
      </p:sp>
      <p:cxnSp>
        <p:nvCxnSpPr>
          <p:cNvPr id="15" name="直線コネクタ 14">
            <a:extLst>
              <a:ext uri="{FF2B5EF4-FFF2-40B4-BE49-F238E27FC236}">
                <a16:creationId xmlns:a16="http://schemas.microsoft.com/office/drawing/2014/main" id="{2C223821-37E8-F2AA-F71B-2FB5B22531C2}"/>
              </a:ext>
            </a:extLst>
          </p:cNvPr>
          <p:cNvCxnSpPr/>
          <p:nvPr userDrawn="1"/>
        </p:nvCxnSpPr>
        <p:spPr>
          <a:xfrm>
            <a:off x="264259" y="764256"/>
            <a:ext cx="174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60EE14A9-B898-AB9D-22EC-621D0C0D7DE2}"/>
              </a:ext>
            </a:extLst>
          </p:cNvPr>
          <p:cNvSpPr/>
          <p:nvPr userDrawn="1"/>
        </p:nvSpPr>
        <p:spPr>
          <a:xfrm>
            <a:off x="125065" y="74575"/>
            <a:ext cx="1033239" cy="724124"/>
          </a:xfrm>
          <a:prstGeom prst="rect">
            <a:avLst/>
          </a:prstGeom>
          <a:noFill/>
          <a:ln w="28575">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ts val="2800"/>
              </a:lnSpc>
              <a:spcBef>
                <a:spcPts val="1000"/>
              </a:spcBef>
              <a:spcAft>
                <a:spcPts val="800"/>
              </a:spcAft>
              <a:buClrTx/>
              <a:buSzTx/>
              <a:buFont typeface="Arial" panose="020B0604020202020204" pitchFamily="34" charset="0"/>
              <a:buNone/>
              <a:tabLst/>
              <a:defRPr/>
            </a:pPr>
            <a:r>
              <a:rPr kumimoji="1" lang="ja-JP" altLang="en-US" sz="1800" b="1" i="0" u="none" strike="noStrike" kern="1200" cap="none" spc="0" normalizeH="0" baseline="0" noProof="0" dirty="0">
                <a:ln>
                  <a:noFill/>
                </a:ln>
                <a:solidFill>
                  <a:schemeClr val="tx1"/>
                </a:solidFill>
                <a:effectLst/>
                <a:uLnTx/>
                <a:uFillTx/>
                <a:latin typeface="Calibri" panose="020F0502020204030204"/>
                <a:ea typeface="メイリオ" panose="020B0604030504040204" pitchFamily="50" charset="-128"/>
                <a:cs typeface="+mn-cs"/>
              </a:rPr>
              <a:t>意見交換</a:t>
            </a:r>
          </a:p>
        </p:txBody>
      </p:sp>
    </p:spTree>
    <p:extLst>
      <p:ext uri="{BB962C8B-B14F-4D97-AF65-F5344CB8AC3E}">
        <p14:creationId xmlns:p14="http://schemas.microsoft.com/office/powerpoint/2010/main" val="2250929475"/>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301" userDrawn="1">
          <p15:clr>
            <a:srgbClr val="FBAE40"/>
          </p15:clr>
        </p15:guide>
        <p15:guide id="3" pos="7227" userDrawn="1">
          <p15:clr>
            <a:srgbClr val="FBAE40"/>
          </p15:clr>
        </p15:guide>
        <p15:guide id="4"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367713"/>
      </p:ext>
    </p:extLst>
  </p:cSld>
  <p:clrMap bg1="dk1" tx1="lt1" bg2="dk2" tx2="lt2" accent1="accent1" accent2="accent2" accent3="accent3" accent4="accent4" accent5="accent5" accent6="accent6" hlink="hlink" folHlink="folHlink"/>
  <p:sldLayoutIdLst>
    <p:sldLayoutId id="2147483682" r:id="rId1"/>
    <p:sldLayoutId id="2147483688" r:id="rId2"/>
    <p:sldLayoutId id="2147483687" r:id="rId3"/>
    <p:sldLayoutId id="2147483692" r:id="rId4"/>
    <p:sldLayoutId id="2147483694" r:id="rId5"/>
    <p:sldLayoutId id="2147483691" r:id="rId6"/>
    <p:sldLayoutId id="2147483693" r:id="rId7"/>
    <p:sldLayoutId id="2147483695" r:id="rId8"/>
    <p:sldLayoutId id="2147483689" r:id="rId9"/>
    <p:sldLayoutId id="2147483690" r:id="rId10"/>
    <p:sldLayoutId id="2147483686" r:id="rId11"/>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E729A954-73CF-0F40-B94C-7697D56294E0}"/>
              </a:ext>
            </a:extLst>
          </p:cNvPr>
          <p:cNvSpPr>
            <a:spLocks noGrp="1"/>
          </p:cNvSpPr>
          <p:nvPr>
            <p:ph type="body" sz="quarter" idx="14"/>
          </p:nvPr>
        </p:nvSpPr>
        <p:spPr/>
        <p:txBody>
          <a:bodyPr/>
          <a:lstStyle/>
          <a:p>
            <a:r>
              <a:rPr kumimoji="1" lang="ja-JP" altLang="en-US" dirty="0">
                <a:solidFill>
                  <a:srgbClr val="F39801"/>
                </a:solidFill>
              </a:rPr>
              <a:t>グループワーク</a:t>
            </a:r>
          </a:p>
        </p:txBody>
      </p:sp>
      <p:sp>
        <p:nvSpPr>
          <p:cNvPr id="16" name="正方形/長方形 15">
            <a:extLst>
              <a:ext uri="{FF2B5EF4-FFF2-40B4-BE49-F238E27FC236}">
                <a16:creationId xmlns:a16="http://schemas.microsoft.com/office/drawing/2014/main" id="{B1F81701-A086-026D-2193-24F65664BC37}"/>
              </a:ext>
            </a:extLst>
          </p:cNvPr>
          <p:cNvSpPr/>
          <p:nvPr/>
        </p:nvSpPr>
        <p:spPr>
          <a:xfrm>
            <a:off x="0" y="0"/>
            <a:ext cx="12192000" cy="6858000"/>
          </a:xfrm>
          <a:prstGeom prst="rect">
            <a:avLst/>
          </a:prstGeom>
          <a:noFill/>
          <a:ln w="76200">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7" name="テキスト プレースホルダー 9">
            <a:extLst>
              <a:ext uri="{FF2B5EF4-FFF2-40B4-BE49-F238E27FC236}">
                <a16:creationId xmlns:a16="http://schemas.microsoft.com/office/drawing/2014/main" id="{00146B5A-5387-1285-AA7F-00E4D76EF822}"/>
              </a:ext>
            </a:extLst>
          </p:cNvPr>
          <p:cNvSpPr txBox="1">
            <a:spLocks/>
          </p:cNvSpPr>
          <p:nvPr/>
        </p:nvSpPr>
        <p:spPr>
          <a:xfrm>
            <a:off x="849944" y="4398236"/>
            <a:ext cx="4454946" cy="629920"/>
          </a:xfrm>
          <a:prstGeom prst="rect">
            <a:avLst/>
          </a:prstGeom>
        </p:spPr>
        <p:txBody>
          <a:bodyPr/>
          <a:lstStyle>
            <a:lvl1pPr marL="0" indent="0" algn="ctr" defTabSz="914400" rtl="0" eaLnBrk="1" latinLnBrk="0" hangingPunct="1">
              <a:lnSpc>
                <a:spcPct val="110000"/>
              </a:lnSpc>
              <a:spcBef>
                <a:spcPts val="1000"/>
              </a:spcBef>
              <a:spcAft>
                <a:spcPts val="800"/>
              </a:spcAft>
              <a:buFontTx/>
              <a:buNone/>
              <a:defRPr sz="3200" b="1" i="0" kern="1200">
                <a:solidFill>
                  <a:schemeClr val="bg1"/>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ja-JP" altLang="en-US" sz="4400" dirty="0"/>
              <a:t>グループワーク</a:t>
            </a:r>
          </a:p>
        </p:txBody>
      </p:sp>
      <p:pic>
        <p:nvPicPr>
          <p:cNvPr id="18" name="図 17">
            <a:extLst>
              <a:ext uri="{FF2B5EF4-FFF2-40B4-BE49-F238E27FC236}">
                <a16:creationId xmlns:a16="http://schemas.microsoft.com/office/drawing/2014/main" id="{1C85840D-7E0D-40A7-9268-E40840EABE3B}"/>
              </a:ext>
            </a:extLst>
          </p:cNvPr>
          <p:cNvPicPr>
            <a:picLocks noChangeAspect="1"/>
          </p:cNvPicPr>
          <p:nvPr/>
        </p:nvPicPr>
        <p:blipFill>
          <a:blip r:embed="rId3"/>
          <a:stretch>
            <a:fillRect/>
          </a:stretch>
        </p:blipFill>
        <p:spPr>
          <a:xfrm>
            <a:off x="4813204" y="1726561"/>
            <a:ext cx="7983180" cy="5987086"/>
          </a:xfrm>
          <a:prstGeom prst="rect">
            <a:avLst/>
          </a:prstGeom>
        </p:spPr>
      </p:pic>
      <p:pic>
        <p:nvPicPr>
          <p:cNvPr id="19" name="図 18">
            <a:extLst>
              <a:ext uri="{FF2B5EF4-FFF2-40B4-BE49-F238E27FC236}">
                <a16:creationId xmlns:a16="http://schemas.microsoft.com/office/drawing/2014/main" id="{F02CF84C-DF90-77F1-99DE-965712866AF4}"/>
              </a:ext>
            </a:extLst>
          </p:cNvPr>
          <p:cNvPicPr>
            <a:picLocks noChangeAspect="1"/>
          </p:cNvPicPr>
          <p:nvPr/>
        </p:nvPicPr>
        <p:blipFill>
          <a:blip r:embed="rId4"/>
          <a:srcRect l="-2435" r="-3627"/>
          <a:stretch>
            <a:fillRect/>
          </a:stretch>
        </p:blipFill>
        <p:spPr>
          <a:xfrm>
            <a:off x="1" y="1159469"/>
            <a:ext cx="9260162" cy="3169736"/>
          </a:xfrm>
          <a:prstGeom prst="rect">
            <a:avLst/>
          </a:prstGeom>
        </p:spPr>
      </p:pic>
    </p:spTree>
    <p:extLst>
      <p:ext uri="{BB962C8B-B14F-4D97-AF65-F5344CB8AC3E}">
        <p14:creationId xmlns:p14="http://schemas.microsoft.com/office/powerpoint/2010/main" val="953934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2A47BE24-C384-07A2-61ED-588C74CA720C}"/>
              </a:ext>
            </a:extLst>
          </p:cNvPr>
          <p:cNvSpPr txBox="1"/>
          <p:nvPr/>
        </p:nvSpPr>
        <p:spPr>
          <a:xfrm>
            <a:off x="5489772" y="1604171"/>
            <a:ext cx="3865161" cy="4508927"/>
          </a:xfrm>
          <a:prstGeom prst="rect">
            <a:avLst/>
          </a:prstGeom>
          <a:noFill/>
        </p:spPr>
        <p:txBody>
          <a:bodyPr wrap="none" rtlCol="0">
            <a:spAutoFit/>
          </a:bodyPr>
          <a:lstStyle/>
          <a:p>
            <a:r>
              <a:rPr kumimoji="1" lang="ja-JP" altLang="en-US" sz="28700" dirty="0">
                <a:solidFill>
                  <a:srgbClr val="F3D6AA"/>
                </a:solidFill>
              </a:rPr>
              <a:t>？</a:t>
            </a:r>
          </a:p>
        </p:txBody>
      </p:sp>
      <p:sp>
        <p:nvSpPr>
          <p:cNvPr id="2" name="テキスト プレースホルダー 1">
            <a:extLst>
              <a:ext uri="{FF2B5EF4-FFF2-40B4-BE49-F238E27FC236}">
                <a16:creationId xmlns:a16="http://schemas.microsoft.com/office/drawing/2014/main" id="{06A6617F-CE03-9209-EE10-B8CFF8C7F097}"/>
              </a:ext>
            </a:extLst>
          </p:cNvPr>
          <p:cNvSpPr>
            <a:spLocks noGrp="1"/>
          </p:cNvSpPr>
          <p:nvPr>
            <p:ph type="body" sz="quarter" idx="11"/>
          </p:nvPr>
        </p:nvSpPr>
        <p:spPr/>
        <p:txBody>
          <a:bodyPr/>
          <a:lstStyle/>
          <a:p>
            <a:r>
              <a:rPr kumimoji="1" lang="en-US" altLang="ja-JP" dirty="0"/>
              <a:t>10</a:t>
            </a:r>
            <a:endParaRPr kumimoji="1" lang="ja-JP" altLang="en-US" dirty="0"/>
          </a:p>
        </p:txBody>
      </p:sp>
      <p:sp>
        <p:nvSpPr>
          <p:cNvPr id="3" name="テキスト プレースホルダー 2">
            <a:extLst>
              <a:ext uri="{FF2B5EF4-FFF2-40B4-BE49-F238E27FC236}">
                <a16:creationId xmlns:a16="http://schemas.microsoft.com/office/drawing/2014/main" id="{4C2702EB-1A18-3B26-5F4E-EB147F444AC3}"/>
              </a:ext>
            </a:extLst>
          </p:cNvPr>
          <p:cNvSpPr>
            <a:spLocks noGrp="1"/>
          </p:cNvSpPr>
          <p:nvPr>
            <p:ph type="body" sz="quarter" idx="10"/>
          </p:nvPr>
        </p:nvSpPr>
        <p:spPr/>
        <p:txBody>
          <a:bodyPr/>
          <a:lstStyle/>
          <a:p>
            <a:r>
              <a:rPr lang="ja-JP" altLang="en-US" dirty="0"/>
              <a:t>火山災害に備えて大切なこと</a:t>
            </a:r>
          </a:p>
        </p:txBody>
      </p:sp>
      <p:sp>
        <p:nvSpPr>
          <p:cNvPr id="4" name="テキスト プレースホルダー 3">
            <a:extLst>
              <a:ext uri="{FF2B5EF4-FFF2-40B4-BE49-F238E27FC236}">
                <a16:creationId xmlns:a16="http://schemas.microsoft.com/office/drawing/2014/main" id="{C090F230-02C1-619E-AEC1-810965A509A5}"/>
              </a:ext>
            </a:extLst>
          </p:cNvPr>
          <p:cNvSpPr>
            <a:spLocks noGrp="1"/>
          </p:cNvSpPr>
          <p:nvPr>
            <p:ph type="body" sz="quarter" idx="12"/>
          </p:nvPr>
        </p:nvSpPr>
        <p:spPr/>
        <p:txBody>
          <a:bodyPr anchor="ctr"/>
          <a:lstStyle/>
          <a:p>
            <a:pPr algn="ctr">
              <a:lnSpc>
                <a:spcPct val="150000"/>
              </a:lnSpc>
            </a:pPr>
            <a:r>
              <a:rPr lang="ja-JP" altLang="ja-JP" dirty="0"/>
              <a:t>これまでの内容を踏まえて、</a:t>
            </a:r>
            <a:endParaRPr lang="en-US" altLang="ja-JP" dirty="0"/>
          </a:p>
          <a:p>
            <a:pPr algn="ctr">
              <a:lnSpc>
                <a:spcPct val="150000"/>
              </a:lnSpc>
            </a:pPr>
            <a:r>
              <a:rPr lang="ja-JP" altLang="en-US" dirty="0"/>
              <a:t>火山災害に備えて、</a:t>
            </a:r>
            <a:endParaRPr lang="en-US" altLang="ja-JP" dirty="0"/>
          </a:p>
          <a:p>
            <a:pPr algn="ctr">
              <a:lnSpc>
                <a:spcPct val="150000"/>
              </a:lnSpc>
            </a:pPr>
            <a:r>
              <a:rPr lang="ja-JP" altLang="en-US" dirty="0"/>
              <a:t>あなたが大切だと思うことは何でしょう？</a:t>
            </a:r>
          </a:p>
        </p:txBody>
      </p:sp>
      <p:sp>
        <p:nvSpPr>
          <p:cNvPr id="6" name="テキスト プレースホルダー 5">
            <a:extLst>
              <a:ext uri="{FF2B5EF4-FFF2-40B4-BE49-F238E27FC236}">
                <a16:creationId xmlns:a16="http://schemas.microsoft.com/office/drawing/2014/main" id="{22F8D94A-6315-4422-E073-CC75532EA826}"/>
              </a:ext>
            </a:extLst>
          </p:cNvPr>
          <p:cNvSpPr>
            <a:spLocks noGrp="1"/>
          </p:cNvSpPr>
          <p:nvPr>
            <p:ph type="body" sz="quarter" idx="15"/>
          </p:nvPr>
        </p:nvSpPr>
        <p:spPr/>
        <p:txBody>
          <a:bodyPr/>
          <a:lstStyle/>
          <a:p>
            <a:r>
              <a:rPr lang="ja-JP" altLang="en-US" dirty="0"/>
              <a:t>登山前の事前の確認</a:t>
            </a:r>
          </a:p>
        </p:txBody>
      </p:sp>
      <p:sp>
        <p:nvSpPr>
          <p:cNvPr id="7" name="テキスト プレースホルダー 6">
            <a:extLst>
              <a:ext uri="{FF2B5EF4-FFF2-40B4-BE49-F238E27FC236}">
                <a16:creationId xmlns:a16="http://schemas.microsoft.com/office/drawing/2014/main" id="{24283C66-969C-F817-B0D5-3163B06C7ABD}"/>
              </a:ext>
            </a:extLst>
          </p:cNvPr>
          <p:cNvSpPr>
            <a:spLocks noGrp="1"/>
          </p:cNvSpPr>
          <p:nvPr>
            <p:ph type="body" sz="quarter" idx="16"/>
          </p:nvPr>
        </p:nvSpPr>
        <p:spPr>
          <a:prstGeom prst="rect">
            <a:avLst/>
          </a:prstGeom>
        </p:spPr>
        <p:txBody>
          <a:bodyPr/>
          <a:lstStyle/>
          <a:p>
            <a:r>
              <a:rPr lang="ja-JP" altLang="en-US" dirty="0"/>
              <a:t>情報・警報受信時の対応</a:t>
            </a:r>
          </a:p>
        </p:txBody>
      </p:sp>
      <p:sp>
        <p:nvSpPr>
          <p:cNvPr id="22" name="テキスト プレースホルダー 21">
            <a:extLst>
              <a:ext uri="{FF2B5EF4-FFF2-40B4-BE49-F238E27FC236}">
                <a16:creationId xmlns:a16="http://schemas.microsoft.com/office/drawing/2014/main" id="{0B2BA9CC-24C1-5B7A-BFC7-4BCE14DA4D92}"/>
              </a:ext>
            </a:extLst>
          </p:cNvPr>
          <p:cNvSpPr>
            <a:spLocks noGrp="1"/>
          </p:cNvSpPr>
          <p:nvPr>
            <p:ph type="body" sz="quarter" idx="17"/>
          </p:nvPr>
        </p:nvSpPr>
        <p:spPr>
          <a:prstGeom prst="rect">
            <a:avLst/>
          </a:prstGeom>
        </p:spPr>
        <p:txBody>
          <a:bodyPr/>
          <a:lstStyle/>
          <a:p>
            <a:r>
              <a:rPr lang="ja-JP" altLang="en-US" dirty="0"/>
              <a:t>噴火速報受信時の対応</a:t>
            </a:r>
          </a:p>
        </p:txBody>
      </p:sp>
      <p:sp>
        <p:nvSpPr>
          <p:cNvPr id="23" name="テキスト プレースホルダー 22">
            <a:extLst>
              <a:ext uri="{FF2B5EF4-FFF2-40B4-BE49-F238E27FC236}">
                <a16:creationId xmlns:a16="http://schemas.microsoft.com/office/drawing/2014/main" id="{AF266858-89B9-7498-B857-83B55F807314}"/>
              </a:ext>
            </a:extLst>
          </p:cNvPr>
          <p:cNvSpPr>
            <a:spLocks noGrp="1"/>
          </p:cNvSpPr>
          <p:nvPr>
            <p:ph type="body" sz="quarter" idx="18"/>
          </p:nvPr>
        </p:nvSpPr>
        <p:spPr>
          <a:prstGeom prst="rect">
            <a:avLst/>
          </a:prstGeom>
        </p:spPr>
        <p:txBody>
          <a:bodyPr/>
          <a:lstStyle/>
          <a:p>
            <a:r>
              <a:rPr lang="ja-JP" altLang="en-US" dirty="0"/>
              <a:t>事前の確認</a:t>
            </a:r>
          </a:p>
          <a:p>
            <a:r>
              <a:rPr lang="ja-JP" altLang="en-US" dirty="0"/>
              <a:t>普段からの備えの確認</a:t>
            </a:r>
          </a:p>
        </p:txBody>
      </p:sp>
      <p:sp>
        <p:nvSpPr>
          <p:cNvPr id="24" name="テキスト プレースホルダー 23">
            <a:extLst>
              <a:ext uri="{FF2B5EF4-FFF2-40B4-BE49-F238E27FC236}">
                <a16:creationId xmlns:a16="http://schemas.microsoft.com/office/drawing/2014/main" id="{434E7037-E30F-EA24-1020-DADB9F141D9F}"/>
              </a:ext>
            </a:extLst>
          </p:cNvPr>
          <p:cNvSpPr>
            <a:spLocks noGrp="1"/>
          </p:cNvSpPr>
          <p:nvPr>
            <p:ph type="body" sz="quarter" idx="19"/>
          </p:nvPr>
        </p:nvSpPr>
        <p:spPr>
          <a:prstGeom prst="rect">
            <a:avLst/>
          </a:prstGeom>
        </p:spPr>
        <p:txBody>
          <a:bodyPr/>
          <a:lstStyle/>
          <a:p>
            <a:r>
              <a:rPr lang="ja-JP" altLang="en-US" dirty="0"/>
              <a:t>噴火警戒レベルが</a:t>
            </a:r>
            <a:endParaRPr lang="en-US" altLang="ja-JP" dirty="0"/>
          </a:p>
          <a:p>
            <a:r>
              <a:rPr lang="ja-JP" altLang="en-US" dirty="0"/>
              <a:t>引き上げられた場合の対応</a:t>
            </a:r>
          </a:p>
        </p:txBody>
      </p:sp>
      <p:sp>
        <p:nvSpPr>
          <p:cNvPr id="25" name="テキスト プレースホルダー 24">
            <a:extLst>
              <a:ext uri="{FF2B5EF4-FFF2-40B4-BE49-F238E27FC236}">
                <a16:creationId xmlns:a16="http://schemas.microsoft.com/office/drawing/2014/main" id="{139B674B-D79A-5EEE-320D-8E63A25A8940}"/>
              </a:ext>
            </a:extLst>
          </p:cNvPr>
          <p:cNvSpPr>
            <a:spLocks noGrp="1"/>
          </p:cNvSpPr>
          <p:nvPr>
            <p:ph type="body" sz="quarter" idx="20"/>
          </p:nvPr>
        </p:nvSpPr>
        <p:spPr>
          <a:prstGeom prst="rect">
            <a:avLst/>
          </a:prstGeom>
          <a:solidFill>
            <a:srgbClr val="F39801"/>
          </a:solidFill>
          <a:ln>
            <a:solidFill>
              <a:srgbClr val="F39801"/>
            </a:solidFill>
          </a:ln>
        </p:spPr>
        <p:txBody>
          <a:bodyPr/>
          <a:lstStyle/>
          <a:p>
            <a:r>
              <a:rPr kumimoji="1" lang="ja-JP" altLang="en-US" dirty="0">
                <a:solidFill>
                  <a:schemeClr val="tx1"/>
                </a:solidFill>
              </a:rPr>
              <a:t>火山災害に備えて</a:t>
            </a:r>
            <a:endParaRPr kumimoji="1" lang="en-US" altLang="ja-JP" dirty="0">
              <a:solidFill>
                <a:schemeClr val="tx1"/>
              </a:solidFill>
            </a:endParaRPr>
          </a:p>
          <a:p>
            <a:r>
              <a:rPr kumimoji="1" lang="ja-JP" altLang="en-US" dirty="0">
                <a:solidFill>
                  <a:schemeClr val="tx1"/>
                </a:solidFill>
              </a:rPr>
              <a:t>大切なこと</a:t>
            </a:r>
            <a:endParaRPr kumimoji="1" lang="en-US" altLang="ja-JP" dirty="0">
              <a:solidFill>
                <a:schemeClr val="tx1"/>
              </a:solidFill>
            </a:endParaRPr>
          </a:p>
        </p:txBody>
      </p:sp>
      <p:sp>
        <p:nvSpPr>
          <p:cNvPr id="8" name="テキスト ボックス 7">
            <a:extLst>
              <a:ext uri="{FF2B5EF4-FFF2-40B4-BE49-F238E27FC236}">
                <a16:creationId xmlns:a16="http://schemas.microsoft.com/office/drawing/2014/main" id="{88B220AA-0790-1AFE-A95D-486B95276A07}"/>
              </a:ext>
            </a:extLst>
          </p:cNvPr>
          <p:cNvSpPr txBox="1"/>
          <p:nvPr/>
        </p:nvSpPr>
        <p:spPr>
          <a:xfrm>
            <a:off x="6885224" y="2225247"/>
            <a:ext cx="697627"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ない　よう</a:t>
            </a:r>
          </a:p>
        </p:txBody>
      </p:sp>
      <p:sp>
        <p:nvSpPr>
          <p:cNvPr id="9" name="テキスト ボックス 8">
            <a:extLst>
              <a:ext uri="{FF2B5EF4-FFF2-40B4-BE49-F238E27FC236}">
                <a16:creationId xmlns:a16="http://schemas.microsoft.com/office/drawing/2014/main" id="{D39809D2-4A88-01EA-8114-A9DD82E43CC7}"/>
              </a:ext>
            </a:extLst>
          </p:cNvPr>
          <p:cNvSpPr txBox="1"/>
          <p:nvPr/>
        </p:nvSpPr>
        <p:spPr>
          <a:xfrm>
            <a:off x="5359583" y="3959704"/>
            <a:ext cx="370806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　たい 　せつ　　　　 　　　　おも　　　　　　　　　  　　　　　　なん</a:t>
            </a:r>
          </a:p>
        </p:txBody>
      </p:sp>
      <p:sp>
        <p:nvSpPr>
          <p:cNvPr id="10" name="テキスト ボックス 9">
            <a:extLst>
              <a:ext uri="{FF2B5EF4-FFF2-40B4-BE49-F238E27FC236}">
                <a16:creationId xmlns:a16="http://schemas.microsoft.com/office/drawing/2014/main" id="{2990DE81-640B-5966-DC08-298DB3B8DE40}"/>
              </a:ext>
            </a:extLst>
          </p:cNvPr>
          <p:cNvSpPr txBox="1"/>
          <p:nvPr/>
        </p:nvSpPr>
        <p:spPr>
          <a:xfrm>
            <a:off x="7983682" y="2225247"/>
            <a:ext cx="28725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ふ</a:t>
            </a:r>
          </a:p>
        </p:txBody>
      </p:sp>
      <p:sp>
        <p:nvSpPr>
          <p:cNvPr id="12" name="テキスト ボックス 11">
            <a:extLst>
              <a:ext uri="{FF2B5EF4-FFF2-40B4-BE49-F238E27FC236}">
                <a16:creationId xmlns:a16="http://schemas.microsoft.com/office/drawing/2014/main" id="{9CE3A4D4-431D-8159-5E22-F6A9ABAE067F}"/>
              </a:ext>
            </a:extLst>
          </p:cNvPr>
          <p:cNvSpPr txBox="1"/>
          <p:nvPr/>
        </p:nvSpPr>
        <p:spPr>
          <a:xfrm>
            <a:off x="5912506" y="3092990"/>
            <a:ext cx="2137124"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か　　ざん　  さい　 がい　　　　　そな</a:t>
            </a:r>
          </a:p>
        </p:txBody>
      </p:sp>
      <p:sp>
        <p:nvSpPr>
          <p:cNvPr id="29" name="テキスト プレースホルダー 28">
            <a:extLst>
              <a:ext uri="{FF2B5EF4-FFF2-40B4-BE49-F238E27FC236}">
                <a16:creationId xmlns:a16="http://schemas.microsoft.com/office/drawing/2014/main" id="{ED6E2AFD-02E7-F6AD-8E54-FCE7C83CAFC0}"/>
              </a:ext>
            </a:extLst>
          </p:cNvPr>
          <p:cNvSpPr>
            <a:spLocks noGrp="1"/>
          </p:cNvSpPr>
          <p:nvPr>
            <p:ph type="body" sz="quarter" idx="21"/>
          </p:nvPr>
        </p:nvSpPr>
        <p:spPr/>
        <p:txBody>
          <a:bodyPr/>
          <a:lstStyle/>
          <a:p>
            <a:r>
              <a:rPr kumimoji="1" lang="ja-JP" altLang="en-US" dirty="0"/>
              <a:t>意見交換を踏まえて</a:t>
            </a:r>
            <a:endParaRPr kumimoji="1" lang="en-US" altLang="ja-JP" dirty="0"/>
          </a:p>
          <a:p>
            <a:r>
              <a:rPr kumimoji="1" lang="ja-JP" altLang="en-US" dirty="0"/>
              <a:t>ワークシートを</a:t>
            </a:r>
            <a:endParaRPr kumimoji="1" lang="en-US" altLang="ja-JP" dirty="0"/>
          </a:p>
          <a:p>
            <a:r>
              <a:rPr kumimoji="1" lang="ja-JP" altLang="en-US" dirty="0"/>
              <a:t>点検・修正</a:t>
            </a:r>
            <a:endParaRPr kumimoji="1" lang="en-US" altLang="ja-JP" dirty="0"/>
          </a:p>
        </p:txBody>
      </p:sp>
      <p:sp>
        <p:nvSpPr>
          <p:cNvPr id="32" name="直角三角形 31">
            <a:extLst>
              <a:ext uri="{FF2B5EF4-FFF2-40B4-BE49-F238E27FC236}">
                <a16:creationId xmlns:a16="http://schemas.microsoft.com/office/drawing/2014/main" id="{210B595F-5F6B-3BC6-0EFC-889260F6F2C1}"/>
              </a:ext>
            </a:extLst>
          </p:cNvPr>
          <p:cNvSpPr/>
          <p:nvPr/>
        </p:nvSpPr>
        <p:spPr>
          <a:xfrm>
            <a:off x="237181" y="5980106"/>
            <a:ext cx="1160496" cy="263229"/>
          </a:xfrm>
          <a:prstGeom prst="rtTriangle">
            <a:avLst/>
          </a:prstGeom>
          <a:solidFill>
            <a:srgbClr val="F39801"/>
          </a:solidFill>
          <a:ln w="952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3" name="直角三角形 32">
            <a:extLst>
              <a:ext uri="{FF2B5EF4-FFF2-40B4-BE49-F238E27FC236}">
                <a16:creationId xmlns:a16="http://schemas.microsoft.com/office/drawing/2014/main" id="{38CE4127-4B15-0555-C5C5-2FE219281189}"/>
              </a:ext>
            </a:extLst>
          </p:cNvPr>
          <p:cNvSpPr/>
          <p:nvPr/>
        </p:nvSpPr>
        <p:spPr>
          <a:xfrm flipH="1">
            <a:off x="1437643" y="5978726"/>
            <a:ext cx="1160496" cy="264607"/>
          </a:xfrm>
          <a:prstGeom prst="rtTriangle">
            <a:avLst/>
          </a:prstGeom>
          <a:solidFill>
            <a:srgbClr val="F39801"/>
          </a:solidFill>
          <a:ln w="952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D5C12304-1238-7BF7-12BE-094BD5E2A5B4}"/>
              </a:ext>
            </a:extLst>
          </p:cNvPr>
          <p:cNvSpPr txBox="1"/>
          <p:nvPr/>
        </p:nvSpPr>
        <p:spPr>
          <a:xfrm>
            <a:off x="4633160" y="86577"/>
            <a:ext cx="3778599"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 か　ざん　さい  がい　　　  そな　　　　　　 たい　せつ　</a:t>
            </a:r>
          </a:p>
        </p:txBody>
      </p:sp>
      <p:pic>
        <p:nvPicPr>
          <p:cNvPr id="5" name="図 4">
            <a:extLst>
              <a:ext uri="{FF2B5EF4-FFF2-40B4-BE49-F238E27FC236}">
                <a16:creationId xmlns:a16="http://schemas.microsoft.com/office/drawing/2014/main" id="{28D25B92-8B2F-424F-71FD-0BBAF9ABC62C}"/>
              </a:ext>
            </a:extLst>
          </p:cNvPr>
          <p:cNvPicPr>
            <a:picLocks noChangeAspect="1"/>
          </p:cNvPicPr>
          <p:nvPr/>
        </p:nvPicPr>
        <p:blipFill>
          <a:blip r:embed="rId3"/>
          <a:srcRect/>
          <a:stretch/>
        </p:blipFill>
        <p:spPr>
          <a:xfrm>
            <a:off x="11129780" y="1034869"/>
            <a:ext cx="894993" cy="1045770"/>
          </a:xfrm>
          <a:prstGeom prst="rect">
            <a:avLst/>
          </a:prstGeom>
        </p:spPr>
      </p:pic>
      <p:sp>
        <p:nvSpPr>
          <p:cNvPr id="13" name="テキスト ボックス 12">
            <a:extLst>
              <a:ext uri="{FF2B5EF4-FFF2-40B4-BE49-F238E27FC236}">
                <a16:creationId xmlns:a16="http://schemas.microsoft.com/office/drawing/2014/main" id="{9DC266D1-8B05-8145-483A-9727A1EDD48A}"/>
              </a:ext>
            </a:extLst>
          </p:cNvPr>
          <p:cNvSpPr txBox="1"/>
          <p:nvPr/>
        </p:nvSpPr>
        <p:spPr>
          <a:xfrm>
            <a:off x="11095726" y="1246078"/>
            <a:ext cx="841612" cy="851387"/>
          </a:xfrm>
          <a:prstGeom prst="rect">
            <a:avLst/>
          </a:prstGeom>
          <a:noFill/>
        </p:spPr>
        <p:txBody>
          <a:bodyPr wrap="square" rtlCol="0">
            <a:spAutoFit/>
          </a:bodyPr>
          <a:lstStyle/>
          <a:p>
            <a:pPr algn="ctr"/>
            <a:r>
              <a:rPr kumimoji="1" lang="ja-JP" altLang="en-US" sz="1400" b="1" dirty="0">
                <a:solidFill>
                  <a:srgbClr val="F39801"/>
                </a:solidFill>
              </a:rPr>
              <a:t>   目安</a:t>
            </a:r>
            <a:endParaRPr kumimoji="1" lang="en-US" altLang="ja-JP" sz="1400" b="1" dirty="0">
              <a:solidFill>
                <a:srgbClr val="F39801"/>
              </a:solidFill>
            </a:endParaRPr>
          </a:p>
          <a:p>
            <a:pPr algn="ctr">
              <a:lnSpc>
                <a:spcPts val="2000"/>
              </a:lnSpc>
            </a:pPr>
            <a:r>
              <a:rPr kumimoji="1" lang="en-US" altLang="ja-JP" sz="2800" b="1" dirty="0">
                <a:solidFill>
                  <a:srgbClr val="F39801"/>
                </a:solidFill>
              </a:rPr>
              <a:t>5</a:t>
            </a:r>
            <a:r>
              <a:rPr kumimoji="1" lang="ja-JP" altLang="en-US" sz="1100" b="1" dirty="0">
                <a:solidFill>
                  <a:srgbClr val="F39801"/>
                </a:solidFill>
              </a:rPr>
              <a:t>～</a:t>
            </a:r>
            <a:endParaRPr kumimoji="1" lang="en-US" altLang="ja-JP" sz="1100" b="1" dirty="0">
              <a:solidFill>
                <a:srgbClr val="F39801"/>
              </a:solidFill>
            </a:endParaRPr>
          </a:p>
          <a:p>
            <a:pPr algn="ctr">
              <a:lnSpc>
                <a:spcPts val="2000"/>
              </a:lnSpc>
            </a:pPr>
            <a:r>
              <a:rPr kumimoji="1" lang="en-US" altLang="ja-JP" sz="2800" b="1" dirty="0">
                <a:solidFill>
                  <a:srgbClr val="F39801"/>
                </a:solidFill>
              </a:rPr>
              <a:t>10</a:t>
            </a:r>
            <a:r>
              <a:rPr kumimoji="1" lang="ja-JP" altLang="en-US" b="1" dirty="0">
                <a:solidFill>
                  <a:srgbClr val="F39801"/>
                </a:solidFill>
              </a:rPr>
              <a:t>   </a:t>
            </a:r>
          </a:p>
        </p:txBody>
      </p:sp>
    </p:spTree>
    <p:extLst>
      <p:ext uri="{BB962C8B-B14F-4D97-AF65-F5344CB8AC3E}">
        <p14:creationId xmlns:p14="http://schemas.microsoft.com/office/powerpoint/2010/main" val="4217177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a:extLst>
              <a:ext uri="{FF2B5EF4-FFF2-40B4-BE49-F238E27FC236}">
                <a16:creationId xmlns:a16="http://schemas.microsoft.com/office/drawing/2014/main" id="{140A1F86-2051-8014-23D0-E6D827F8E31F}"/>
              </a:ext>
            </a:extLst>
          </p:cNvPr>
          <p:cNvSpPr>
            <a:spLocks noGrp="1"/>
          </p:cNvSpPr>
          <p:nvPr>
            <p:ph type="title"/>
          </p:nvPr>
        </p:nvSpPr>
        <p:spPr>
          <a:xfrm>
            <a:off x="2322238" y="239196"/>
            <a:ext cx="7886700" cy="1325563"/>
          </a:xfrm>
        </p:spPr>
        <p:txBody>
          <a:bodyPr/>
          <a:lstStyle/>
          <a:p>
            <a:pPr>
              <a:lnSpc>
                <a:spcPct val="100000"/>
              </a:lnSpc>
            </a:pPr>
            <a:br>
              <a:rPr lang="en-US" altLang="ja-JP" sz="900" dirty="0"/>
            </a:br>
            <a:br>
              <a:rPr lang="en-US" altLang="ja-JP" sz="900" dirty="0"/>
            </a:br>
            <a:br>
              <a:rPr lang="en-US" altLang="ja-JP" sz="1050" dirty="0"/>
            </a:br>
            <a:r>
              <a:rPr kumimoji="1" lang="ja-JP" altLang="en-US" dirty="0"/>
              <a:t>避難行動を考えるときのポイント</a:t>
            </a:r>
            <a:endParaRPr lang="ja-JP" altLang="en-US" dirty="0"/>
          </a:p>
        </p:txBody>
      </p:sp>
      <p:sp>
        <p:nvSpPr>
          <p:cNvPr id="3" name="テキスト プレースホルダー 2">
            <a:extLst>
              <a:ext uri="{FF2B5EF4-FFF2-40B4-BE49-F238E27FC236}">
                <a16:creationId xmlns:a16="http://schemas.microsoft.com/office/drawing/2014/main" id="{49A75DBD-8ACA-D67D-6523-A4A93E1676B7}"/>
              </a:ext>
            </a:extLst>
          </p:cNvPr>
          <p:cNvSpPr>
            <a:spLocks noGrp="1"/>
          </p:cNvSpPr>
          <p:nvPr>
            <p:ph type="body" sz="quarter" idx="4294967295"/>
          </p:nvPr>
        </p:nvSpPr>
        <p:spPr>
          <a:xfrm>
            <a:off x="10179050" y="6372226"/>
            <a:ext cx="488950" cy="485775"/>
          </a:xfrm>
          <a:prstGeom prst="rect">
            <a:avLst/>
          </a:prstGeom>
        </p:spPr>
        <p:txBody>
          <a:bodyPr/>
          <a:lstStyle/>
          <a:p>
            <a:r>
              <a:rPr lang="en-US" altLang="ja-JP" dirty="0"/>
              <a:t>11</a:t>
            </a:r>
            <a:endParaRPr lang="ja-JP" altLang="en-US" dirty="0"/>
          </a:p>
        </p:txBody>
      </p:sp>
      <p:grpSp>
        <p:nvGrpSpPr>
          <p:cNvPr id="97" name="グループ化 96">
            <a:extLst>
              <a:ext uri="{FF2B5EF4-FFF2-40B4-BE49-F238E27FC236}">
                <a16:creationId xmlns:a16="http://schemas.microsoft.com/office/drawing/2014/main" id="{1419F0AF-885E-8A40-A96F-9DCE93703BC4}"/>
              </a:ext>
            </a:extLst>
          </p:cNvPr>
          <p:cNvGrpSpPr/>
          <p:nvPr/>
        </p:nvGrpSpPr>
        <p:grpSpPr>
          <a:xfrm>
            <a:off x="1177637" y="2362128"/>
            <a:ext cx="9836728" cy="2492990"/>
            <a:chOff x="567384" y="507953"/>
            <a:chExt cx="8306072" cy="2492990"/>
          </a:xfrm>
        </p:grpSpPr>
        <p:sp>
          <p:nvSpPr>
            <p:cNvPr id="98" name="正方形/長方形 97">
              <a:extLst>
                <a:ext uri="{FF2B5EF4-FFF2-40B4-BE49-F238E27FC236}">
                  <a16:creationId xmlns:a16="http://schemas.microsoft.com/office/drawing/2014/main" id="{E544F276-44DF-8446-93E9-DC5FF410CDEC}"/>
                </a:ext>
              </a:extLst>
            </p:cNvPr>
            <p:cNvSpPr/>
            <p:nvPr/>
          </p:nvSpPr>
          <p:spPr>
            <a:xfrm>
              <a:off x="567384" y="507953"/>
              <a:ext cx="8306072" cy="2492990"/>
            </a:xfrm>
            <a:prstGeom prst="rect">
              <a:avLst/>
            </a:prstGeom>
          </p:spPr>
          <p:txBody>
            <a:bodyPr wrap="square">
              <a:spAutoFit/>
            </a:bodyPr>
            <a:lstStyle/>
            <a:p>
              <a:pPr marL="342900" indent="-342900">
                <a:lnSpc>
                  <a:spcPct val="150000"/>
                </a:lnSpc>
                <a:spcAft>
                  <a:spcPts val="600"/>
                </a:spcAft>
                <a:buFont typeface="Wingdings" panose="05000000000000000000" pitchFamily="2" charset="2"/>
                <a:buChar char="l"/>
              </a:pPr>
              <a:r>
                <a:rPr lang="ja-JP" altLang="en-US" sz="2400" b="1" dirty="0">
                  <a:latin typeface="メイリオ" pitchFamily="50" charset="-128"/>
                </a:rPr>
                <a:t>避難指示や噴火警報が発表されたら危険な地域からは事前に避難</a:t>
              </a:r>
              <a:endParaRPr lang="en-US" altLang="ja-JP" sz="2400" b="1" dirty="0">
                <a:latin typeface="メイリオ" pitchFamily="50" charset="-128"/>
              </a:endParaRPr>
            </a:p>
            <a:p>
              <a:pPr marL="342900" indent="-342900">
                <a:lnSpc>
                  <a:spcPct val="150000"/>
                </a:lnSpc>
                <a:spcAft>
                  <a:spcPts val="600"/>
                </a:spcAft>
                <a:buFont typeface="Wingdings" panose="05000000000000000000" pitchFamily="2" charset="2"/>
                <a:buChar char="l"/>
              </a:pPr>
              <a:r>
                <a:rPr lang="ja-JP" altLang="en-US" sz="2400" b="1" dirty="0">
                  <a:latin typeface="メイリオ" pitchFamily="50" charset="-128"/>
                </a:rPr>
                <a:t>火山の噴火に気が付いたとき、</a:t>
              </a:r>
              <a:endParaRPr lang="en-US" altLang="ja-JP" sz="2400" b="1" dirty="0">
                <a:latin typeface="メイリオ" pitchFamily="50" charset="-128"/>
              </a:endParaRPr>
            </a:p>
            <a:p>
              <a:pPr>
                <a:lnSpc>
                  <a:spcPct val="150000"/>
                </a:lnSpc>
                <a:spcAft>
                  <a:spcPts val="600"/>
                </a:spcAft>
              </a:pPr>
              <a:r>
                <a:rPr lang="ja-JP" altLang="en-US" sz="2400" b="1" dirty="0">
                  <a:latin typeface="メイリオ" pitchFamily="50" charset="-128"/>
                </a:rPr>
                <a:t>　噴火速報が発表されたときは、直ちに身を守る行動を</a:t>
              </a:r>
              <a:endParaRPr lang="en-US" altLang="ja-JP" sz="2400" b="1" dirty="0">
                <a:latin typeface="メイリオ" pitchFamily="50" charset="-128"/>
              </a:endParaRPr>
            </a:p>
            <a:p>
              <a:pPr marL="342900" indent="-342900">
                <a:lnSpc>
                  <a:spcPct val="150000"/>
                </a:lnSpc>
                <a:spcAft>
                  <a:spcPts val="600"/>
                </a:spcAft>
                <a:buFont typeface="Wingdings" panose="05000000000000000000" pitchFamily="2" charset="2"/>
                <a:buChar char="l"/>
              </a:pPr>
              <a:r>
                <a:rPr lang="ja-JP" altLang="en-US" sz="2400" b="1" dirty="0">
                  <a:latin typeface="メイリオ" pitchFamily="50" charset="-128"/>
                </a:rPr>
                <a:t>噴火後に避難する場合は、噴石や火山灰にも注意しながら避難</a:t>
              </a:r>
              <a:endParaRPr lang="en-US" altLang="ja-JP" sz="2400" b="1" dirty="0">
                <a:latin typeface="メイリオ" pitchFamily="50" charset="-128"/>
                <a:ea typeface="メイリオ" pitchFamily="50" charset="-128"/>
              </a:endParaRPr>
            </a:p>
          </p:txBody>
        </p:sp>
        <p:sp>
          <p:nvSpPr>
            <p:cNvPr id="99" name="テキスト ボックス 98">
              <a:extLst>
                <a:ext uri="{FF2B5EF4-FFF2-40B4-BE49-F238E27FC236}">
                  <a16:creationId xmlns:a16="http://schemas.microsoft.com/office/drawing/2014/main" id="{22CD3ACA-A91D-9444-8C7E-239093553585}"/>
                </a:ext>
              </a:extLst>
            </p:cNvPr>
            <p:cNvSpPr txBox="1"/>
            <p:nvPr/>
          </p:nvSpPr>
          <p:spPr>
            <a:xfrm>
              <a:off x="1024529" y="518405"/>
              <a:ext cx="3635611"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ひ　 なん　　し　  じ　　　　  ふん 　か　  けい  ほう　　　　はっ  ぴょう</a:t>
              </a:r>
            </a:p>
          </p:txBody>
        </p:sp>
        <p:sp>
          <p:nvSpPr>
            <p:cNvPr id="100" name="テキスト ボックス 99">
              <a:extLst>
                <a:ext uri="{FF2B5EF4-FFF2-40B4-BE49-F238E27FC236}">
                  <a16:creationId xmlns:a16="http://schemas.microsoft.com/office/drawing/2014/main" id="{A5B49077-44D2-2D49-987D-06440DC06AAC}"/>
                </a:ext>
              </a:extLst>
            </p:cNvPr>
            <p:cNvSpPr txBox="1"/>
            <p:nvPr/>
          </p:nvSpPr>
          <p:spPr>
            <a:xfrm>
              <a:off x="5152382" y="521808"/>
              <a:ext cx="3183587"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き　 けん　　　　 ち　 いき　　　　　　　　　　 じ　  ぜん　　　　 ひ　  なん</a:t>
              </a:r>
            </a:p>
          </p:txBody>
        </p:sp>
        <p:sp>
          <p:nvSpPr>
            <p:cNvPr id="107" name="テキスト ボックス 106">
              <a:extLst>
                <a:ext uri="{FF2B5EF4-FFF2-40B4-BE49-F238E27FC236}">
                  <a16:creationId xmlns:a16="http://schemas.microsoft.com/office/drawing/2014/main" id="{F27AE4C7-7174-6143-B4A0-175CC812657E}"/>
                </a:ext>
              </a:extLst>
            </p:cNvPr>
            <p:cNvSpPr txBox="1"/>
            <p:nvPr/>
          </p:nvSpPr>
          <p:spPr>
            <a:xfrm>
              <a:off x="989432" y="1150922"/>
              <a:ext cx="2574423" cy="169277"/>
            </a:xfrm>
            <a:prstGeom prst="rect">
              <a:avLst/>
            </a:prstGeom>
            <a:noFill/>
          </p:spPr>
          <p:txBody>
            <a:bodyPr wrap="none" lIns="0" tIns="0" rIns="0" bIns="0" rtlCol="0">
              <a:spAutoFit/>
            </a:bodyPr>
            <a:lstStyle/>
            <a:p>
              <a:pPr>
                <a:lnSpc>
                  <a:spcPct val="150000"/>
                </a:lnSpc>
              </a:pPr>
              <a:r>
                <a:rPr kumimoji="1" lang="ja-JP" altLang="en-US" sz="800" dirty="0">
                  <a:latin typeface="メイリオ" panose="020B0604030504040204" pitchFamily="50" charset="-128"/>
                  <a:ea typeface="メイリオ" panose="020B0604030504040204" pitchFamily="50" charset="-128"/>
                </a:rPr>
                <a:t> か　  ざん　　　　ふん    か　　　　  き　　　　　つ</a:t>
              </a:r>
            </a:p>
          </p:txBody>
        </p:sp>
      </p:grpSp>
      <p:sp>
        <p:nvSpPr>
          <p:cNvPr id="150" name="テキスト ボックス 149">
            <a:extLst>
              <a:ext uri="{FF2B5EF4-FFF2-40B4-BE49-F238E27FC236}">
                <a16:creationId xmlns:a16="http://schemas.microsoft.com/office/drawing/2014/main" id="{89C222E2-4406-6A4B-A33D-CBE353405FB5}"/>
              </a:ext>
            </a:extLst>
          </p:cNvPr>
          <p:cNvSpPr txBox="1"/>
          <p:nvPr/>
        </p:nvSpPr>
        <p:spPr>
          <a:xfrm>
            <a:off x="1640565" y="3658489"/>
            <a:ext cx="6950621"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ふん　 か　  そく　ほう　　　　はっ ぴょう　　　　　　　　　　　　　　　　　　　　　  ただ　　　　　　　 み　　　　 まも　　　　こう　どう</a:t>
            </a:r>
            <a:endParaRPr kumimoji="1" lang="ja-JP" altLang="en-US" sz="800" dirty="0">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C4CF33E9-FEEA-4EB7-8C82-650AE99AA663}"/>
              </a:ext>
            </a:extLst>
          </p:cNvPr>
          <p:cNvSpPr txBox="1"/>
          <p:nvPr/>
        </p:nvSpPr>
        <p:spPr>
          <a:xfrm>
            <a:off x="5185961" y="676096"/>
            <a:ext cx="569387" cy="246221"/>
          </a:xfrm>
          <a:prstGeom prst="rect">
            <a:avLst/>
          </a:prstGeom>
          <a:noFill/>
        </p:spPr>
        <p:txBody>
          <a:bodyPr wrap="none" rtlCol="0">
            <a:spAutoFit/>
          </a:bodyPr>
          <a:lstStyle/>
          <a:p>
            <a:pPr algn="ctr"/>
            <a:r>
              <a:rPr kumimoji="1" lang="ja-JP" altLang="en-US" sz="1000" dirty="0"/>
              <a:t>かんが</a:t>
            </a:r>
          </a:p>
        </p:txBody>
      </p:sp>
      <p:sp>
        <p:nvSpPr>
          <p:cNvPr id="52" name="テキスト ボックス 51">
            <a:extLst>
              <a:ext uri="{FF2B5EF4-FFF2-40B4-BE49-F238E27FC236}">
                <a16:creationId xmlns:a16="http://schemas.microsoft.com/office/drawing/2014/main" id="{80AE573A-A98C-4D81-9946-7927A5946853}"/>
              </a:ext>
            </a:extLst>
          </p:cNvPr>
          <p:cNvSpPr txBox="1"/>
          <p:nvPr/>
        </p:nvSpPr>
        <p:spPr>
          <a:xfrm>
            <a:off x="3274978" y="676096"/>
            <a:ext cx="1611340" cy="246221"/>
          </a:xfrm>
          <a:prstGeom prst="rect">
            <a:avLst/>
          </a:prstGeom>
          <a:noFill/>
        </p:spPr>
        <p:txBody>
          <a:bodyPr wrap="none" rtlCol="0">
            <a:spAutoFit/>
          </a:bodyPr>
          <a:lstStyle/>
          <a:p>
            <a:pPr algn="ctr"/>
            <a:r>
              <a:rPr kumimoji="1" lang="ja-JP" altLang="en-US" sz="1000" dirty="0"/>
              <a:t>ひ　なん　   こう  　どう</a:t>
            </a:r>
          </a:p>
        </p:txBody>
      </p:sp>
      <p:sp>
        <p:nvSpPr>
          <p:cNvPr id="13" name="テキスト ボックス 12">
            <a:extLst>
              <a:ext uri="{FF2B5EF4-FFF2-40B4-BE49-F238E27FC236}">
                <a16:creationId xmlns:a16="http://schemas.microsoft.com/office/drawing/2014/main" id="{DFC2D0C6-652E-79E8-369D-5ED0F0D83B74}"/>
              </a:ext>
            </a:extLst>
          </p:cNvPr>
          <p:cNvSpPr txBox="1"/>
          <p:nvPr/>
        </p:nvSpPr>
        <p:spPr>
          <a:xfrm>
            <a:off x="5327445" y="4273748"/>
            <a:ext cx="4796185" cy="146194"/>
          </a:xfrm>
          <a:prstGeom prst="rect">
            <a:avLst/>
          </a:prstGeom>
          <a:noFill/>
        </p:spPr>
        <p:txBody>
          <a:bodyPr wrap="none" lIns="0" tIns="0" rIns="0" bIns="0" rtlCol="0">
            <a:spAutoFit/>
          </a:bodyPr>
          <a:lstStyle/>
          <a:p>
            <a:pPr>
              <a:lnSpc>
                <a:spcPts val="1200"/>
              </a:lnSpc>
            </a:pPr>
            <a:r>
              <a:rPr kumimoji="1" lang="ja-JP" altLang="en-US" sz="800" dirty="0">
                <a:latin typeface="メイリオ" panose="020B0604030504040204" pitchFamily="50" charset="-128"/>
                <a:ea typeface="メイリオ" panose="020B0604030504040204" pitchFamily="50" charset="-128"/>
              </a:rPr>
              <a:t>ふん　せき　　　　 か　  ざん　ばい　　　　　　  ちゅう  い　　　　　　　　　　　　　　ひ 　なん</a:t>
            </a:r>
          </a:p>
        </p:txBody>
      </p:sp>
      <p:sp>
        <p:nvSpPr>
          <p:cNvPr id="14" name="テキスト ボックス 13">
            <a:extLst>
              <a:ext uri="{FF2B5EF4-FFF2-40B4-BE49-F238E27FC236}">
                <a16:creationId xmlns:a16="http://schemas.microsoft.com/office/drawing/2014/main" id="{2DB194A8-1034-9B2A-C90E-0B74824D0D76}"/>
              </a:ext>
            </a:extLst>
          </p:cNvPr>
          <p:cNvSpPr txBox="1"/>
          <p:nvPr/>
        </p:nvSpPr>
        <p:spPr>
          <a:xfrm>
            <a:off x="1668027" y="4273748"/>
            <a:ext cx="2949525"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ふん    か　　ご　　　　　ひ　 なん　　　　　　　  ば　 あい</a:t>
            </a:r>
            <a:endParaRPr kumimoji="1" lang="ja-JP" altLang="en-US" sz="800" dirty="0">
              <a:latin typeface="メイリオ" panose="020B0604030504040204" pitchFamily="50" charset="-128"/>
              <a:ea typeface="メイリオ" panose="020B0604030504040204" pitchFamily="50" charset="-128"/>
            </a:endParaRPr>
          </a:p>
        </p:txBody>
      </p:sp>
      <p:sp>
        <p:nvSpPr>
          <p:cNvPr id="2" name="吹き出し: 四角形 9">
            <a:extLst>
              <a:ext uri="{FF2B5EF4-FFF2-40B4-BE49-F238E27FC236}">
                <a16:creationId xmlns:a16="http://schemas.microsoft.com/office/drawing/2014/main" id="{957E5DA4-F3E9-EF65-F478-DEF32AC20D28}"/>
              </a:ext>
            </a:extLst>
          </p:cNvPr>
          <p:cNvSpPr/>
          <p:nvPr/>
        </p:nvSpPr>
        <p:spPr>
          <a:xfrm rot="16200000">
            <a:off x="2263104" y="449903"/>
            <a:ext cx="536116" cy="1187989"/>
          </a:xfrm>
          <a:custGeom>
            <a:avLst/>
            <a:gdLst>
              <a:gd name="connsiteX0" fmla="*/ 0 w 3791247"/>
              <a:gd name="connsiteY0" fmla="*/ 0 h 596135"/>
              <a:gd name="connsiteX1" fmla="*/ 631875 w 3791247"/>
              <a:gd name="connsiteY1" fmla="*/ 0 h 596135"/>
              <a:gd name="connsiteX2" fmla="*/ 631875 w 3791247"/>
              <a:gd name="connsiteY2" fmla="*/ 0 h 596135"/>
              <a:gd name="connsiteX3" fmla="*/ 1579686 w 3791247"/>
              <a:gd name="connsiteY3" fmla="*/ 0 h 596135"/>
              <a:gd name="connsiteX4" fmla="*/ 3791247 w 3791247"/>
              <a:gd name="connsiteY4" fmla="*/ 0 h 596135"/>
              <a:gd name="connsiteX5" fmla="*/ 3791247 w 3791247"/>
              <a:gd name="connsiteY5" fmla="*/ 347745 h 596135"/>
              <a:gd name="connsiteX6" fmla="*/ 3791247 w 3791247"/>
              <a:gd name="connsiteY6" fmla="*/ 347745 h 596135"/>
              <a:gd name="connsiteX7" fmla="*/ 3791247 w 3791247"/>
              <a:gd name="connsiteY7" fmla="*/ 496779 h 596135"/>
              <a:gd name="connsiteX8" fmla="*/ 3791247 w 3791247"/>
              <a:gd name="connsiteY8" fmla="*/ 596135 h 596135"/>
              <a:gd name="connsiteX9" fmla="*/ 1579686 w 3791247"/>
              <a:gd name="connsiteY9" fmla="*/ 596135 h 596135"/>
              <a:gd name="connsiteX10" fmla="*/ 1136957 w 3791247"/>
              <a:gd name="connsiteY10" fmla="*/ 826517 h 596135"/>
              <a:gd name="connsiteX11" fmla="*/ 631875 w 3791247"/>
              <a:gd name="connsiteY11" fmla="*/ 596135 h 596135"/>
              <a:gd name="connsiteX12" fmla="*/ 0 w 3791247"/>
              <a:gd name="connsiteY12" fmla="*/ 596135 h 596135"/>
              <a:gd name="connsiteX13" fmla="*/ 0 w 3791247"/>
              <a:gd name="connsiteY13" fmla="*/ 496779 h 596135"/>
              <a:gd name="connsiteX14" fmla="*/ 0 w 3791247"/>
              <a:gd name="connsiteY14" fmla="*/ 347745 h 596135"/>
              <a:gd name="connsiteX15" fmla="*/ 0 w 3791247"/>
              <a:gd name="connsiteY15" fmla="*/ 347745 h 596135"/>
              <a:gd name="connsiteX16" fmla="*/ 0 w 3791247"/>
              <a:gd name="connsiteY16" fmla="*/ 0 h 596135"/>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267959 w 3791247"/>
              <a:gd name="connsiteY9" fmla="*/ 585744 h 826517"/>
              <a:gd name="connsiteX10" fmla="*/ 1136957 w 3791247"/>
              <a:gd name="connsiteY10" fmla="*/ 826517 h 826517"/>
              <a:gd name="connsiteX11" fmla="*/ 631875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267959 w 3791247"/>
              <a:gd name="connsiteY9" fmla="*/ 585744 h 826517"/>
              <a:gd name="connsiteX10" fmla="*/ 991484 w 3791247"/>
              <a:gd name="connsiteY10" fmla="*/ 826517 h 826517"/>
              <a:gd name="connsiteX11" fmla="*/ 631875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267959 w 3791247"/>
              <a:gd name="connsiteY9" fmla="*/ 585744 h 826517"/>
              <a:gd name="connsiteX10" fmla="*/ 991484 w 3791247"/>
              <a:gd name="connsiteY10" fmla="*/ 826517 h 826517"/>
              <a:gd name="connsiteX11" fmla="*/ 787739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153659 w 3791247"/>
              <a:gd name="connsiteY9" fmla="*/ 602677 h 826517"/>
              <a:gd name="connsiteX10" fmla="*/ 991484 w 3791247"/>
              <a:gd name="connsiteY10" fmla="*/ 826517 h 826517"/>
              <a:gd name="connsiteX11" fmla="*/ 787739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153659 w 3791247"/>
              <a:gd name="connsiteY9" fmla="*/ 602677 h 826517"/>
              <a:gd name="connsiteX10" fmla="*/ 961851 w 3791247"/>
              <a:gd name="connsiteY10" fmla="*/ 826517 h 826517"/>
              <a:gd name="connsiteX11" fmla="*/ 787739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608601 w 3791247"/>
              <a:gd name="connsiteY9" fmla="*/ 589613 h 826517"/>
              <a:gd name="connsiteX10" fmla="*/ 961851 w 3791247"/>
              <a:gd name="connsiteY10" fmla="*/ 826517 h 826517"/>
              <a:gd name="connsiteX11" fmla="*/ 787739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608615 w 3791247"/>
              <a:gd name="connsiteY9" fmla="*/ 594841 h 826517"/>
              <a:gd name="connsiteX10" fmla="*/ 961851 w 3791247"/>
              <a:gd name="connsiteY10" fmla="*/ 826517 h 826517"/>
              <a:gd name="connsiteX11" fmla="*/ 787739 w 3791247"/>
              <a:gd name="connsiteY11" fmla="*/ 596135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608615 w 3791247"/>
              <a:gd name="connsiteY9" fmla="*/ 594841 h 826517"/>
              <a:gd name="connsiteX10" fmla="*/ 961851 w 3791247"/>
              <a:gd name="connsiteY10" fmla="*/ 826517 h 826517"/>
              <a:gd name="connsiteX11" fmla="*/ 787740 w 3791247"/>
              <a:gd name="connsiteY11" fmla="*/ 614427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608615 w 3791247"/>
              <a:gd name="connsiteY9" fmla="*/ 594841 h 826517"/>
              <a:gd name="connsiteX10" fmla="*/ 961851 w 3791247"/>
              <a:gd name="connsiteY10" fmla="*/ 826517 h 826517"/>
              <a:gd name="connsiteX11" fmla="*/ 1015223 w 3791247"/>
              <a:gd name="connsiteY11" fmla="*/ 606590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826517"/>
              <a:gd name="connsiteX1" fmla="*/ 631875 w 3791247"/>
              <a:gd name="connsiteY1" fmla="*/ 0 h 826517"/>
              <a:gd name="connsiteX2" fmla="*/ 631875 w 3791247"/>
              <a:gd name="connsiteY2" fmla="*/ 0 h 826517"/>
              <a:gd name="connsiteX3" fmla="*/ 1579686 w 3791247"/>
              <a:gd name="connsiteY3" fmla="*/ 0 h 826517"/>
              <a:gd name="connsiteX4" fmla="*/ 3791247 w 3791247"/>
              <a:gd name="connsiteY4" fmla="*/ 0 h 826517"/>
              <a:gd name="connsiteX5" fmla="*/ 3791247 w 3791247"/>
              <a:gd name="connsiteY5" fmla="*/ 347745 h 826517"/>
              <a:gd name="connsiteX6" fmla="*/ 3791247 w 3791247"/>
              <a:gd name="connsiteY6" fmla="*/ 347745 h 826517"/>
              <a:gd name="connsiteX7" fmla="*/ 3791247 w 3791247"/>
              <a:gd name="connsiteY7" fmla="*/ 496779 h 826517"/>
              <a:gd name="connsiteX8" fmla="*/ 3791247 w 3791247"/>
              <a:gd name="connsiteY8" fmla="*/ 596135 h 826517"/>
              <a:gd name="connsiteX9" fmla="*/ 1608615 w 3791247"/>
              <a:gd name="connsiteY9" fmla="*/ 594841 h 826517"/>
              <a:gd name="connsiteX10" fmla="*/ 961851 w 3791247"/>
              <a:gd name="connsiteY10" fmla="*/ 826517 h 826517"/>
              <a:gd name="connsiteX11" fmla="*/ 1015244 w 3791247"/>
              <a:gd name="connsiteY11" fmla="*/ 588300 h 826517"/>
              <a:gd name="connsiteX12" fmla="*/ 0 w 3791247"/>
              <a:gd name="connsiteY12" fmla="*/ 596135 h 826517"/>
              <a:gd name="connsiteX13" fmla="*/ 0 w 3791247"/>
              <a:gd name="connsiteY13" fmla="*/ 496779 h 826517"/>
              <a:gd name="connsiteX14" fmla="*/ 0 w 3791247"/>
              <a:gd name="connsiteY14" fmla="*/ 347745 h 826517"/>
              <a:gd name="connsiteX15" fmla="*/ 0 w 3791247"/>
              <a:gd name="connsiteY15" fmla="*/ 347745 h 826517"/>
              <a:gd name="connsiteX16" fmla="*/ 0 w 3791247"/>
              <a:gd name="connsiteY16" fmla="*/ 0 h 826517"/>
              <a:gd name="connsiteX0" fmla="*/ 0 w 3791247"/>
              <a:gd name="connsiteY0" fmla="*/ 0 h 729839"/>
              <a:gd name="connsiteX1" fmla="*/ 631875 w 3791247"/>
              <a:gd name="connsiteY1" fmla="*/ 0 h 729839"/>
              <a:gd name="connsiteX2" fmla="*/ 631875 w 3791247"/>
              <a:gd name="connsiteY2" fmla="*/ 0 h 729839"/>
              <a:gd name="connsiteX3" fmla="*/ 1579686 w 3791247"/>
              <a:gd name="connsiteY3" fmla="*/ 0 h 729839"/>
              <a:gd name="connsiteX4" fmla="*/ 3791247 w 3791247"/>
              <a:gd name="connsiteY4" fmla="*/ 0 h 729839"/>
              <a:gd name="connsiteX5" fmla="*/ 3791247 w 3791247"/>
              <a:gd name="connsiteY5" fmla="*/ 347745 h 729839"/>
              <a:gd name="connsiteX6" fmla="*/ 3791247 w 3791247"/>
              <a:gd name="connsiteY6" fmla="*/ 347745 h 729839"/>
              <a:gd name="connsiteX7" fmla="*/ 3791247 w 3791247"/>
              <a:gd name="connsiteY7" fmla="*/ 496779 h 729839"/>
              <a:gd name="connsiteX8" fmla="*/ 3791247 w 3791247"/>
              <a:gd name="connsiteY8" fmla="*/ 596135 h 729839"/>
              <a:gd name="connsiteX9" fmla="*/ 1608615 w 3791247"/>
              <a:gd name="connsiteY9" fmla="*/ 594841 h 729839"/>
              <a:gd name="connsiteX10" fmla="*/ 1156833 w 3791247"/>
              <a:gd name="connsiteY10" fmla="*/ 729839 h 729839"/>
              <a:gd name="connsiteX11" fmla="*/ 1015244 w 3791247"/>
              <a:gd name="connsiteY11" fmla="*/ 588300 h 729839"/>
              <a:gd name="connsiteX12" fmla="*/ 0 w 3791247"/>
              <a:gd name="connsiteY12" fmla="*/ 596135 h 729839"/>
              <a:gd name="connsiteX13" fmla="*/ 0 w 3791247"/>
              <a:gd name="connsiteY13" fmla="*/ 496779 h 729839"/>
              <a:gd name="connsiteX14" fmla="*/ 0 w 3791247"/>
              <a:gd name="connsiteY14" fmla="*/ 347745 h 729839"/>
              <a:gd name="connsiteX15" fmla="*/ 0 w 3791247"/>
              <a:gd name="connsiteY15" fmla="*/ 347745 h 729839"/>
              <a:gd name="connsiteX16" fmla="*/ 0 w 3791247"/>
              <a:gd name="connsiteY16" fmla="*/ 0 h 729839"/>
              <a:gd name="connsiteX0" fmla="*/ 0 w 3791247"/>
              <a:gd name="connsiteY0" fmla="*/ 0 h 729839"/>
              <a:gd name="connsiteX1" fmla="*/ 631875 w 3791247"/>
              <a:gd name="connsiteY1" fmla="*/ 0 h 729839"/>
              <a:gd name="connsiteX2" fmla="*/ 631875 w 3791247"/>
              <a:gd name="connsiteY2" fmla="*/ 0 h 729839"/>
              <a:gd name="connsiteX3" fmla="*/ 1579686 w 3791247"/>
              <a:gd name="connsiteY3" fmla="*/ 0 h 729839"/>
              <a:gd name="connsiteX4" fmla="*/ 3791247 w 3791247"/>
              <a:gd name="connsiteY4" fmla="*/ 0 h 729839"/>
              <a:gd name="connsiteX5" fmla="*/ 3791247 w 3791247"/>
              <a:gd name="connsiteY5" fmla="*/ 347745 h 729839"/>
              <a:gd name="connsiteX6" fmla="*/ 3791247 w 3791247"/>
              <a:gd name="connsiteY6" fmla="*/ 347745 h 729839"/>
              <a:gd name="connsiteX7" fmla="*/ 3791247 w 3791247"/>
              <a:gd name="connsiteY7" fmla="*/ 496779 h 729839"/>
              <a:gd name="connsiteX8" fmla="*/ 3791247 w 3791247"/>
              <a:gd name="connsiteY8" fmla="*/ 596135 h 729839"/>
              <a:gd name="connsiteX9" fmla="*/ 1608615 w 3791247"/>
              <a:gd name="connsiteY9" fmla="*/ 594841 h 729839"/>
              <a:gd name="connsiteX10" fmla="*/ 1156833 w 3791247"/>
              <a:gd name="connsiteY10" fmla="*/ 729839 h 729839"/>
              <a:gd name="connsiteX11" fmla="*/ 1112731 w 3791247"/>
              <a:gd name="connsiteY11" fmla="*/ 598752 h 729839"/>
              <a:gd name="connsiteX12" fmla="*/ 0 w 3791247"/>
              <a:gd name="connsiteY12" fmla="*/ 596135 h 729839"/>
              <a:gd name="connsiteX13" fmla="*/ 0 w 3791247"/>
              <a:gd name="connsiteY13" fmla="*/ 496779 h 729839"/>
              <a:gd name="connsiteX14" fmla="*/ 0 w 3791247"/>
              <a:gd name="connsiteY14" fmla="*/ 347745 h 729839"/>
              <a:gd name="connsiteX15" fmla="*/ 0 w 3791247"/>
              <a:gd name="connsiteY15" fmla="*/ 347745 h 729839"/>
              <a:gd name="connsiteX16" fmla="*/ 0 w 3791247"/>
              <a:gd name="connsiteY16" fmla="*/ 0 h 729839"/>
              <a:gd name="connsiteX0" fmla="*/ 0 w 3791247"/>
              <a:gd name="connsiteY0" fmla="*/ 0 h 729839"/>
              <a:gd name="connsiteX1" fmla="*/ 631875 w 3791247"/>
              <a:gd name="connsiteY1" fmla="*/ 0 h 729839"/>
              <a:gd name="connsiteX2" fmla="*/ 631875 w 3791247"/>
              <a:gd name="connsiteY2" fmla="*/ 0 h 729839"/>
              <a:gd name="connsiteX3" fmla="*/ 1579686 w 3791247"/>
              <a:gd name="connsiteY3" fmla="*/ 0 h 729839"/>
              <a:gd name="connsiteX4" fmla="*/ 3791247 w 3791247"/>
              <a:gd name="connsiteY4" fmla="*/ 0 h 729839"/>
              <a:gd name="connsiteX5" fmla="*/ 3791247 w 3791247"/>
              <a:gd name="connsiteY5" fmla="*/ 347745 h 729839"/>
              <a:gd name="connsiteX6" fmla="*/ 3791247 w 3791247"/>
              <a:gd name="connsiteY6" fmla="*/ 347745 h 729839"/>
              <a:gd name="connsiteX7" fmla="*/ 3791247 w 3791247"/>
              <a:gd name="connsiteY7" fmla="*/ 496779 h 729839"/>
              <a:gd name="connsiteX8" fmla="*/ 3791247 w 3791247"/>
              <a:gd name="connsiteY8" fmla="*/ 596135 h 729839"/>
              <a:gd name="connsiteX9" fmla="*/ 1738590 w 3791247"/>
              <a:gd name="connsiteY9" fmla="*/ 594841 h 729839"/>
              <a:gd name="connsiteX10" fmla="*/ 1156833 w 3791247"/>
              <a:gd name="connsiteY10" fmla="*/ 729839 h 729839"/>
              <a:gd name="connsiteX11" fmla="*/ 1112731 w 3791247"/>
              <a:gd name="connsiteY11" fmla="*/ 598752 h 729839"/>
              <a:gd name="connsiteX12" fmla="*/ 0 w 3791247"/>
              <a:gd name="connsiteY12" fmla="*/ 596135 h 729839"/>
              <a:gd name="connsiteX13" fmla="*/ 0 w 3791247"/>
              <a:gd name="connsiteY13" fmla="*/ 496779 h 729839"/>
              <a:gd name="connsiteX14" fmla="*/ 0 w 3791247"/>
              <a:gd name="connsiteY14" fmla="*/ 347745 h 729839"/>
              <a:gd name="connsiteX15" fmla="*/ 0 w 3791247"/>
              <a:gd name="connsiteY15" fmla="*/ 347745 h 729839"/>
              <a:gd name="connsiteX16" fmla="*/ 0 w 3791247"/>
              <a:gd name="connsiteY16" fmla="*/ 0 h 729839"/>
              <a:gd name="connsiteX0" fmla="*/ 0 w 3791247"/>
              <a:gd name="connsiteY0" fmla="*/ 0 h 703709"/>
              <a:gd name="connsiteX1" fmla="*/ 631875 w 3791247"/>
              <a:gd name="connsiteY1" fmla="*/ 0 h 703709"/>
              <a:gd name="connsiteX2" fmla="*/ 631875 w 3791247"/>
              <a:gd name="connsiteY2" fmla="*/ 0 h 703709"/>
              <a:gd name="connsiteX3" fmla="*/ 1579686 w 3791247"/>
              <a:gd name="connsiteY3" fmla="*/ 0 h 703709"/>
              <a:gd name="connsiteX4" fmla="*/ 3791247 w 3791247"/>
              <a:gd name="connsiteY4" fmla="*/ 0 h 703709"/>
              <a:gd name="connsiteX5" fmla="*/ 3791247 w 3791247"/>
              <a:gd name="connsiteY5" fmla="*/ 347745 h 703709"/>
              <a:gd name="connsiteX6" fmla="*/ 3791247 w 3791247"/>
              <a:gd name="connsiteY6" fmla="*/ 347745 h 703709"/>
              <a:gd name="connsiteX7" fmla="*/ 3791247 w 3791247"/>
              <a:gd name="connsiteY7" fmla="*/ 496779 h 703709"/>
              <a:gd name="connsiteX8" fmla="*/ 3791247 w 3791247"/>
              <a:gd name="connsiteY8" fmla="*/ 596135 h 703709"/>
              <a:gd name="connsiteX9" fmla="*/ 1738590 w 3791247"/>
              <a:gd name="connsiteY9" fmla="*/ 594841 h 703709"/>
              <a:gd name="connsiteX10" fmla="*/ 1189324 w 3791247"/>
              <a:gd name="connsiteY10" fmla="*/ 703709 h 703709"/>
              <a:gd name="connsiteX11" fmla="*/ 1112731 w 3791247"/>
              <a:gd name="connsiteY11" fmla="*/ 598752 h 703709"/>
              <a:gd name="connsiteX12" fmla="*/ 0 w 3791247"/>
              <a:gd name="connsiteY12" fmla="*/ 596135 h 703709"/>
              <a:gd name="connsiteX13" fmla="*/ 0 w 3791247"/>
              <a:gd name="connsiteY13" fmla="*/ 496779 h 703709"/>
              <a:gd name="connsiteX14" fmla="*/ 0 w 3791247"/>
              <a:gd name="connsiteY14" fmla="*/ 347745 h 703709"/>
              <a:gd name="connsiteX15" fmla="*/ 0 w 3791247"/>
              <a:gd name="connsiteY15" fmla="*/ 347745 h 703709"/>
              <a:gd name="connsiteX16" fmla="*/ 0 w 3791247"/>
              <a:gd name="connsiteY16" fmla="*/ 0 h 703709"/>
              <a:gd name="connsiteX0" fmla="*/ 0 w 3791247"/>
              <a:gd name="connsiteY0" fmla="*/ 0 h 703709"/>
              <a:gd name="connsiteX1" fmla="*/ 631875 w 3791247"/>
              <a:gd name="connsiteY1" fmla="*/ 0 h 703709"/>
              <a:gd name="connsiteX2" fmla="*/ 631875 w 3791247"/>
              <a:gd name="connsiteY2" fmla="*/ 0 h 703709"/>
              <a:gd name="connsiteX3" fmla="*/ 1579686 w 3791247"/>
              <a:gd name="connsiteY3" fmla="*/ 0 h 703709"/>
              <a:gd name="connsiteX4" fmla="*/ 3791247 w 3791247"/>
              <a:gd name="connsiteY4" fmla="*/ 0 h 703709"/>
              <a:gd name="connsiteX5" fmla="*/ 3791247 w 3791247"/>
              <a:gd name="connsiteY5" fmla="*/ 347745 h 703709"/>
              <a:gd name="connsiteX6" fmla="*/ 3791247 w 3791247"/>
              <a:gd name="connsiteY6" fmla="*/ 347745 h 703709"/>
              <a:gd name="connsiteX7" fmla="*/ 3791247 w 3791247"/>
              <a:gd name="connsiteY7" fmla="*/ 496779 h 703709"/>
              <a:gd name="connsiteX8" fmla="*/ 3791247 w 3791247"/>
              <a:gd name="connsiteY8" fmla="*/ 596135 h 703709"/>
              <a:gd name="connsiteX9" fmla="*/ 1738590 w 3791247"/>
              <a:gd name="connsiteY9" fmla="*/ 594841 h 703709"/>
              <a:gd name="connsiteX10" fmla="*/ 1189324 w 3791247"/>
              <a:gd name="connsiteY10" fmla="*/ 703709 h 703709"/>
              <a:gd name="connsiteX11" fmla="*/ 1372686 w 3791247"/>
              <a:gd name="connsiteY11" fmla="*/ 583074 h 703709"/>
              <a:gd name="connsiteX12" fmla="*/ 0 w 3791247"/>
              <a:gd name="connsiteY12" fmla="*/ 596135 h 703709"/>
              <a:gd name="connsiteX13" fmla="*/ 0 w 3791247"/>
              <a:gd name="connsiteY13" fmla="*/ 496779 h 703709"/>
              <a:gd name="connsiteX14" fmla="*/ 0 w 3791247"/>
              <a:gd name="connsiteY14" fmla="*/ 347745 h 703709"/>
              <a:gd name="connsiteX15" fmla="*/ 0 w 3791247"/>
              <a:gd name="connsiteY15" fmla="*/ 347745 h 703709"/>
              <a:gd name="connsiteX16" fmla="*/ 0 w 3791247"/>
              <a:gd name="connsiteY16" fmla="*/ 0 h 703709"/>
              <a:gd name="connsiteX0" fmla="*/ 0 w 3791247"/>
              <a:gd name="connsiteY0" fmla="*/ 0 h 703709"/>
              <a:gd name="connsiteX1" fmla="*/ 631875 w 3791247"/>
              <a:gd name="connsiteY1" fmla="*/ 0 h 703709"/>
              <a:gd name="connsiteX2" fmla="*/ 631875 w 3791247"/>
              <a:gd name="connsiteY2" fmla="*/ 0 h 703709"/>
              <a:gd name="connsiteX3" fmla="*/ 1579686 w 3791247"/>
              <a:gd name="connsiteY3" fmla="*/ 0 h 703709"/>
              <a:gd name="connsiteX4" fmla="*/ 3791247 w 3791247"/>
              <a:gd name="connsiteY4" fmla="*/ 0 h 703709"/>
              <a:gd name="connsiteX5" fmla="*/ 3791247 w 3791247"/>
              <a:gd name="connsiteY5" fmla="*/ 347745 h 703709"/>
              <a:gd name="connsiteX6" fmla="*/ 3791247 w 3791247"/>
              <a:gd name="connsiteY6" fmla="*/ 347745 h 703709"/>
              <a:gd name="connsiteX7" fmla="*/ 3791247 w 3791247"/>
              <a:gd name="connsiteY7" fmla="*/ 496779 h 703709"/>
              <a:gd name="connsiteX8" fmla="*/ 3791247 w 3791247"/>
              <a:gd name="connsiteY8" fmla="*/ 596135 h 703709"/>
              <a:gd name="connsiteX9" fmla="*/ 1738590 w 3791247"/>
              <a:gd name="connsiteY9" fmla="*/ 594841 h 703709"/>
              <a:gd name="connsiteX10" fmla="*/ 1189324 w 3791247"/>
              <a:gd name="connsiteY10" fmla="*/ 703709 h 703709"/>
              <a:gd name="connsiteX11" fmla="*/ 1146159 w 3791247"/>
              <a:gd name="connsiteY11" fmla="*/ 594666 h 703709"/>
              <a:gd name="connsiteX12" fmla="*/ 0 w 3791247"/>
              <a:gd name="connsiteY12" fmla="*/ 596135 h 703709"/>
              <a:gd name="connsiteX13" fmla="*/ 0 w 3791247"/>
              <a:gd name="connsiteY13" fmla="*/ 496779 h 703709"/>
              <a:gd name="connsiteX14" fmla="*/ 0 w 3791247"/>
              <a:gd name="connsiteY14" fmla="*/ 347745 h 703709"/>
              <a:gd name="connsiteX15" fmla="*/ 0 w 3791247"/>
              <a:gd name="connsiteY15" fmla="*/ 347745 h 703709"/>
              <a:gd name="connsiteX16" fmla="*/ 0 w 3791247"/>
              <a:gd name="connsiteY16" fmla="*/ 0 h 703709"/>
              <a:gd name="connsiteX0" fmla="*/ 0 w 3791247"/>
              <a:gd name="connsiteY0" fmla="*/ 0 h 695429"/>
              <a:gd name="connsiteX1" fmla="*/ 631875 w 3791247"/>
              <a:gd name="connsiteY1" fmla="*/ 0 h 695429"/>
              <a:gd name="connsiteX2" fmla="*/ 631875 w 3791247"/>
              <a:gd name="connsiteY2" fmla="*/ 0 h 695429"/>
              <a:gd name="connsiteX3" fmla="*/ 1579686 w 3791247"/>
              <a:gd name="connsiteY3" fmla="*/ 0 h 695429"/>
              <a:gd name="connsiteX4" fmla="*/ 3791247 w 3791247"/>
              <a:gd name="connsiteY4" fmla="*/ 0 h 695429"/>
              <a:gd name="connsiteX5" fmla="*/ 3791247 w 3791247"/>
              <a:gd name="connsiteY5" fmla="*/ 347745 h 695429"/>
              <a:gd name="connsiteX6" fmla="*/ 3791247 w 3791247"/>
              <a:gd name="connsiteY6" fmla="*/ 347745 h 695429"/>
              <a:gd name="connsiteX7" fmla="*/ 3791247 w 3791247"/>
              <a:gd name="connsiteY7" fmla="*/ 496779 h 695429"/>
              <a:gd name="connsiteX8" fmla="*/ 3791247 w 3791247"/>
              <a:gd name="connsiteY8" fmla="*/ 596135 h 695429"/>
              <a:gd name="connsiteX9" fmla="*/ 1738590 w 3791247"/>
              <a:gd name="connsiteY9" fmla="*/ 594841 h 695429"/>
              <a:gd name="connsiteX10" fmla="*/ 1415852 w 3791247"/>
              <a:gd name="connsiteY10" fmla="*/ 695429 h 695429"/>
              <a:gd name="connsiteX11" fmla="*/ 1146159 w 3791247"/>
              <a:gd name="connsiteY11" fmla="*/ 594666 h 695429"/>
              <a:gd name="connsiteX12" fmla="*/ 0 w 3791247"/>
              <a:gd name="connsiteY12" fmla="*/ 596135 h 695429"/>
              <a:gd name="connsiteX13" fmla="*/ 0 w 3791247"/>
              <a:gd name="connsiteY13" fmla="*/ 496779 h 695429"/>
              <a:gd name="connsiteX14" fmla="*/ 0 w 3791247"/>
              <a:gd name="connsiteY14" fmla="*/ 347745 h 695429"/>
              <a:gd name="connsiteX15" fmla="*/ 0 w 3791247"/>
              <a:gd name="connsiteY15" fmla="*/ 347745 h 695429"/>
              <a:gd name="connsiteX16" fmla="*/ 0 w 3791247"/>
              <a:gd name="connsiteY16" fmla="*/ 0 h 695429"/>
              <a:gd name="connsiteX0" fmla="*/ 0 w 3791247"/>
              <a:gd name="connsiteY0" fmla="*/ 0 h 695429"/>
              <a:gd name="connsiteX1" fmla="*/ 631875 w 3791247"/>
              <a:gd name="connsiteY1" fmla="*/ 0 h 695429"/>
              <a:gd name="connsiteX2" fmla="*/ 631875 w 3791247"/>
              <a:gd name="connsiteY2" fmla="*/ 0 h 695429"/>
              <a:gd name="connsiteX3" fmla="*/ 1579686 w 3791247"/>
              <a:gd name="connsiteY3" fmla="*/ 0 h 695429"/>
              <a:gd name="connsiteX4" fmla="*/ 3791247 w 3791247"/>
              <a:gd name="connsiteY4" fmla="*/ 0 h 695429"/>
              <a:gd name="connsiteX5" fmla="*/ 3791247 w 3791247"/>
              <a:gd name="connsiteY5" fmla="*/ 347745 h 695429"/>
              <a:gd name="connsiteX6" fmla="*/ 3791247 w 3791247"/>
              <a:gd name="connsiteY6" fmla="*/ 347745 h 695429"/>
              <a:gd name="connsiteX7" fmla="*/ 3791247 w 3791247"/>
              <a:gd name="connsiteY7" fmla="*/ 496779 h 695429"/>
              <a:gd name="connsiteX8" fmla="*/ 3791247 w 3791247"/>
              <a:gd name="connsiteY8" fmla="*/ 596135 h 695429"/>
              <a:gd name="connsiteX9" fmla="*/ 1738590 w 3791247"/>
              <a:gd name="connsiteY9" fmla="*/ 594841 h 695429"/>
              <a:gd name="connsiteX10" fmla="*/ 1415852 w 3791247"/>
              <a:gd name="connsiteY10" fmla="*/ 695429 h 695429"/>
              <a:gd name="connsiteX11" fmla="*/ 1207940 w 3791247"/>
              <a:gd name="connsiteY11" fmla="*/ 597980 h 695429"/>
              <a:gd name="connsiteX12" fmla="*/ 0 w 3791247"/>
              <a:gd name="connsiteY12" fmla="*/ 596135 h 695429"/>
              <a:gd name="connsiteX13" fmla="*/ 0 w 3791247"/>
              <a:gd name="connsiteY13" fmla="*/ 496779 h 695429"/>
              <a:gd name="connsiteX14" fmla="*/ 0 w 3791247"/>
              <a:gd name="connsiteY14" fmla="*/ 347745 h 695429"/>
              <a:gd name="connsiteX15" fmla="*/ 0 w 3791247"/>
              <a:gd name="connsiteY15" fmla="*/ 347745 h 695429"/>
              <a:gd name="connsiteX16" fmla="*/ 0 w 3791247"/>
              <a:gd name="connsiteY16" fmla="*/ 0 h 695429"/>
              <a:gd name="connsiteX0" fmla="*/ 0 w 3791247"/>
              <a:gd name="connsiteY0" fmla="*/ 0 h 695429"/>
              <a:gd name="connsiteX1" fmla="*/ 631875 w 3791247"/>
              <a:gd name="connsiteY1" fmla="*/ 0 h 695429"/>
              <a:gd name="connsiteX2" fmla="*/ 631875 w 3791247"/>
              <a:gd name="connsiteY2" fmla="*/ 0 h 695429"/>
              <a:gd name="connsiteX3" fmla="*/ 1579686 w 3791247"/>
              <a:gd name="connsiteY3" fmla="*/ 0 h 695429"/>
              <a:gd name="connsiteX4" fmla="*/ 3791247 w 3791247"/>
              <a:gd name="connsiteY4" fmla="*/ 0 h 695429"/>
              <a:gd name="connsiteX5" fmla="*/ 3791247 w 3791247"/>
              <a:gd name="connsiteY5" fmla="*/ 347745 h 695429"/>
              <a:gd name="connsiteX6" fmla="*/ 3791247 w 3791247"/>
              <a:gd name="connsiteY6" fmla="*/ 347745 h 695429"/>
              <a:gd name="connsiteX7" fmla="*/ 3791247 w 3791247"/>
              <a:gd name="connsiteY7" fmla="*/ 496779 h 695429"/>
              <a:gd name="connsiteX8" fmla="*/ 3791247 w 3791247"/>
              <a:gd name="connsiteY8" fmla="*/ 596135 h 695429"/>
              <a:gd name="connsiteX9" fmla="*/ 1738590 w 3791247"/>
              <a:gd name="connsiteY9" fmla="*/ 594841 h 695429"/>
              <a:gd name="connsiteX10" fmla="*/ 1415852 w 3791247"/>
              <a:gd name="connsiteY10" fmla="*/ 695429 h 695429"/>
              <a:gd name="connsiteX11" fmla="*/ 1228533 w 3791247"/>
              <a:gd name="connsiteY11" fmla="*/ 591358 h 695429"/>
              <a:gd name="connsiteX12" fmla="*/ 0 w 3791247"/>
              <a:gd name="connsiteY12" fmla="*/ 596135 h 695429"/>
              <a:gd name="connsiteX13" fmla="*/ 0 w 3791247"/>
              <a:gd name="connsiteY13" fmla="*/ 496779 h 695429"/>
              <a:gd name="connsiteX14" fmla="*/ 0 w 3791247"/>
              <a:gd name="connsiteY14" fmla="*/ 347745 h 695429"/>
              <a:gd name="connsiteX15" fmla="*/ 0 w 3791247"/>
              <a:gd name="connsiteY15" fmla="*/ 347745 h 695429"/>
              <a:gd name="connsiteX16" fmla="*/ 0 w 3791247"/>
              <a:gd name="connsiteY16" fmla="*/ 0 h 695429"/>
              <a:gd name="connsiteX0" fmla="*/ 0 w 3791247"/>
              <a:gd name="connsiteY0" fmla="*/ 0 h 695429"/>
              <a:gd name="connsiteX1" fmla="*/ 631875 w 3791247"/>
              <a:gd name="connsiteY1" fmla="*/ 0 h 695429"/>
              <a:gd name="connsiteX2" fmla="*/ 631875 w 3791247"/>
              <a:gd name="connsiteY2" fmla="*/ 0 h 695429"/>
              <a:gd name="connsiteX3" fmla="*/ 1579686 w 3791247"/>
              <a:gd name="connsiteY3" fmla="*/ 0 h 695429"/>
              <a:gd name="connsiteX4" fmla="*/ 3791247 w 3791247"/>
              <a:gd name="connsiteY4" fmla="*/ 0 h 695429"/>
              <a:gd name="connsiteX5" fmla="*/ 3791247 w 3791247"/>
              <a:gd name="connsiteY5" fmla="*/ 347745 h 695429"/>
              <a:gd name="connsiteX6" fmla="*/ 3791247 w 3791247"/>
              <a:gd name="connsiteY6" fmla="*/ 347745 h 695429"/>
              <a:gd name="connsiteX7" fmla="*/ 3791247 w 3791247"/>
              <a:gd name="connsiteY7" fmla="*/ 496779 h 695429"/>
              <a:gd name="connsiteX8" fmla="*/ 3791247 w 3791247"/>
              <a:gd name="connsiteY8" fmla="*/ 596135 h 695429"/>
              <a:gd name="connsiteX9" fmla="*/ 1738590 w 3791247"/>
              <a:gd name="connsiteY9" fmla="*/ 594841 h 695429"/>
              <a:gd name="connsiteX10" fmla="*/ 1415852 w 3791247"/>
              <a:gd name="connsiteY10" fmla="*/ 695429 h 695429"/>
              <a:gd name="connsiteX11" fmla="*/ 1104969 w 3791247"/>
              <a:gd name="connsiteY11" fmla="*/ 594671 h 695429"/>
              <a:gd name="connsiteX12" fmla="*/ 0 w 3791247"/>
              <a:gd name="connsiteY12" fmla="*/ 596135 h 695429"/>
              <a:gd name="connsiteX13" fmla="*/ 0 w 3791247"/>
              <a:gd name="connsiteY13" fmla="*/ 496779 h 695429"/>
              <a:gd name="connsiteX14" fmla="*/ 0 w 3791247"/>
              <a:gd name="connsiteY14" fmla="*/ 347745 h 695429"/>
              <a:gd name="connsiteX15" fmla="*/ 0 w 3791247"/>
              <a:gd name="connsiteY15" fmla="*/ 347745 h 695429"/>
              <a:gd name="connsiteX16" fmla="*/ 0 w 3791247"/>
              <a:gd name="connsiteY16" fmla="*/ 0 h 695429"/>
              <a:gd name="connsiteX0" fmla="*/ 0 w 3791247"/>
              <a:gd name="connsiteY0" fmla="*/ 0 h 695429"/>
              <a:gd name="connsiteX1" fmla="*/ 631875 w 3791247"/>
              <a:gd name="connsiteY1" fmla="*/ 0 h 695429"/>
              <a:gd name="connsiteX2" fmla="*/ 631875 w 3791247"/>
              <a:gd name="connsiteY2" fmla="*/ 0 h 695429"/>
              <a:gd name="connsiteX3" fmla="*/ 1579686 w 3791247"/>
              <a:gd name="connsiteY3" fmla="*/ 0 h 695429"/>
              <a:gd name="connsiteX4" fmla="*/ 3791247 w 3791247"/>
              <a:gd name="connsiteY4" fmla="*/ 0 h 695429"/>
              <a:gd name="connsiteX5" fmla="*/ 3791247 w 3791247"/>
              <a:gd name="connsiteY5" fmla="*/ 347745 h 695429"/>
              <a:gd name="connsiteX6" fmla="*/ 3791247 w 3791247"/>
              <a:gd name="connsiteY6" fmla="*/ 347745 h 695429"/>
              <a:gd name="connsiteX7" fmla="*/ 3791247 w 3791247"/>
              <a:gd name="connsiteY7" fmla="*/ 496779 h 695429"/>
              <a:gd name="connsiteX8" fmla="*/ 3791247 w 3791247"/>
              <a:gd name="connsiteY8" fmla="*/ 596135 h 695429"/>
              <a:gd name="connsiteX9" fmla="*/ 1738607 w 3791247"/>
              <a:gd name="connsiteY9" fmla="*/ 608090 h 695429"/>
              <a:gd name="connsiteX10" fmla="*/ 1415852 w 3791247"/>
              <a:gd name="connsiteY10" fmla="*/ 695429 h 695429"/>
              <a:gd name="connsiteX11" fmla="*/ 1104969 w 3791247"/>
              <a:gd name="connsiteY11" fmla="*/ 594671 h 695429"/>
              <a:gd name="connsiteX12" fmla="*/ 0 w 3791247"/>
              <a:gd name="connsiteY12" fmla="*/ 596135 h 695429"/>
              <a:gd name="connsiteX13" fmla="*/ 0 w 3791247"/>
              <a:gd name="connsiteY13" fmla="*/ 496779 h 695429"/>
              <a:gd name="connsiteX14" fmla="*/ 0 w 3791247"/>
              <a:gd name="connsiteY14" fmla="*/ 347745 h 695429"/>
              <a:gd name="connsiteX15" fmla="*/ 0 w 3791247"/>
              <a:gd name="connsiteY15" fmla="*/ 347745 h 695429"/>
              <a:gd name="connsiteX16" fmla="*/ 0 w 3791247"/>
              <a:gd name="connsiteY16" fmla="*/ 0 h 695429"/>
              <a:gd name="connsiteX0" fmla="*/ 0 w 3791247"/>
              <a:gd name="connsiteY0" fmla="*/ 0 h 695429"/>
              <a:gd name="connsiteX1" fmla="*/ 631875 w 3791247"/>
              <a:gd name="connsiteY1" fmla="*/ 0 h 695429"/>
              <a:gd name="connsiteX2" fmla="*/ 631875 w 3791247"/>
              <a:gd name="connsiteY2" fmla="*/ 0 h 695429"/>
              <a:gd name="connsiteX3" fmla="*/ 1579686 w 3791247"/>
              <a:gd name="connsiteY3" fmla="*/ 0 h 695429"/>
              <a:gd name="connsiteX4" fmla="*/ 3791247 w 3791247"/>
              <a:gd name="connsiteY4" fmla="*/ 0 h 695429"/>
              <a:gd name="connsiteX5" fmla="*/ 3791247 w 3791247"/>
              <a:gd name="connsiteY5" fmla="*/ 347745 h 695429"/>
              <a:gd name="connsiteX6" fmla="*/ 3791247 w 3791247"/>
              <a:gd name="connsiteY6" fmla="*/ 347745 h 695429"/>
              <a:gd name="connsiteX7" fmla="*/ 3791247 w 3791247"/>
              <a:gd name="connsiteY7" fmla="*/ 496779 h 695429"/>
              <a:gd name="connsiteX8" fmla="*/ 3791247 w 3791247"/>
              <a:gd name="connsiteY8" fmla="*/ 596135 h 695429"/>
              <a:gd name="connsiteX9" fmla="*/ 1635636 w 3791247"/>
              <a:gd name="connsiteY9" fmla="*/ 596499 h 695429"/>
              <a:gd name="connsiteX10" fmla="*/ 1415852 w 3791247"/>
              <a:gd name="connsiteY10" fmla="*/ 695429 h 695429"/>
              <a:gd name="connsiteX11" fmla="*/ 1104969 w 3791247"/>
              <a:gd name="connsiteY11" fmla="*/ 594671 h 695429"/>
              <a:gd name="connsiteX12" fmla="*/ 0 w 3791247"/>
              <a:gd name="connsiteY12" fmla="*/ 596135 h 695429"/>
              <a:gd name="connsiteX13" fmla="*/ 0 w 3791247"/>
              <a:gd name="connsiteY13" fmla="*/ 496779 h 695429"/>
              <a:gd name="connsiteX14" fmla="*/ 0 w 3791247"/>
              <a:gd name="connsiteY14" fmla="*/ 347745 h 695429"/>
              <a:gd name="connsiteX15" fmla="*/ 0 w 3791247"/>
              <a:gd name="connsiteY15" fmla="*/ 347745 h 695429"/>
              <a:gd name="connsiteX16" fmla="*/ 0 w 3791247"/>
              <a:gd name="connsiteY16" fmla="*/ 0 h 695429"/>
              <a:gd name="connsiteX0" fmla="*/ 0 w 3791247"/>
              <a:gd name="connsiteY0" fmla="*/ 0 h 675559"/>
              <a:gd name="connsiteX1" fmla="*/ 631875 w 3791247"/>
              <a:gd name="connsiteY1" fmla="*/ 0 h 675559"/>
              <a:gd name="connsiteX2" fmla="*/ 631875 w 3791247"/>
              <a:gd name="connsiteY2" fmla="*/ 0 h 675559"/>
              <a:gd name="connsiteX3" fmla="*/ 1579686 w 3791247"/>
              <a:gd name="connsiteY3" fmla="*/ 0 h 675559"/>
              <a:gd name="connsiteX4" fmla="*/ 3791247 w 3791247"/>
              <a:gd name="connsiteY4" fmla="*/ 0 h 675559"/>
              <a:gd name="connsiteX5" fmla="*/ 3791247 w 3791247"/>
              <a:gd name="connsiteY5" fmla="*/ 347745 h 675559"/>
              <a:gd name="connsiteX6" fmla="*/ 3791247 w 3791247"/>
              <a:gd name="connsiteY6" fmla="*/ 347745 h 675559"/>
              <a:gd name="connsiteX7" fmla="*/ 3791247 w 3791247"/>
              <a:gd name="connsiteY7" fmla="*/ 496779 h 675559"/>
              <a:gd name="connsiteX8" fmla="*/ 3791247 w 3791247"/>
              <a:gd name="connsiteY8" fmla="*/ 596135 h 675559"/>
              <a:gd name="connsiteX9" fmla="*/ 1635636 w 3791247"/>
              <a:gd name="connsiteY9" fmla="*/ 596499 h 675559"/>
              <a:gd name="connsiteX10" fmla="*/ 1374663 w 3791247"/>
              <a:gd name="connsiteY10" fmla="*/ 675559 h 675559"/>
              <a:gd name="connsiteX11" fmla="*/ 1104969 w 3791247"/>
              <a:gd name="connsiteY11" fmla="*/ 594671 h 675559"/>
              <a:gd name="connsiteX12" fmla="*/ 0 w 3791247"/>
              <a:gd name="connsiteY12" fmla="*/ 596135 h 675559"/>
              <a:gd name="connsiteX13" fmla="*/ 0 w 3791247"/>
              <a:gd name="connsiteY13" fmla="*/ 496779 h 675559"/>
              <a:gd name="connsiteX14" fmla="*/ 0 w 3791247"/>
              <a:gd name="connsiteY14" fmla="*/ 347745 h 675559"/>
              <a:gd name="connsiteX15" fmla="*/ 0 w 3791247"/>
              <a:gd name="connsiteY15" fmla="*/ 347745 h 675559"/>
              <a:gd name="connsiteX16" fmla="*/ 0 w 3791247"/>
              <a:gd name="connsiteY16" fmla="*/ 0 h 675559"/>
              <a:gd name="connsiteX0" fmla="*/ 0 w 3791247"/>
              <a:gd name="connsiteY0" fmla="*/ 0 h 675559"/>
              <a:gd name="connsiteX1" fmla="*/ 631875 w 3791247"/>
              <a:gd name="connsiteY1" fmla="*/ 0 h 675559"/>
              <a:gd name="connsiteX2" fmla="*/ 631875 w 3791247"/>
              <a:gd name="connsiteY2" fmla="*/ 0 h 675559"/>
              <a:gd name="connsiteX3" fmla="*/ 1579686 w 3791247"/>
              <a:gd name="connsiteY3" fmla="*/ 0 h 675559"/>
              <a:gd name="connsiteX4" fmla="*/ 3791247 w 3791247"/>
              <a:gd name="connsiteY4" fmla="*/ 0 h 675559"/>
              <a:gd name="connsiteX5" fmla="*/ 3791247 w 3791247"/>
              <a:gd name="connsiteY5" fmla="*/ 347745 h 675559"/>
              <a:gd name="connsiteX6" fmla="*/ 3791247 w 3791247"/>
              <a:gd name="connsiteY6" fmla="*/ 347745 h 675559"/>
              <a:gd name="connsiteX7" fmla="*/ 3791247 w 3791247"/>
              <a:gd name="connsiteY7" fmla="*/ 496779 h 675559"/>
              <a:gd name="connsiteX8" fmla="*/ 3791247 w 3791247"/>
              <a:gd name="connsiteY8" fmla="*/ 596135 h 675559"/>
              <a:gd name="connsiteX9" fmla="*/ 1635636 w 3791247"/>
              <a:gd name="connsiteY9" fmla="*/ 596499 h 675559"/>
              <a:gd name="connsiteX10" fmla="*/ 1374663 w 3791247"/>
              <a:gd name="connsiteY10" fmla="*/ 675559 h 675559"/>
              <a:gd name="connsiteX11" fmla="*/ 1104969 w 3791247"/>
              <a:gd name="connsiteY11" fmla="*/ 594671 h 675559"/>
              <a:gd name="connsiteX12" fmla="*/ 4 w 3791247"/>
              <a:gd name="connsiteY12" fmla="*/ 594481 h 675559"/>
              <a:gd name="connsiteX13" fmla="*/ 0 w 3791247"/>
              <a:gd name="connsiteY13" fmla="*/ 496779 h 675559"/>
              <a:gd name="connsiteX14" fmla="*/ 0 w 3791247"/>
              <a:gd name="connsiteY14" fmla="*/ 347745 h 675559"/>
              <a:gd name="connsiteX15" fmla="*/ 0 w 3791247"/>
              <a:gd name="connsiteY15" fmla="*/ 347745 h 675559"/>
              <a:gd name="connsiteX16" fmla="*/ 0 w 3791247"/>
              <a:gd name="connsiteY16" fmla="*/ 0 h 675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91247" h="675559">
                <a:moveTo>
                  <a:pt x="0" y="0"/>
                </a:moveTo>
                <a:lnTo>
                  <a:pt x="631875" y="0"/>
                </a:lnTo>
                <a:lnTo>
                  <a:pt x="631875" y="0"/>
                </a:lnTo>
                <a:lnTo>
                  <a:pt x="1579686" y="0"/>
                </a:lnTo>
                <a:lnTo>
                  <a:pt x="3791247" y="0"/>
                </a:lnTo>
                <a:lnTo>
                  <a:pt x="3791247" y="347745"/>
                </a:lnTo>
                <a:lnTo>
                  <a:pt x="3791247" y="347745"/>
                </a:lnTo>
                <a:lnTo>
                  <a:pt x="3791247" y="496779"/>
                </a:lnTo>
                <a:lnTo>
                  <a:pt x="3791247" y="596135"/>
                </a:lnTo>
                <a:lnTo>
                  <a:pt x="1635636" y="596499"/>
                </a:lnTo>
                <a:lnTo>
                  <a:pt x="1374663" y="675559"/>
                </a:lnTo>
                <a:lnTo>
                  <a:pt x="1104969" y="594671"/>
                </a:lnTo>
                <a:lnTo>
                  <a:pt x="4" y="594481"/>
                </a:lnTo>
                <a:cubicBezTo>
                  <a:pt x="3" y="561914"/>
                  <a:pt x="1" y="529346"/>
                  <a:pt x="0" y="496779"/>
                </a:cubicBezTo>
                <a:lnTo>
                  <a:pt x="0" y="347745"/>
                </a:lnTo>
                <a:lnTo>
                  <a:pt x="0" y="347745"/>
                </a:lnTo>
                <a:lnTo>
                  <a:pt x="0" y="0"/>
                </a:lnTo>
                <a:close/>
              </a:path>
            </a:pathLst>
          </a:custGeom>
          <a:solidFill>
            <a:srgbClr val="F39801"/>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4B24808F-564E-B382-1697-EC1D535D9E40}"/>
              </a:ext>
            </a:extLst>
          </p:cNvPr>
          <p:cNvSpPr txBox="1"/>
          <p:nvPr/>
        </p:nvSpPr>
        <p:spPr>
          <a:xfrm>
            <a:off x="2023105" y="889462"/>
            <a:ext cx="877163" cy="369332"/>
          </a:xfrm>
          <a:prstGeom prst="rect">
            <a:avLst/>
          </a:prstGeom>
          <a:noFill/>
        </p:spPr>
        <p:txBody>
          <a:bodyPr wrap="none" rtlCol="0">
            <a:spAutoFit/>
          </a:bodyPr>
          <a:lstStyle/>
          <a:p>
            <a:r>
              <a:rPr lang="ja-JP" altLang="en-US" b="1" i="1" dirty="0"/>
              <a:t>まとめ</a:t>
            </a:r>
            <a:endParaRPr kumimoji="1" lang="ja-JP" altLang="en-US" b="1" i="1" dirty="0"/>
          </a:p>
        </p:txBody>
      </p:sp>
    </p:spTree>
    <p:extLst>
      <p:ext uri="{BB962C8B-B14F-4D97-AF65-F5344CB8AC3E}">
        <p14:creationId xmlns:p14="http://schemas.microsoft.com/office/powerpoint/2010/main" val="341570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98B92C0-8E71-29CC-6FAC-03007BC1C4DE}"/>
              </a:ext>
            </a:extLst>
          </p:cNvPr>
          <p:cNvSpPr/>
          <p:nvPr/>
        </p:nvSpPr>
        <p:spPr>
          <a:xfrm>
            <a:off x="1882775" y="4395893"/>
            <a:ext cx="8559939" cy="1140228"/>
          </a:xfrm>
          <a:prstGeom prst="rect">
            <a:avLst/>
          </a:prstGeom>
          <a:noFill/>
          <a:ln w="38100">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200000"/>
              </a:lnSpc>
            </a:pPr>
            <a:endParaRPr kumimoji="1" lang="ja-JP" altLang="en-US" dirty="0"/>
          </a:p>
        </p:txBody>
      </p:sp>
      <p:sp>
        <p:nvSpPr>
          <p:cNvPr id="2" name="テキスト プレースホルダー 1">
            <a:extLst>
              <a:ext uri="{FF2B5EF4-FFF2-40B4-BE49-F238E27FC236}">
                <a16:creationId xmlns:a16="http://schemas.microsoft.com/office/drawing/2014/main" id="{325BE775-F7CE-9B4C-BB49-4214EB16C009}"/>
              </a:ext>
            </a:extLst>
          </p:cNvPr>
          <p:cNvSpPr>
            <a:spLocks noGrp="1"/>
          </p:cNvSpPr>
          <p:nvPr>
            <p:ph type="body" sz="quarter" idx="10"/>
          </p:nvPr>
        </p:nvSpPr>
        <p:spPr/>
        <p:txBody>
          <a:bodyPr/>
          <a:lstStyle/>
          <a:p>
            <a:r>
              <a:rPr kumimoji="1" lang="ja-JP" altLang="en-US" dirty="0"/>
              <a:t>おわりに</a:t>
            </a:r>
          </a:p>
        </p:txBody>
      </p:sp>
      <p:sp>
        <p:nvSpPr>
          <p:cNvPr id="16" name="テキスト プレースホルダー 15">
            <a:extLst>
              <a:ext uri="{FF2B5EF4-FFF2-40B4-BE49-F238E27FC236}">
                <a16:creationId xmlns:a16="http://schemas.microsoft.com/office/drawing/2014/main" id="{06FAADEE-E790-C8BE-1BEB-74A6F6CCA2D0}"/>
              </a:ext>
            </a:extLst>
          </p:cNvPr>
          <p:cNvSpPr>
            <a:spLocks noGrp="1"/>
          </p:cNvSpPr>
          <p:nvPr>
            <p:ph type="body" sz="quarter" idx="12"/>
          </p:nvPr>
        </p:nvSpPr>
        <p:spPr>
          <a:xfrm>
            <a:off x="1882775" y="1377951"/>
            <a:ext cx="8559938" cy="2634911"/>
          </a:xfrm>
        </p:spPr>
        <p:txBody>
          <a:bodyPr/>
          <a:lstStyle/>
          <a:p>
            <a:pPr>
              <a:lnSpc>
                <a:spcPts val="2400"/>
              </a:lnSpc>
            </a:pPr>
            <a:r>
              <a:rPr kumimoji="1" lang="ja-JP" altLang="en-US" dirty="0">
                <a:solidFill>
                  <a:srgbClr val="404040"/>
                </a:solidFill>
              </a:rPr>
              <a:t>〇 火山のことを知る</a:t>
            </a:r>
            <a:endParaRPr kumimoji="1" lang="en-US" altLang="ja-JP" dirty="0">
              <a:solidFill>
                <a:srgbClr val="404040"/>
              </a:solidFill>
            </a:endParaRPr>
          </a:p>
          <a:p>
            <a:pPr>
              <a:lnSpc>
                <a:spcPts val="2400"/>
              </a:lnSpc>
            </a:pPr>
            <a:endParaRPr kumimoji="1" lang="en-US" altLang="ja-JP" dirty="0">
              <a:solidFill>
                <a:srgbClr val="404040"/>
              </a:solidFill>
            </a:endParaRPr>
          </a:p>
          <a:p>
            <a:pPr>
              <a:lnSpc>
                <a:spcPts val="2400"/>
              </a:lnSpc>
            </a:pPr>
            <a:r>
              <a:rPr kumimoji="1" lang="ja-JP" altLang="en-US" dirty="0">
                <a:solidFill>
                  <a:srgbClr val="404040"/>
                </a:solidFill>
              </a:rPr>
              <a:t>〇 火山情報を確認</a:t>
            </a:r>
            <a:endParaRPr kumimoji="1" lang="en-US" altLang="ja-JP" dirty="0">
              <a:solidFill>
                <a:srgbClr val="404040"/>
              </a:solidFill>
            </a:endParaRPr>
          </a:p>
          <a:p>
            <a:pPr>
              <a:lnSpc>
                <a:spcPts val="2400"/>
              </a:lnSpc>
            </a:pPr>
            <a:endParaRPr kumimoji="1" lang="en-US" altLang="ja-JP" dirty="0">
              <a:solidFill>
                <a:srgbClr val="404040"/>
              </a:solidFill>
            </a:endParaRPr>
          </a:p>
          <a:p>
            <a:pPr>
              <a:lnSpc>
                <a:spcPts val="2400"/>
              </a:lnSpc>
            </a:pPr>
            <a:r>
              <a:rPr lang="ja-JP" altLang="en-US" dirty="0">
                <a:solidFill>
                  <a:srgbClr val="404040"/>
                </a:solidFill>
                <a:latin typeface="メイリオ" pitchFamily="50" charset="-128"/>
                <a:ea typeface="メイリオ" pitchFamily="50" charset="-128"/>
              </a:rPr>
              <a:t>〇 避難の指示や噴火警報が発表されたら避難</a:t>
            </a:r>
            <a:endParaRPr lang="en-US" altLang="ja-JP" dirty="0">
              <a:solidFill>
                <a:srgbClr val="404040"/>
              </a:solidFill>
              <a:latin typeface="メイリオ" pitchFamily="50" charset="-128"/>
              <a:ea typeface="メイリオ" pitchFamily="50" charset="-128"/>
            </a:endParaRPr>
          </a:p>
        </p:txBody>
      </p:sp>
      <p:sp>
        <p:nvSpPr>
          <p:cNvPr id="7" name="テキスト ボックス 6">
            <a:extLst>
              <a:ext uri="{FF2B5EF4-FFF2-40B4-BE49-F238E27FC236}">
                <a16:creationId xmlns:a16="http://schemas.microsoft.com/office/drawing/2014/main" id="{D3A6814D-5304-C342-87E2-588B65EC4375}"/>
              </a:ext>
            </a:extLst>
          </p:cNvPr>
          <p:cNvSpPr txBox="1"/>
          <p:nvPr/>
        </p:nvSpPr>
        <p:spPr>
          <a:xfrm>
            <a:off x="2507412" y="1180135"/>
            <a:ext cx="2433358"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  か　   ざん　　　　　　　　　　　　　　　　し　</a:t>
            </a:r>
          </a:p>
        </p:txBody>
      </p:sp>
      <p:sp>
        <p:nvSpPr>
          <p:cNvPr id="12" name="テキスト ボックス 11">
            <a:extLst>
              <a:ext uri="{FF2B5EF4-FFF2-40B4-BE49-F238E27FC236}">
                <a16:creationId xmlns:a16="http://schemas.microsoft.com/office/drawing/2014/main" id="{00DFA0FD-2766-0F43-BD14-5766BA249000}"/>
              </a:ext>
            </a:extLst>
          </p:cNvPr>
          <p:cNvSpPr txBox="1"/>
          <p:nvPr/>
        </p:nvSpPr>
        <p:spPr>
          <a:xfrm>
            <a:off x="2510002" y="3294257"/>
            <a:ext cx="665246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  ひ　　なん　　　　　 し　　 じ　　　　　  ふん　  か　   けい　  ほう　　　　　はっ　ぴょう　　　　　　　　　　　　　　　  ひ　  なん</a:t>
            </a:r>
          </a:p>
        </p:txBody>
      </p:sp>
      <p:sp>
        <p:nvSpPr>
          <p:cNvPr id="14" name="テキスト プレースホルダー 1">
            <a:extLst>
              <a:ext uri="{FF2B5EF4-FFF2-40B4-BE49-F238E27FC236}">
                <a16:creationId xmlns:a16="http://schemas.microsoft.com/office/drawing/2014/main" id="{7AFE1681-7CC8-42E7-9594-00465A44BF4E}"/>
              </a:ext>
            </a:extLst>
          </p:cNvPr>
          <p:cNvSpPr txBox="1">
            <a:spLocks/>
          </p:cNvSpPr>
          <p:nvPr/>
        </p:nvSpPr>
        <p:spPr>
          <a:xfrm>
            <a:off x="3114357" y="6126983"/>
            <a:ext cx="5963285" cy="629920"/>
          </a:xfrm>
          <a:prstGeom prst="rect">
            <a:avLst/>
          </a:prstGeom>
        </p:spPr>
        <p:txBody>
          <a:bodyPr/>
          <a:lstStyle>
            <a:lvl1pPr marL="0" indent="0" algn="ctr" defTabSz="914400" rtl="0" eaLnBrk="1" latinLnBrk="0" hangingPunct="1">
              <a:lnSpc>
                <a:spcPct val="110000"/>
              </a:lnSpc>
              <a:spcBef>
                <a:spcPts val="1000"/>
              </a:spcBef>
              <a:spcAft>
                <a:spcPts val="800"/>
              </a:spcAft>
              <a:buFontTx/>
              <a:buNone/>
              <a:defRPr sz="3200" b="1" i="0" kern="1200">
                <a:solidFill>
                  <a:schemeClr val="bg1"/>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ja-JP" altLang="en-US" dirty="0">
                <a:solidFill>
                  <a:srgbClr val="FF4E77"/>
                </a:solidFill>
              </a:rPr>
              <a:t>周囲の人にも広めて下さい</a:t>
            </a:r>
          </a:p>
        </p:txBody>
      </p:sp>
      <p:sp>
        <p:nvSpPr>
          <p:cNvPr id="15" name="テキスト ボックス 14">
            <a:extLst>
              <a:ext uri="{FF2B5EF4-FFF2-40B4-BE49-F238E27FC236}">
                <a16:creationId xmlns:a16="http://schemas.microsoft.com/office/drawing/2014/main" id="{16AA1D65-46D7-4797-854A-13E9A8AC2E59}"/>
              </a:ext>
            </a:extLst>
          </p:cNvPr>
          <p:cNvSpPr txBox="1"/>
          <p:nvPr/>
        </p:nvSpPr>
        <p:spPr>
          <a:xfrm>
            <a:off x="3713218" y="6053537"/>
            <a:ext cx="3917739" cy="146194"/>
          </a:xfrm>
          <a:prstGeom prst="rect">
            <a:avLst/>
          </a:prstGeom>
          <a:noFill/>
        </p:spPr>
        <p:txBody>
          <a:bodyPr wrap="none" lIns="0" tIns="0" rIns="0" bIns="0" rtlCol="0">
            <a:spAutoFit/>
          </a:bodyPr>
          <a:lstStyle/>
          <a:p>
            <a:pPr>
              <a:lnSpc>
                <a:spcPts val="1200"/>
              </a:lnSpc>
            </a:pPr>
            <a:r>
              <a:rPr kumimoji="1" lang="ja-JP" altLang="en-US" sz="800" dirty="0">
                <a:solidFill>
                  <a:srgbClr val="FF4E77"/>
                </a:solidFill>
                <a:latin typeface="メイリオ" panose="020B0604030504040204" pitchFamily="50" charset="-128"/>
                <a:ea typeface="メイリオ" panose="020B0604030504040204" pitchFamily="50" charset="-128"/>
              </a:rPr>
              <a:t>しゅう      い                  ひと                              ひろ                            くだ</a:t>
            </a:r>
          </a:p>
        </p:txBody>
      </p:sp>
      <p:sp>
        <p:nvSpPr>
          <p:cNvPr id="23" name="テキスト ボックス 22">
            <a:extLst>
              <a:ext uri="{FF2B5EF4-FFF2-40B4-BE49-F238E27FC236}">
                <a16:creationId xmlns:a16="http://schemas.microsoft.com/office/drawing/2014/main" id="{3F5F175D-9CE8-D83A-203C-795C7857B505}"/>
              </a:ext>
            </a:extLst>
          </p:cNvPr>
          <p:cNvSpPr txBox="1"/>
          <p:nvPr/>
        </p:nvSpPr>
        <p:spPr>
          <a:xfrm>
            <a:off x="2432640" y="2194735"/>
            <a:ext cx="5068090" cy="215444"/>
          </a:xfrm>
          <a:prstGeom prst="rect">
            <a:avLst/>
          </a:prstGeom>
          <a:noFill/>
        </p:spPr>
        <p:txBody>
          <a:bodyPr wrap="square">
            <a:spAutoFit/>
          </a:bodyPr>
          <a:lstStyle/>
          <a:p>
            <a:r>
              <a:rPr lang="ja-JP" altLang="en-US" sz="800" dirty="0">
                <a:solidFill>
                  <a:srgbClr val="404040"/>
                </a:solidFill>
                <a:latin typeface="メイリオ" panose="020B0604030504040204" pitchFamily="50" charset="-128"/>
                <a:ea typeface="メイリオ" panose="020B0604030504040204" pitchFamily="50" charset="-128"/>
              </a:rPr>
              <a:t> か　　ざん　じょう　ほう　　　　　 かく　にん</a:t>
            </a:r>
            <a:endParaRPr lang="ja-JP" altLang="en-US" sz="800" dirty="0"/>
          </a:p>
        </p:txBody>
      </p:sp>
      <p:sp>
        <p:nvSpPr>
          <p:cNvPr id="4" name="テキスト プレースホルダー 15">
            <a:extLst>
              <a:ext uri="{FF2B5EF4-FFF2-40B4-BE49-F238E27FC236}">
                <a16:creationId xmlns:a16="http://schemas.microsoft.com/office/drawing/2014/main" id="{0057C947-8BD4-447B-2AFD-5FBB6AD0A2D3}"/>
              </a:ext>
            </a:extLst>
          </p:cNvPr>
          <p:cNvSpPr txBox="1">
            <a:spLocks/>
          </p:cNvSpPr>
          <p:nvPr/>
        </p:nvSpPr>
        <p:spPr>
          <a:xfrm>
            <a:off x="1882776" y="4631914"/>
            <a:ext cx="8426450" cy="1145846"/>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0F69AC"/>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400"/>
              </a:lnSpc>
            </a:pPr>
            <a:r>
              <a:rPr lang="ja-JP" altLang="en-US" sz="4000" dirty="0">
                <a:solidFill>
                  <a:schemeClr val="bg2"/>
                </a:solidFill>
                <a:latin typeface="メイリオ" pitchFamily="50" charset="-128"/>
                <a:ea typeface="メイリオ" pitchFamily="50" charset="-128"/>
              </a:rPr>
              <a:t>あらかじめの準備や対応が大切</a:t>
            </a:r>
            <a:endParaRPr lang="en-US" altLang="ja-JP" sz="4000" dirty="0">
              <a:solidFill>
                <a:schemeClr val="bg2"/>
              </a:solidFill>
              <a:latin typeface="メイリオ" pitchFamily="50" charset="-128"/>
              <a:ea typeface="メイリオ" pitchFamily="50" charset="-128"/>
            </a:endParaRPr>
          </a:p>
        </p:txBody>
      </p:sp>
      <p:sp>
        <p:nvSpPr>
          <p:cNvPr id="10" name="テキスト ボックス 9">
            <a:extLst>
              <a:ext uri="{FF2B5EF4-FFF2-40B4-BE49-F238E27FC236}">
                <a16:creationId xmlns:a16="http://schemas.microsoft.com/office/drawing/2014/main" id="{F1CA1D11-2C32-6947-929A-AF48D57A9366}"/>
              </a:ext>
            </a:extLst>
          </p:cNvPr>
          <p:cNvSpPr txBox="1"/>
          <p:nvPr/>
        </p:nvSpPr>
        <p:spPr>
          <a:xfrm>
            <a:off x="5672087" y="4621416"/>
            <a:ext cx="3911327"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じゅん　  　  び　　　　   　　 　たい　　  おう　　　　　　　　 たい　  　 せつ</a:t>
            </a:r>
          </a:p>
        </p:txBody>
      </p:sp>
    </p:spTree>
    <p:extLst>
      <p:ext uri="{BB962C8B-B14F-4D97-AF65-F5344CB8AC3E}">
        <p14:creationId xmlns:p14="http://schemas.microsoft.com/office/powerpoint/2010/main" val="3105765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5AB165D-5C10-9F4E-B153-4D81DF00F3DB}"/>
              </a:ext>
            </a:extLst>
          </p:cNvPr>
          <p:cNvSpPr>
            <a:spLocks noGrp="1"/>
          </p:cNvSpPr>
          <p:nvPr>
            <p:ph type="body" sz="quarter" idx="10"/>
          </p:nvPr>
        </p:nvSpPr>
        <p:spPr/>
        <p:txBody>
          <a:bodyPr/>
          <a:lstStyle/>
          <a:p>
            <a:r>
              <a:rPr kumimoji="1" lang="ja-JP" altLang="en-US"/>
              <a:t>グループワークの流れ</a:t>
            </a:r>
          </a:p>
        </p:txBody>
      </p:sp>
      <p:sp>
        <p:nvSpPr>
          <p:cNvPr id="3" name="テキスト プレースホルダー 2">
            <a:extLst>
              <a:ext uri="{FF2B5EF4-FFF2-40B4-BE49-F238E27FC236}">
                <a16:creationId xmlns:a16="http://schemas.microsoft.com/office/drawing/2014/main" id="{B7140F8D-0227-6141-849D-B5CBF705EE0B}"/>
              </a:ext>
            </a:extLst>
          </p:cNvPr>
          <p:cNvSpPr>
            <a:spLocks noGrp="1"/>
          </p:cNvSpPr>
          <p:nvPr>
            <p:ph type="body" sz="quarter" idx="11"/>
          </p:nvPr>
        </p:nvSpPr>
        <p:spPr/>
        <p:txBody>
          <a:bodyPr anchor="ctr"/>
          <a:lstStyle/>
          <a:p>
            <a:r>
              <a:rPr kumimoji="1" lang="en-US" altLang="ja-JP" dirty="0"/>
              <a:t>2</a:t>
            </a:r>
            <a:endParaRPr kumimoji="1" lang="ja-JP" altLang="en-US" dirty="0"/>
          </a:p>
        </p:txBody>
      </p:sp>
      <p:sp>
        <p:nvSpPr>
          <p:cNvPr id="6" name="テキスト ボックス 5">
            <a:extLst>
              <a:ext uri="{FF2B5EF4-FFF2-40B4-BE49-F238E27FC236}">
                <a16:creationId xmlns:a16="http://schemas.microsoft.com/office/drawing/2014/main" id="{47284A7A-2BCD-6C49-B257-1B6B769221BC}"/>
              </a:ext>
            </a:extLst>
          </p:cNvPr>
          <p:cNvSpPr txBox="1"/>
          <p:nvPr/>
        </p:nvSpPr>
        <p:spPr>
          <a:xfrm>
            <a:off x="6952636" y="75852"/>
            <a:ext cx="44114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なが</a:t>
            </a:r>
          </a:p>
        </p:txBody>
      </p:sp>
      <p:sp>
        <p:nvSpPr>
          <p:cNvPr id="24" name="正方形/長方形 23">
            <a:extLst>
              <a:ext uri="{FF2B5EF4-FFF2-40B4-BE49-F238E27FC236}">
                <a16:creationId xmlns:a16="http://schemas.microsoft.com/office/drawing/2014/main" id="{1ED26924-93B6-F51E-FE24-3908A3569171}"/>
              </a:ext>
            </a:extLst>
          </p:cNvPr>
          <p:cNvSpPr/>
          <p:nvPr/>
        </p:nvSpPr>
        <p:spPr>
          <a:xfrm>
            <a:off x="6866301" y="1070810"/>
            <a:ext cx="5138956" cy="5302049"/>
          </a:xfrm>
          <a:prstGeom prst="rect">
            <a:avLst/>
          </a:prstGeom>
          <a:solidFill>
            <a:srgbClr val="F3D6AA"/>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25" name="図 24">
            <a:extLst>
              <a:ext uri="{FF2B5EF4-FFF2-40B4-BE49-F238E27FC236}">
                <a16:creationId xmlns:a16="http://schemas.microsoft.com/office/drawing/2014/main" id="{3EFC6932-6429-7269-DA7E-56907B87F519}"/>
              </a:ext>
            </a:extLst>
          </p:cNvPr>
          <p:cNvPicPr>
            <a:picLocks noChangeAspect="1"/>
          </p:cNvPicPr>
          <p:nvPr/>
        </p:nvPicPr>
        <p:blipFill>
          <a:blip r:embed="rId3"/>
          <a:stretch>
            <a:fillRect/>
          </a:stretch>
        </p:blipFill>
        <p:spPr>
          <a:xfrm>
            <a:off x="7019262" y="2320657"/>
            <a:ext cx="4870276" cy="3652525"/>
          </a:xfrm>
          <a:prstGeom prst="rect">
            <a:avLst/>
          </a:prstGeom>
        </p:spPr>
      </p:pic>
      <p:sp>
        <p:nvSpPr>
          <p:cNvPr id="26" name="正方形/長方形 25">
            <a:extLst>
              <a:ext uri="{FF2B5EF4-FFF2-40B4-BE49-F238E27FC236}">
                <a16:creationId xmlns:a16="http://schemas.microsoft.com/office/drawing/2014/main" id="{E61E4E82-747C-E2A7-0CDE-01F69C3D9296}"/>
              </a:ext>
            </a:extLst>
          </p:cNvPr>
          <p:cNvSpPr/>
          <p:nvPr/>
        </p:nvSpPr>
        <p:spPr>
          <a:xfrm>
            <a:off x="351249" y="1070811"/>
            <a:ext cx="4995046" cy="3047829"/>
          </a:xfrm>
          <a:prstGeom prst="rect">
            <a:avLst/>
          </a:prstGeom>
          <a:solidFill>
            <a:srgbClr val="F3D6AA"/>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pSp>
        <p:nvGrpSpPr>
          <p:cNvPr id="27" name="グループ化 26">
            <a:extLst>
              <a:ext uri="{FF2B5EF4-FFF2-40B4-BE49-F238E27FC236}">
                <a16:creationId xmlns:a16="http://schemas.microsoft.com/office/drawing/2014/main" id="{33913520-9850-B93F-A033-D4294E0495B8}"/>
              </a:ext>
            </a:extLst>
          </p:cNvPr>
          <p:cNvGrpSpPr/>
          <p:nvPr/>
        </p:nvGrpSpPr>
        <p:grpSpPr>
          <a:xfrm>
            <a:off x="853739" y="1208161"/>
            <a:ext cx="3977384" cy="903545"/>
            <a:chOff x="478367" y="1363553"/>
            <a:chExt cx="3977384" cy="903545"/>
          </a:xfrm>
        </p:grpSpPr>
        <p:sp>
          <p:nvSpPr>
            <p:cNvPr id="28" name="テキスト ボックス 27">
              <a:extLst>
                <a:ext uri="{FF2B5EF4-FFF2-40B4-BE49-F238E27FC236}">
                  <a16:creationId xmlns:a16="http://schemas.microsoft.com/office/drawing/2014/main" id="{A7D57546-9C51-C5AA-D37A-A827B62EA2E6}"/>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29" name="四角形: 角を丸くする 28">
              <a:extLst>
                <a:ext uri="{FF2B5EF4-FFF2-40B4-BE49-F238E27FC236}">
                  <a16:creationId xmlns:a16="http://schemas.microsoft.com/office/drawing/2014/main" id="{04A6B9ED-2D0B-4B5B-9084-A502E20B409B}"/>
                </a:ext>
              </a:extLst>
            </p:cNvPr>
            <p:cNvSpPr/>
            <p:nvPr/>
          </p:nvSpPr>
          <p:spPr>
            <a:xfrm>
              <a:off x="478367" y="1366463"/>
              <a:ext cx="3977384" cy="838434"/>
            </a:xfrm>
            <a:prstGeom prst="roundRect">
              <a:avLst/>
            </a:prstGeom>
            <a:solidFill>
              <a:srgbClr val="FBFBEF"/>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lIns="936000" tIns="90000" bIns="0" rtlCol="0" anchor="ctr"/>
            <a:lstStyle/>
            <a:p>
              <a:pPr>
                <a:lnSpc>
                  <a:spcPts val="2700"/>
                </a:lnSpc>
              </a:pPr>
              <a:r>
                <a:rPr lang="ja-JP" altLang="en-US" b="1" dirty="0">
                  <a:solidFill>
                    <a:srgbClr val="F39801"/>
                  </a:solidFill>
                  <a:latin typeface="メイリオ" panose="020B0604030504040204" pitchFamily="50" charset="-128"/>
                </a:rPr>
                <a:t>登山前の事前の確認</a:t>
              </a:r>
            </a:p>
          </p:txBody>
        </p:sp>
        <p:sp>
          <p:nvSpPr>
            <p:cNvPr id="34" name="四角形: 角を丸くする 33">
              <a:extLst>
                <a:ext uri="{FF2B5EF4-FFF2-40B4-BE49-F238E27FC236}">
                  <a16:creationId xmlns:a16="http://schemas.microsoft.com/office/drawing/2014/main" id="{58993D58-02B5-C8B3-09F5-A4135C237C25}"/>
                </a:ext>
              </a:extLst>
            </p:cNvPr>
            <p:cNvSpPr/>
            <p:nvPr/>
          </p:nvSpPr>
          <p:spPr>
            <a:xfrm>
              <a:off x="501828" y="1363553"/>
              <a:ext cx="847696" cy="838434"/>
            </a:xfrm>
            <a:prstGeom prst="roundRect">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A470B4E7-2C47-8BDC-F9FE-6AA3DA6A5C5E}"/>
                </a:ext>
              </a:extLst>
            </p:cNvPr>
            <p:cNvSpPr txBox="1"/>
            <p:nvPr/>
          </p:nvSpPr>
          <p:spPr>
            <a:xfrm>
              <a:off x="765300" y="1782770"/>
              <a:ext cx="307777"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かくにん</a:t>
              </a:r>
            </a:p>
          </p:txBody>
        </p:sp>
        <p:sp>
          <p:nvSpPr>
            <p:cNvPr id="37" name="テキスト ボックス 36">
              <a:extLst>
                <a:ext uri="{FF2B5EF4-FFF2-40B4-BE49-F238E27FC236}">
                  <a16:creationId xmlns:a16="http://schemas.microsoft.com/office/drawing/2014/main" id="{41AAF960-AC2B-C26B-ABDB-6038AFC7E751}"/>
                </a:ext>
              </a:extLst>
            </p:cNvPr>
            <p:cNvSpPr txBox="1"/>
            <p:nvPr/>
          </p:nvSpPr>
          <p:spPr>
            <a:xfrm>
              <a:off x="570375" y="1424560"/>
              <a:ext cx="766176" cy="842538"/>
            </a:xfrm>
            <a:prstGeom prst="rect">
              <a:avLst/>
            </a:prstGeom>
            <a:noFill/>
          </p:spPr>
          <p:txBody>
            <a:bodyPr wrap="square" rtlCol="0">
              <a:spAutoFit/>
            </a:bodyPr>
            <a:lstStyle/>
            <a:p>
              <a:pPr>
                <a:lnSpc>
                  <a:spcPts val="3000"/>
                </a:lnSpc>
              </a:pPr>
              <a:r>
                <a:rPr kumimoji="1" lang="ja-JP" altLang="en-US" sz="2000" b="1" dirty="0">
                  <a:latin typeface="+mj-ea"/>
                  <a:ea typeface="+mj-ea"/>
                </a:rPr>
                <a:t>発表</a:t>
              </a:r>
              <a:endParaRPr kumimoji="1" lang="en-US" altLang="ja-JP" sz="2000" b="1" dirty="0">
                <a:latin typeface="+mj-ea"/>
                <a:ea typeface="+mj-ea"/>
              </a:endParaRPr>
            </a:p>
            <a:p>
              <a:pPr>
                <a:lnSpc>
                  <a:spcPts val="3000"/>
                </a:lnSpc>
              </a:pPr>
              <a:r>
                <a:rPr kumimoji="1" lang="ja-JP" altLang="en-US" sz="2000" b="1" dirty="0">
                  <a:latin typeface="+mj-ea"/>
                  <a:ea typeface="+mj-ea"/>
                </a:rPr>
                <a:t>確認</a:t>
              </a:r>
            </a:p>
          </p:txBody>
        </p:sp>
        <p:sp>
          <p:nvSpPr>
            <p:cNvPr id="38" name="テキスト ボックス 37">
              <a:extLst>
                <a:ext uri="{FF2B5EF4-FFF2-40B4-BE49-F238E27FC236}">
                  <a16:creationId xmlns:a16="http://schemas.microsoft.com/office/drawing/2014/main" id="{61B220B3-AA61-F564-4A7E-131E3D61E4BD}"/>
                </a:ext>
              </a:extLst>
            </p:cNvPr>
            <p:cNvSpPr txBox="1"/>
            <p:nvPr/>
          </p:nvSpPr>
          <p:spPr>
            <a:xfrm>
              <a:off x="1461428" y="1596212"/>
              <a:ext cx="2058256" cy="146194"/>
            </a:xfrm>
            <a:prstGeom prst="rect">
              <a:avLst/>
            </a:prstGeom>
            <a:noFill/>
          </p:spPr>
          <p:txBody>
            <a:bodyPr wrap="none" lIns="0" tIns="0" rIns="0" bIns="0" rtlCol="0">
              <a:spAutoFit/>
            </a:bodyPr>
            <a:lstStyle/>
            <a:p>
              <a:pPr>
                <a:lnSpc>
                  <a:spcPts val="1200"/>
                </a:lnSpc>
              </a:pPr>
              <a:r>
                <a:rPr kumimoji="1" lang="en-US" altLang="ja-JP" sz="800" dirty="0">
                  <a:solidFill>
                    <a:srgbClr val="F39801"/>
                  </a:solidFill>
                  <a:latin typeface="メイリオ" panose="020B0604030504040204" pitchFamily="50" charset="-128"/>
                  <a:ea typeface="メイリオ" panose="020B0604030504040204" pitchFamily="50" charset="-128"/>
                </a:rPr>
                <a:t> </a:t>
              </a:r>
              <a:r>
                <a:rPr kumimoji="1" lang="ja-JP" altLang="en-US" sz="800" dirty="0">
                  <a:solidFill>
                    <a:srgbClr val="F39801"/>
                  </a:solidFill>
                  <a:latin typeface="メイリオ" panose="020B0604030504040204" pitchFamily="50" charset="-128"/>
                  <a:ea typeface="メイリオ" panose="020B0604030504040204" pitchFamily="50" charset="-128"/>
                </a:rPr>
                <a:t>と　ざん まえ　　  じ　ぜん　　 かく にん</a:t>
              </a:r>
            </a:p>
          </p:txBody>
        </p:sp>
      </p:grpSp>
      <p:sp>
        <p:nvSpPr>
          <p:cNvPr id="75" name="楕円 74">
            <a:extLst>
              <a:ext uri="{FF2B5EF4-FFF2-40B4-BE49-F238E27FC236}">
                <a16:creationId xmlns:a16="http://schemas.microsoft.com/office/drawing/2014/main" id="{A2194595-CF10-1A1E-5C48-7B133A5BC2A3}"/>
              </a:ext>
            </a:extLst>
          </p:cNvPr>
          <p:cNvSpPr/>
          <p:nvPr/>
        </p:nvSpPr>
        <p:spPr>
          <a:xfrm>
            <a:off x="5481677" y="3486769"/>
            <a:ext cx="1020566" cy="1020566"/>
          </a:xfrm>
          <a:prstGeom prst="ellipse">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tIns="180000" bIns="0" rtlCol="0" anchor="ctr"/>
          <a:lstStyle/>
          <a:p>
            <a:pPr algn="ctr"/>
            <a:r>
              <a:rPr kumimoji="1" lang="ja-JP" altLang="en-US" sz="5400" dirty="0">
                <a:solidFill>
                  <a:schemeClr val="tx1"/>
                </a:solidFill>
              </a:rPr>
              <a:t>▶</a:t>
            </a:r>
          </a:p>
        </p:txBody>
      </p:sp>
      <p:sp>
        <p:nvSpPr>
          <p:cNvPr id="83" name="吹き出し: 角を丸めた四角形 74">
            <a:extLst>
              <a:ext uri="{FF2B5EF4-FFF2-40B4-BE49-F238E27FC236}">
                <a16:creationId xmlns:a16="http://schemas.microsoft.com/office/drawing/2014/main" id="{EEF6366A-71ED-F2C4-26F4-1439E70C6150}"/>
              </a:ext>
            </a:extLst>
          </p:cNvPr>
          <p:cNvSpPr/>
          <p:nvPr/>
        </p:nvSpPr>
        <p:spPr>
          <a:xfrm>
            <a:off x="4966506" y="1429482"/>
            <a:ext cx="2531862" cy="2140556"/>
          </a:xfrm>
          <a:custGeom>
            <a:avLst/>
            <a:gdLst>
              <a:gd name="connsiteX0" fmla="*/ 0 w 3050538"/>
              <a:gd name="connsiteY0" fmla="*/ 354526 h 2127115"/>
              <a:gd name="connsiteX1" fmla="*/ 354526 w 3050538"/>
              <a:gd name="connsiteY1" fmla="*/ 0 h 2127115"/>
              <a:gd name="connsiteX2" fmla="*/ 508423 w 3050538"/>
              <a:gd name="connsiteY2" fmla="*/ 0 h 2127115"/>
              <a:gd name="connsiteX3" fmla="*/ 508423 w 3050538"/>
              <a:gd name="connsiteY3" fmla="*/ 0 h 2127115"/>
              <a:gd name="connsiteX4" fmla="*/ 1271058 w 3050538"/>
              <a:gd name="connsiteY4" fmla="*/ 0 h 2127115"/>
              <a:gd name="connsiteX5" fmla="*/ 2696012 w 3050538"/>
              <a:gd name="connsiteY5" fmla="*/ 0 h 2127115"/>
              <a:gd name="connsiteX6" fmla="*/ 3050538 w 3050538"/>
              <a:gd name="connsiteY6" fmla="*/ 354526 h 2127115"/>
              <a:gd name="connsiteX7" fmla="*/ 3050538 w 3050538"/>
              <a:gd name="connsiteY7" fmla="*/ 1240817 h 2127115"/>
              <a:gd name="connsiteX8" fmla="*/ 3050538 w 3050538"/>
              <a:gd name="connsiteY8" fmla="*/ 1240817 h 2127115"/>
              <a:gd name="connsiteX9" fmla="*/ 3050538 w 3050538"/>
              <a:gd name="connsiteY9" fmla="*/ 1772596 h 2127115"/>
              <a:gd name="connsiteX10" fmla="*/ 3050538 w 3050538"/>
              <a:gd name="connsiteY10" fmla="*/ 1772589 h 2127115"/>
              <a:gd name="connsiteX11" fmla="*/ 2696012 w 3050538"/>
              <a:gd name="connsiteY11" fmla="*/ 2127115 h 2127115"/>
              <a:gd name="connsiteX12" fmla="*/ 1271058 w 3050538"/>
              <a:gd name="connsiteY12" fmla="*/ 2127115 h 2127115"/>
              <a:gd name="connsiteX13" fmla="*/ 1154629 w 3050538"/>
              <a:gd name="connsiteY13" fmla="*/ 2360374 h 2127115"/>
              <a:gd name="connsiteX14" fmla="*/ 508423 w 3050538"/>
              <a:gd name="connsiteY14" fmla="*/ 2127115 h 2127115"/>
              <a:gd name="connsiteX15" fmla="*/ 354526 w 3050538"/>
              <a:gd name="connsiteY15" fmla="*/ 2127115 h 2127115"/>
              <a:gd name="connsiteX16" fmla="*/ 0 w 3050538"/>
              <a:gd name="connsiteY16" fmla="*/ 1772589 h 2127115"/>
              <a:gd name="connsiteX17" fmla="*/ 0 w 3050538"/>
              <a:gd name="connsiteY17" fmla="*/ 1772596 h 2127115"/>
              <a:gd name="connsiteX18" fmla="*/ 0 w 3050538"/>
              <a:gd name="connsiteY18" fmla="*/ 1240817 h 2127115"/>
              <a:gd name="connsiteX19" fmla="*/ 0 w 3050538"/>
              <a:gd name="connsiteY19" fmla="*/ 1240817 h 2127115"/>
              <a:gd name="connsiteX20" fmla="*/ 0 w 3050538"/>
              <a:gd name="connsiteY20" fmla="*/ 354526 h 2127115"/>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16648 w 3050538"/>
              <a:gd name="connsiteY14" fmla="*/ 215793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27845 w 3050538"/>
              <a:gd name="connsiteY14" fmla="*/ 2139277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2434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95026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02490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17418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24883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38" h="2360374">
                <a:moveTo>
                  <a:pt x="0" y="354526"/>
                </a:moveTo>
                <a:cubicBezTo>
                  <a:pt x="0" y="158727"/>
                  <a:pt x="158727" y="0"/>
                  <a:pt x="354526" y="0"/>
                </a:cubicBezTo>
                <a:lnTo>
                  <a:pt x="508423" y="0"/>
                </a:lnTo>
                <a:lnTo>
                  <a:pt x="508423" y="0"/>
                </a:lnTo>
                <a:lnTo>
                  <a:pt x="1271058" y="0"/>
                </a:lnTo>
                <a:lnTo>
                  <a:pt x="2696012" y="0"/>
                </a:lnTo>
                <a:cubicBezTo>
                  <a:pt x="2891811" y="0"/>
                  <a:pt x="3050538" y="158727"/>
                  <a:pt x="3050538" y="354526"/>
                </a:cubicBezTo>
                <a:lnTo>
                  <a:pt x="3050538" y="1240817"/>
                </a:lnTo>
                <a:lnTo>
                  <a:pt x="3050538" y="1240817"/>
                </a:lnTo>
                <a:lnTo>
                  <a:pt x="3050538" y="1772596"/>
                </a:lnTo>
                <a:lnTo>
                  <a:pt x="3050538" y="1772589"/>
                </a:lnTo>
                <a:cubicBezTo>
                  <a:pt x="3050538" y="1968388"/>
                  <a:pt x="2891811" y="2127115"/>
                  <a:pt x="2696012" y="2127115"/>
                </a:cubicBezTo>
                <a:lnTo>
                  <a:pt x="1271058" y="2127115"/>
                </a:lnTo>
                <a:lnTo>
                  <a:pt x="1154629" y="2360374"/>
                </a:lnTo>
                <a:lnTo>
                  <a:pt x="924883" y="2131813"/>
                </a:lnTo>
                <a:lnTo>
                  <a:pt x="354526" y="2127115"/>
                </a:lnTo>
                <a:cubicBezTo>
                  <a:pt x="158727" y="2127115"/>
                  <a:pt x="0" y="1968388"/>
                  <a:pt x="0" y="1772589"/>
                </a:cubicBezTo>
                <a:lnTo>
                  <a:pt x="0" y="1772596"/>
                </a:lnTo>
                <a:lnTo>
                  <a:pt x="0" y="1240817"/>
                </a:lnTo>
                <a:lnTo>
                  <a:pt x="0" y="1240817"/>
                </a:lnTo>
                <a:lnTo>
                  <a:pt x="0" y="354526"/>
                </a:lnTo>
                <a:close/>
              </a:path>
            </a:pathLst>
          </a:custGeom>
          <a:ln w="762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4" name="吹き出し: 角を丸めた四角形 74">
            <a:extLst>
              <a:ext uri="{FF2B5EF4-FFF2-40B4-BE49-F238E27FC236}">
                <a16:creationId xmlns:a16="http://schemas.microsoft.com/office/drawing/2014/main" id="{1C2783BC-A2C5-230A-4EC3-C6549E14F765}"/>
              </a:ext>
            </a:extLst>
          </p:cNvPr>
          <p:cNvSpPr/>
          <p:nvPr/>
        </p:nvSpPr>
        <p:spPr>
          <a:xfrm>
            <a:off x="4966505" y="1429482"/>
            <a:ext cx="2531862" cy="2140556"/>
          </a:xfrm>
          <a:custGeom>
            <a:avLst/>
            <a:gdLst>
              <a:gd name="connsiteX0" fmla="*/ 0 w 3050538"/>
              <a:gd name="connsiteY0" fmla="*/ 354526 h 2127115"/>
              <a:gd name="connsiteX1" fmla="*/ 354526 w 3050538"/>
              <a:gd name="connsiteY1" fmla="*/ 0 h 2127115"/>
              <a:gd name="connsiteX2" fmla="*/ 508423 w 3050538"/>
              <a:gd name="connsiteY2" fmla="*/ 0 h 2127115"/>
              <a:gd name="connsiteX3" fmla="*/ 508423 w 3050538"/>
              <a:gd name="connsiteY3" fmla="*/ 0 h 2127115"/>
              <a:gd name="connsiteX4" fmla="*/ 1271058 w 3050538"/>
              <a:gd name="connsiteY4" fmla="*/ 0 h 2127115"/>
              <a:gd name="connsiteX5" fmla="*/ 2696012 w 3050538"/>
              <a:gd name="connsiteY5" fmla="*/ 0 h 2127115"/>
              <a:gd name="connsiteX6" fmla="*/ 3050538 w 3050538"/>
              <a:gd name="connsiteY6" fmla="*/ 354526 h 2127115"/>
              <a:gd name="connsiteX7" fmla="*/ 3050538 w 3050538"/>
              <a:gd name="connsiteY7" fmla="*/ 1240817 h 2127115"/>
              <a:gd name="connsiteX8" fmla="*/ 3050538 w 3050538"/>
              <a:gd name="connsiteY8" fmla="*/ 1240817 h 2127115"/>
              <a:gd name="connsiteX9" fmla="*/ 3050538 w 3050538"/>
              <a:gd name="connsiteY9" fmla="*/ 1772596 h 2127115"/>
              <a:gd name="connsiteX10" fmla="*/ 3050538 w 3050538"/>
              <a:gd name="connsiteY10" fmla="*/ 1772589 h 2127115"/>
              <a:gd name="connsiteX11" fmla="*/ 2696012 w 3050538"/>
              <a:gd name="connsiteY11" fmla="*/ 2127115 h 2127115"/>
              <a:gd name="connsiteX12" fmla="*/ 1271058 w 3050538"/>
              <a:gd name="connsiteY12" fmla="*/ 2127115 h 2127115"/>
              <a:gd name="connsiteX13" fmla="*/ 1154629 w 3050538"/>
              <a:gd name="connsiteY13" fmla="*/ 2360374 h 2127115"/>
              <a:gd name="connsiteX14" fmla="*/ 508423 w 3050538"/>
              <a:gd name="connsiteY14" fmla="*/ 2127115 h 2127115"/>
              <a:gd name="connsiteX15" fmla="*/ 354526 w 3050538"/>
              <a:gd name="connsiteY15" fmla="*/ 2127115 h 2127115"/>
              <a:gd name="connsiteX16" fmla="*/ 0 w 3050538"/>
              <a:gd name="connsiteY16" fmla="*/ 1772589 h 2127115"/>
              <a:gd name="connsiteX17" fmla="*/ 0 w 3050538"/>
              <a:gd name="connsiteY17" fmla="*/ 1772596 h 2127115"/>
              <a:gd name="connsiteX18" fmla="*/ 0 w 3050538"/>
              <a:gd name="connsiteY18" fmla="*/ 1240817 h 2127115"/>
              <a:gd name="connsiteX19" fmla="*/ 0 w 3050538"/>
              <a:gd name="connsiteY19" fmla="*/ 1240817 h 2127115"/>
              <a:gd name="connsiteX20" fmla="*/ 0 w 3050538"/>
              <a:gd name="connsiteY20" fmla="*/ 354526 h 2127115"/>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16648 w 3050538"/>
              <a:gd name="connsiteY14" fmla="*/ 215793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27845 w 3050538"/>
              <a:gd name="connsiteY14" fmla="*/ 2139277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24348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39042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895026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02490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17418 w 3050538"/>
              <a:gd name="connsiteY14" fmla="*/ 2135545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 name="connsiteX0" fmla="*/ 0 w 3050538"/>
              <a:gd name="connsiteY0" fmla="*/ 354526 h 2360374"/>
              <a:gd name="connsiteX1" fmla="*/ 354526 w 3050538"/>
              <a:gd name="connsiteY1" fmla="*/ 0 h 2360374"/>
              <a:gd name="connsiteX2" fmla="*/ 508423 w 3050538"/>
              <a:gd name="connsiteY2" fmla="*/ 0 h 2360374"/>
              <a:gd name="connsiteX3" fmla="*/ 508423 w 3050538"/>
              <a:gd name="connsiteY3" fmla="*/ 0 h 2360374"/>
              <a:gd name="connsiteX4" fmla="*/ 1271058 w 3050538"/>
              <a:gd name="connsiteY4" fmla="*/ 0 h 2360374"/>
              <a:gd name="connsiteX5" fmla="*/ 2696012 w 3050538"/>
              <a:gd name="connsiteY5" fmla="*/ 0 h 2360374"/>
              <a:gd name="connsiteX6" fmla="*/ 3050538 w 3050538"/>
              <a:gd name="connsiteY6" fmla="*/ 354526 h 2360374"/>
              <a:gd name="connsiteX7" fmla="*/ 3050538 w 3050538"/>
              <a:gd name="connsiteY7" fmla="*/ 1240817 h 2360374"/>
              <a:gd name="connsiteX8" fmla="*/ 3050538 w 3050538"/>
              <a:gd name="connsiteY8" fmla="*/ 1240817 h 2360374"/>
              <a:gd name="connsiteX9" fmla="*/ 3050538 w 3050538"/>
              <a:gd name="connsiteY9" fmla="*/ 1772596 h 2360374"/>
              <a:gd name="connsiteX10" fmla="*/ 3050538 w 3050538"/>
              <a:gd name="connsiteY10" fmla="*/ 1772589 h 2360374"/>
              <a:gd name="connsiteX11" fmla="*/ 2696012 w 3050538"/>
              <a:gd name="connsiteY11" fmla="*/ 2127115 h 2360374"/>
              <a:gd name="connsiteX12" fmla="*/ 1271058 w 3050538"/>
              <a:gd name="connsiteY12" fmla="*/ 2127115 h 2360374"/>
              <a:gd name="connsiteX13" fmla="*/ 1154629 w 3050538"/>
              <a:gd name="connsiteY13" fmla="*/ 2360374 h 2360374"/>
              <a:gd name="connsiteX14" fmla="*/ 924883 w 3050538"/>
              <a:gd name="connsiteY14" fmla="*/ 2131813 h 2360374"/>
              <a:gd name="connsiteX15" fmla="*/ 354526 w 3050538"/>
              <a:gd name="connsiteY15" fmla="*/ 2127115 h 2360374"/>
              <a:gd name="connsiteX16" fmla="*/ 0 w 3050538"/>
              <a:gd name="connsiteY16" fmla="*/ 1772589 h 2360374"/>
              <a:gd name="connsiteX17" fmla="*/ 0 w 3050538"/>
              <a:gd name="connsiteY17" fmla="*/ 1772596 h 2360374"/>
              <a:gd name="connsiteX18" fmla="*/ 0 w 3050538"/>
              <a:gd name="connsiteY18" fmla="*/ 1240817 h 2360374"/>
              <a:gd name="connsiteX19" fmla="*/ 0 w 3050538"/>
              <a:gd name="connsiteY19" fmla="*/ 1240817 h 2360374"/>
              <a:gd name="connsiteX20" fmla="*/ 0 w 3050538"/>
              <a:gd name="connsiteY20" fmla="*/ 354526 h 236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0538" h="2360374">
                <a:moveTo>
                  <a:pt x="0" y="354526"/>
                </a:moveTo>
                <a:cubicBezTo>
                  <a:pt x="0" y="158727"/>
                  <a:pt x="158727" y="0"/>
                  <a:pt x="354526" y="0"/>
                </a:cubicBezTo>
                <a:lnTo>
                  <a:pt x="508423" y="0"/>
                </a:lnTo>
                <a:lnTo>
                  <a:pt x="508423" y="0"/>
                </a:lnTo>
                <a:lnTo>
                  <a:pt x="1271058" y="0"/>
                </a:lnTo>
                <a:lnTo>
                  <a:pt x="2696012" y="0"/>
                </a:lnTo>
                <a:cubicBezTo>
                  <a:pt x="2891811" y="0"/>
                  <a:pt x="3050538" y="158727"/>
                  <a:pt x="3050538" y="354526"/>
                </a:cubicBezTo>
                <a:lnTo>
                  <a:pt x="3050538" y="1240817"/>
                </a:lnTo>
                <a:lnTo>
                  <a:pt x="3050538" y="1240817"/>
                </a:lnTo>
                <a:lnTo>
                  <a:pt x="3050538" y="1772596"/>
                </a:lnTo>
                <a:lnTo>
                  <a:pt x="3050538" y="1772589"/>
                </a:lnTo>
                <a:cubicBezTo>
                  <a:pt x="3050538" y="1968388"/>
                  <a:pt x="2891811" y="2127115"/>
                  <a:pt x="2696012" y="2127115"/>
                </a:cubicBezTo>
                <a:lnTo>
                  <a:pt x="1271058" y="2127115"/>
                </a:lnTo>
                <a:lnTo>
                  <a:pt x="1154629" y="2360374"/>
                </a:lnTo>
                <a:lnTo>
                  <a:pt x="924883" y="2131813"/>
                </a:lnTo>
                <a:lnTo>
                  <a:pt x="354526" y="2127115"/>
                </a:lnTo>
                <a:cubicBezTo>
                  <a:pt x="158727" y="2127115"/>
                  <a:pt x="0" y="1968388"/>
                  <a:pt x="0" y="1772589"/>
                </a:cubicBezTo>
                <a:lnTo>
                  <a:pt x="0" y="1772596"/>
                </a:lnTo>
                <a:lnTo>
                  <a:pt x="0" y="1240817"/>
                </a:lnTo>
                <a:lnTo>
                  <a:pt x="0" y="1240817"/>
                </a:lnTo>
                <a:lnTo>
                  <a:pt x="0" y="354526"/>
                </a:lnTo>
                <a:close/>
              </a:path>
            </a:pathLst>
          </a:custGeom>
          <a:ln w="28575">
            <a:solidFill>
              <a:srgbClr val="F39801"/>
            </a:solidFill>
          </a:ln>
        </p:spPr>
        <p:style>
          <a:lnRef idx="2">
            <a:schemeClr val="accent6"/>
          </a:lnRef>
          <a:fillRef idx="1">
            <a:schemeClr val="lt1"/>
          </a:fillRef>
          <a:effectRef idx="0">
            <a:schemeClr val="accent6"/>
          </a:effectRef>
          <a:fontRef idx="minor">
            <a:schemeClr val="dk1"/>
          </a:fontRef>
        </p:style>
        <p:txBody>
          <a:bodyPr tIns="0" bIns="180000" rtlCol="0" anchor="ctr"/>
          <a:lstStyle/>
          <a:p>
            <a:pPr algn="ctr">
              <a:lnSpc>
                <a:spcPts val="3000"/>
              </a:lnSpc>
            </a:pPr>
            <a:r>
              <a:rPr lang="ja-JP" altLang="en-US" b="1" dirty="0">
                <a:solidFill>
                  <a:srgbClr val="F39801"/>
                </a:solidFill>
                <a:latin typeface="メイリオ" panose="020B0604030504040204" pitchFamily="50" charset="-128"/>
              </a:rPr>
              <a:t>意見交換を踏まえて</a:t>
            </a:r>
          </a:p>
          <a:p>
            <a:pPr algn="ctr">
              <a:lnSpc>
                <a:spcPts val="3000"/>
              </a:lnSpc>
            </a:pPr>
            <a:r>
              <a:rPr lang="ja-JP" altLang="en-US" b="1" dirty="0">
                <a:solidFill>
                  <a:srgbClr val="F39801"/>
                </a:solidFill>
                <a:latin typeface="メイリオ" panose="020B0604030504040204" pitchFamily="50" charset="-128"/>
              </a:rPr>
              <a:t>ワークシートを</a:t>
            </a:r>
            <a:endParaRPr lang="en-US" altLang="ja-JP" b="1" dirty="0">
              <a:solidFill>
                <a:srgbClr val="F39801"/>
              </a:solidFill>
              <a:latin typeface="メイリオ" panose="020B0604030504040204" pitchFamily="50" charset="-128"/>
            </a:endParaRPr>
          </a:p>
          <a:p>
            <a:pPr algn="ctr">
              <a:lnSpc>
                <a:spcPts val="3000"/>
              </a:lnSpc>
            </a:pPr>
            <a:r>
              <a:rPr lang="ja-JP" altLang="en-US" b="1" dirty="0">
                <a:solidFill>
                  <a:srgbClr val="F39801"/>
                </a:solidFill>
                <a:latin typeface="メイリオ" panose="020B0604030504040204" pitchFamily="50" charset="-128"/>
              </a:rPr>
              <a:t>点検・修正</a:t>
            </a:r>
          </a:p>
        </p:txBody>
      </p:sp>
      <p:sp>
        <p:nvSpPr>
          <p:cNvPr id="85" name="テキスト ボックス 84">
            <a:extLst>
              <a:ext uri="{FF2B5EF4-FFF2-40B4-BE49-F238E27FC236}">
                <a16:creationId xmlns:a16="http://schemas.microsoft.com/office/drawing/2014/main" id="{57206636-B6BE-7481-F00D-08FDE04E79DD}"/>
              </a:ext>
            </a:extLst>
          </p:cNvPr>
          <p:cNvSpPr txBox="1"/>
          <p:nvPr/>
        </p:nvSpPr>
        <p:spPr>
          <a:xfrm>
            <a:off x="5233466" y="1798066"/>
            <a:ext cx="1697421" cy="146194"/>
          </a:xfrm>
          <a:prstGeom prst="rect">
            <a:avLst/>
          </a:prstGeom>
          <a:noFill/>
        </p:spPr>
        <p:txBody>
          <a:bodyPr wrap="square" lIns="0" tIns="0" rIns="0" bIns="0" rtlCol="0">
            <a:spAutoFit/>
          </a:bodyPr>
          <a:lstStyle/>
          <a:p>
            <a:pPr>
              <a:lnSpc>
                <a:spcPts val="1200"/>
              </a:lnSpc>
            </a:pPr>
            <a:r>
              <a:rPr kumimoji="1" lang="en-US" altLang="ja-JP" sz="800" dirty="0">
                <a:solidFill>
                  <a:srgbClr val="F39801"/>
                </a:solidFill>
                <a:latin typeface="メイリオ" panose="020B0604030504040204" pitchFamily="50" charset="-128"/>
                <a:ea typeface="メイリオ" panose="020B0604030504040204" pitchFamily="50" charset="-128"/>
              </a:rPr>
              <a:t> </a:t>
            </a:r>
            <a:r>
              <a:rPr kumimoji="1" lang="ja-JP" altLang="en-US" sz="800" dirty="0">
                <a:solidFill>
                  <a:srgbClr val="F39801"/>
                </a:solidFill>
                <a:latin typeface="メイリオ" panose="020B0604030504040204" pitchFamily="50" charset="-128"/>
                <a:ea typeface="メイリオ" panose="020B0604030504040204" pitchFamily="50" charset="-128"/>
              </a:rPr>
              <a:t>い  けん こう かん　　  ふ</a:t>
            </a:r>
          </a:p>
        </p:txBody>
      </p:sp>
      <p:sp>
        <p:nvSpPr>
          <p:cNvPr id="86" name="テキスト ボックス 85">
            <a:extLst>
              <a:ext uri="{FF2B5EF4-FFF2-40B4-BE49-F238E27FC236}">
                <a16:creationId xmlns:a16="http://schemas.microsoft.com/office/drawing/2014/main" id="{BE57B331-EBBA-49B8-9022-A9699D6507F5}"/>
              </a:ext>
            </a:extLst>
          </p:cNvPr>
          <p:cNvSpPr txBox="1"/>
          <p:nvPr/>
        </p:nvSpPr>
        <p:spPr>
          <a:xfrm>
            <a:off x="5628127" y="2563998"/>
            <a:ext cx="1697421" cy="146194"/>
          </a:xfrm>
          <a:prstGeom prst="rect">
            <a:avLst/>
          </a:prstGeom>
          <a:noFill/>
        </p:spPr>
        <p:txBody>
          <a:bodyPr wrap="square" lIns="0" tIns="0" rIns="0" bIns="0" rtlCol="0">
            <a:spAutoFit/>
          </a:bodyPr>
          <a:lstStyle/>
          <a:p>
            <a:pPr>
              <a:lnSpc>
                <a:spcPts val="1200"/>
              </a:lnSpc>
            </a:pPr>
            <a:r>
              <a:rPr kumimoji="1" lang="en-US" altLang="ja-JP" sz="800" dirty="0">
                <a:solidFill>
                  <a:srgbClr val="F39801"/>
                </a:solidFill>
                <a:latin typeface="メイリオ" panose="020B0604030504040204" pitchFamily="50" charset="-128"/>
                <a:ea typeface="メイリオ" panose="020B0604030504040204" pitchFamily="50" charset="-128"/>
              </a:rPr>
              <a:t> </a:t>
            </a:r>
            <a:r>
              <a:rPr kumimoji="1" lang="ja-JP" altLang="en-US" sz="800" dirty="0">
                <a:solidFill>
                  <a:srgbClr val="F39801"/>
                </a:solidFill>
                <a:latin typeface="メイリオ" panose="020B0604030504040204" pitchFamily="50" charset="-128"/>
                <a:ea typeface="メイリオ" panose="020B0604030504040204" pitchFamily="50" charset="-128"/>
              </a:rPr>
              <a:t>てんけん　　 しゅうせい</a:t>
            </a:r>
          </a:p>
        </p:txBody>
      </p:sp>
      <p:grpSp>
        <p:nvGrpSpPr>
          <p:cNvPr id="96" name="グループ化 95">
            <a:extLst>
              <a:ext uri="{FF2B5EF4-FFF2-40B4-BE49-F238E27FC236}">
                <a16:creationId xmlns:a16="http://schemas.microsoft.com/office/drawing/2014/main" id="{539513FB-7C44-F848-6AD5-3BF4C319C0E0}"/>
              </a:ext>
            </a:extLst>
          </p:cNvPr>
          <p:cNvGrpSpPr/>
          <p:nvPr/>
        </p:nvGrpSpPr>
        <p:grpSpPr>
          <a:xfrm>
            <a:off x="853739" y="2155269"/>
            <a:ext cx="3977384" cy="858767"/>
            <a:chOff x="478367" y="1363553"/>
            <a:chExt cx="3977384" cy="858767"/>
          </a:xfrm>
        </p:grpSpPr>
        <p:sp>
          <p:nvSpPr>
            <p:cNvPr id="97" name="テキスト ボックス 96">
              <a:extLst>
                <a:ext uri="{FF2B5EF4-FFF2-40B4-BE49-F238E27FC236}">
                  <a16:creationId xmlns:a16="http://schemas.microsoft.com/office/drawing/2014/main" id="{68A43DF8-4207-56DB-5BF5-A78E4C443713}"/>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98" name="四角形: 角を丸くする 97">
              <a:extLst>
                <a:ext uri="{FF2B5EF4-FFF2-40B4-BE49-F238E27FC236}">
                  <a16:creationId xmlns:a16="http://schemas.microsoft.com/office/drawing/2014/main" id="{F451260C-FF17-E97A-0CAA-658C926796B8}"/>
                </a:ext>
              </a:extLst>
            </p:cNvPr>
            <p:cNvSpPr/>
            <p:nvPr/>
          </p:nvSpPr>
          <p:spPr>
            <a:xfrm>
              <a:off x="478367" y="1366463"/>
              <a:ext cx="3977384" cy="838434"/>
            </a:xfrm>
            <a:prstGeom prst="roundRect">
              <a:avLst/>
            </a:prstGeom>
            <a:solidFill>
              <a:srgbClr val="FBFBEF"/>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lIns="936000" tIns="90000" bIns="0" rtlCol="0" anchor="ctr"/>
            <a:lstStyle/>
            <a:p>
              <a:pPr>
                <a:lnSpc>
                  <a:spcPts val="2700"/>
                </a:lnSpc>
              </a:pPr>
              <a:r>
                <a:rPr lang="ja-JP" altLang="en-US" b="1" dirty="0">
                  <a:solidFill>
                    <a:srgbClr val="F39801"/>
                  </a:solidFill>
                  <a:latin typeface="メイリオ" panose="020B0604030504040204" pitchFamily="50" charset="-128"/>
                </a:rPr>
                <a:t>情報・警報</a:t>
              </a:r>
              <a:endParaRPr lang="en-US" altLang="ja-JP" b="1" dirty="0">
                <a:solidFill>
                  <a:srgbClr val="F39801"/>
                </a:solidFill>
                <a:latin typeface="メイリオ" panose="020B0604030504040204" pitchFamily="50" charset="-128"/>
              </a:endParaRPr>
            </a:p>
            <a:p>
              <a:pPr>
                <a:lnSpc>
                  <a:spcPts val="2700"/>
                </a:lnSpc>
              </a:pPr>
              <a:r>
                <a:rPr lang="ja-JP" altLang="en-US" b="1" dirty="0">
                  <a:solidFill>
                    <a:srgbClr val="F39801"/>
                  </a:solidFill>
                  <a:latin typeface="メイリオ" panose="020B0604030504040204" pitchFamily="50" charset="-128"/>
                </a:rPr>
                <a:t>受信時の対応</a:t>
              </a:r>
            </a:p>
          </p:txBody>
        </p:sp>
        <p:sp>
          <p:nvSpPr>
            <p:cNvPr id="99" name="四角形: 角を丸くする 98">
              <a:extLst>
                <a:ext uri="{FF2B5EF4-FFF2-40B4-BE49-F238E27FC236}">
                  <a16:creationId xmlns:a16="http://schemas.microsoft.com/office/drawing/2014/main" id="{417D498B-519F-B23B-5BFE-C8C5DDD02023}"/>
                </a:ext>
              </a:extLst>
            </p:cNvPr>
            <p:cNvSpPr/>
            <p:nvPr/>
          </p:nvSpPr>
          <p:spPr>
            <a:xfrm>
              <a:off x="501828" y="1363553"/>
              <a:ext cx="847696" cy="838434"/>
            </a:xfrm>
            <a:prstGeom prst="roundRect">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00" name="テキスト ボックス 99">
              <a:extLst>
                <a:ext uri="{FF2B5EF4-FFF2-40B4-BE49-F238E27FC236}">
                  <a16:creationId xmlns:a16="http://schemas.microsoft.com/office/drawing/2014/main" id="{8BE3A2C6-6F0C-06AA-D487-0DB03373BC27}"/>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101" name="テキスト ボックス 100">
              <a:extLst>
                <a:ext uri="{FF2B5EF4-FFF2-40B4-BE49-F238E27FC236}">
                  <a16:creationId xmlns:a16="http://schemas.microsoft.com/office/drawing/2014/main" id="{AFE21126-6B8F-2647-ACE6-DE09E0D49587}"/>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102" name="テキスト ボックス 101">
              <a:extLst>
                <a:ext uri="{FF2B5EF4-FFF2-40B4-BE49-F238E27FC236}">
                  <a16:creationId xmlns:a16="http://schemas.microsoft.com/office/drawing/2014/main" id="{84BB06CD-C316-5377-0D29-BA8CD23540EB}"/>
                </a:ext>
              </a:extLst>
            </p:cNvPr>
            <p:cNvSpPr txBox="1"/>
            <p:nvPr/>
          </p:nvSpPr>
          <p:spPr>
            <a:xfrm>
              <a:off x="672497" y="1637545"/>
              <a:ext cx="461986" cy="584775"/>
            </a:xfrm>
            <a:prstGeom prst="rect">
              <a:avLst/>
            </a:prstGeom>
            <a:noFill/>
          </p:spPr>
          <p:txBody>
            <a:bodyPr wrap="none" rtlCol="0">
              <a:spAutoFit/>
            </a:bodyPr>
            <a:lstStyle/>
            <a:p>
              <a:r>
                <a:rPr kumimoji="1" lang="en-US" altLang="ja-JP" sz="3200" b="1" dirty="0">
                  <a:latin typeface="+mj-ea"/>
                  <a:ea typeface="+mj-ea"/>
                </a:rPr>
                <a:t>1</a:t>
              </a:r>
              <a:endParaRPr kumimoji="1" lang="ja-JP" altLang="en-US" sz="3200" b="1" dirty="0">
                <a:latin typeface="+mj-ea"/>
                <a:ea typeface="+mj-ea"/>
              </a:endParaRPr>
            </a:p>
          </p:txBody>
        </p:sp>
        <p:sp>
          <p:nvSpPr>
            <p:cNvPr id="103" name="テキスト ボックス 102">
              <a:extLst>
                <a:ext uri="{FF2B5EF4-FFF2-40B4-BE49-F238E27FC236}">
                  <a16:creationId xmlns:a16="http://schemas.microsoft.com/office/drawing/2014/main" id="{0E1AC7F0-E1FC-7F34-7C10-4FEBFD819A97}"/>
                </a:ext>
              </a:extLst>
            </p:cNvPr>
            <p:cNvSpPr txBox="1"/>
            <p:nvPr/>
          </p:nvSpPr>
          <p:spPr>
            <a:xfrm>
              <a:off x="1392184" y="1401992"/>
              <a:ext cx="1199046" cy="146194"/>
            </a:xfrm>
            <a:prstGeom prst="rect">
              <a:avLst/>
            </a:prstGeom>
            <a:noFill/>
          </p:spPr>
          <p:txBody>
            <a:bodyPr wrap="none" lIns="0" tIns="0" rIns="0" bIns="0" rtlCol="0">
              <a:spAutoFit/>
            </a:bodyPr>
            <a:lstStyle/>
            <a:p>
              <a:pPr>
                <a:lnSpc>
                  <a:spcPts val="1200"/>
                </a:lnSpc>
              </a:pPr>
              <a:r>
                <a:rPr kumimoji="1" lang="en-US" altLang="ja-JP" sz="800" dirty="0">
                  <a:solidFill>
                    <a:srgbClr val="F39801"/>
                  </a:solidFill>
                  <a:latin typeface="メイリオ" panose="020B0604030504040204" pitchFamily="50" charset="-128"/>
                  <a:ea typeface="メイリオ" panose="020B0604030504040204" pitchFamily="50" charset="-128"/>
                </a:rPr>
                <a:t> </a:t>
              </a:r>
              <a:r>
                <a:rPr kumimoji="1" lang="ja-JP" altLang="en-US" sz="800" dirty="0">
                  <a:solidFill>
                    <a:srgbClr val="F39801"/>
                  </a:solidFill>
                  <a:latin typeface="メイリオ" panose="020B0604030504040204" pitchFamily="50" charset="-128"/>
                  <a:ea typeface="メイリオ" panose="020B0604030504040204" pitchFamily="50" charset="-128"/>
                </a:rPr>
                <a:t>じょうほう　　けい ほう</a:t>
              </a:r>
            </a:p>
          </p:txBody>
        </p:sp>
        <p:sp>
          <p:nvSpPr>
            <p:cNvPr id="104" name="テキスト ボックス 103">
              <a:extLst>
                <a:ext uri="{FF2B5EF4-FFF2-40B4-BE49-F238E27FC236}">
                  <a16:creationId xmlns:a16="http://schemas.microsoft.com/office/drawing/2014/main" id="{AC138739-5F6E-C29D-08C2-428D5E9E578A}"/>
                </a:ext>
              </a:extLst>
            </p:cNvPr>
            <p:cNvSpPr txBox="1"/>
            <p:nvPr/>
          </p:nvSpPr>
          <p:spPr>
            <a:xfrm>
              <a:off x="1441879" y="1770981"/>
              <a:ext cx="1375377" cy="146194"/>
            </a:xfrm>
            <a:prstGeom prst="rect">
              <a:avLst/>
            </a:prstGeom>
            <a:noFill/>
          </p:spPr>
          <p:txBody>
            <a:bodyPr wrap="none" lIns="0" tIns="0" rIns="0" bIns="0" rtlCol="0">
              <a:spAutoFit/>
            </a:bodyPr>
            <a:lstStyle/>
            <a:p>
              <a:pPr>
                <a:lnSpc>
                  <a:spcPts val="1200"/>
                </a:lnSpc>
              </a:pPr>
              <a:r>
                <a:rPr lang="ja-JP" altLang="en-US" sz="800" dirty="0">
                  <a:solidFill>
                    <a:srgbClr val="F39801"/>
                  </a:solidFill>
                  <a:latin typeface="メイリオ" panose="020B0604030504040204" pitchFamily="50" charset="-128"/>
                  <a:ea typeface="メイリオ" panose="020B0604030504040204" pitchFamily="50" charset="-128"/>
                </a:rPr>
                <a:t> じゅ しん  じ　　  たい おう</a:t>
              </a:r>
              <a:endParaRPr kumimoji="1" lang="ja-JP" altLang="en-US" sz="800" dirty="0">
                <a:solidFill>
                  <a:srgbClr val="F39801"/>
                </a:solidFill>
                <a:latin typeface="メイリオ" panose="020B0604030504040204" pitchFamily="50" charset="-128"/>
                <a:ea typeface="メイリオ" panose="020B0604030504040204" pitchFamily="50" charset="-128"/>
              </a:endParaRPr>
            </a:p>
          </p:txBody>
        </p:sp>
      </p:grpSp>
      <p:sp>
        <p:nvSpPr>
          <p:cNvPr id="105" name="テキスト ボックス 104">
            <a:extLst>
              <a:ext uri="{FF2B5EF4-FFF2-40B4-BE49-F238E27FC236}">
                <a16:creationId xmlns:a16="http://schemas.microsoft.com/office/drawing/2014/main" id="{9011E8FF-DA44-B31A-CA3C-CCB6DA014F82}"/>
              </a:ext>
            </a:extLst>
          </p:cNvPr>
          <p:cNvSpPr txBox="1"/>
          <p:nvPr/>
        </p:nvSpPr>
        <p:spPr>
          <a:xfrm>
            <a:off x="1113103" y="1231260"/>
            <a:ext cx="384721"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はっぴょう</a:t>
            </a:r>
          </a:p>
        </p:txBody>
      </p:sp>
      <p:grpSp>
        <p:nvGrpSpPr>
          <p:cNvPr id="106" name="グループ化 105">
            <a:extLst>
              <a:ext uri="{FF2B5EF4-FFF2-40B4-BE49-F238E27FC236}">
                <a16:creationId xmlns:a16="http://schemas.microsoft.com/office/drawing/2014/main" id="{3FAD6E08-57A3-4D23-6980-CA780E4A1276}"/>
              </a:ext>
            </a:extLst>
          </p:cNvPr>
          <p:cNvGrpSpPr/>
          <p:nvPr/>
        </p:nvGrpSpPr>
        <p:grpSpPr>
          <a:xfrm>
            <a:off x="850102" y="3114311"/>
            <a:ext cx="4000684" cy="858767"/>
            <a:chOff x="478367" y="1363553"/>
            <a:chExt cx="3799569" cy="858767"/>
          </a:xfrm>
        </p:grpSpPr>
        <p:sp>
          <p:nvSpPr>
            <p:cNvPr id="107" name="テキスト ボックス 106">
              <a:extLst>
                <a:ext uri="{FF2B5EF4-FFF2-40B4-BE49-F238E27FC236}">
                  <a16:creationId xmlns:a16="http://schemas.microsoft.com/office/drawing/2014/main" id="{478224DF-5F2B-6B11-0110-1CF170D0E101}"/>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108" name="四角形: 角を丸くする 107">
              <a:extLst>
                <a:ext uri="{FF2B5EF4-FFF2-40B4-BE49-F238E27FC236}">
                  <a16:creationId xmlns:a16="http://schemas.microsoft.com/office/drawing/2014/main" id="{12675DA8-BD1B-15A5-BE95-451656056D79}"/>
                </a:ext>
              </a:extLst>
            </p:cNvPr>
            <p:cNvSpPr/>
            <p:nvPr/>
          </p:nvSpPr>
          <p:spPr>
            <a:xfrm>
              <a:off x="478367" y="1366463"/>
              <a:ext cx="3799569" cy="838434"/>
            </a:xfrm>
            <a:prstGeom prst="roundRect">
              <a:avLst/>
            </a:prstGeom>
            <a:solidFill>
              <a:srgbClr val="FBFBEF"/>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lIns="936000" tIns="90000" bIns="0" rtlCol="0" anchor="ctr"/>
            <a:lstStyle/>
            <a:p>
              <a:pPr>
                <a:lnSpc>
                  <a:spcPts val="2700"/>
                </a:lnSpc>
              </a:pPr>
              <a:r>
                <a:rPr lang="ja-JP" altLang="en-US" b="1" dirty="0">
                  <a:solidFill>
                    <a:srgbClr val="F39801"/>
                  </a:solidFill>
                  <a:latin typeface="メイリオ" panose="020B0604030504040204" pitchFamily="50" charset="-128"/>
                </a:rPr>
                <a:t>噴火速報受信時の対応</a:t>
              </a:r>
            </a:p>
          </p:txBody>
        </p:sp>
        <p:sp>
          <p:nvSpPr>
            <p:cNvPr id="109" name="四角形: 角を丸くする 108">
              <a:extLst>
                <a:ext uri="{FF2B5EF4-FFF2-40B4-BE49-F238E27FC236}">
                  <a16:creationId xmlns:a16="http://schemas.microsoft.com/office/drawing/2014/main" id="{92E58F24-1976-8074-4A88-CF509A5D412B}"/>
                </a:ext>
              </a:extLst>
            </p:cNvPr>
            <p:cNvSpPr/>
            <p:nvPr/>
          </p:nvSpPr>
          <p:spPr>
            <a:xfrm>
              <a:off x="501828" y="1363553"/>
              <a:ext cx="847696" cy="838434"/>
            </a:xfrm>
            <a:prstGeom prst="roundRect">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10" name="テキスト ボックス 109">
              <a:extLst>
                <a:ext uri="{FF2B5EF4-FFF2-40B4-BE49-F238E27FC236}">
                  <a16:creationId xmlns:a16="http://schemas.microsoft.com/office/drawing/2014/main" id="{33DAD875-8401-CD0D-35E2-0405262E963F}"/>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111" name="テキスト ボックス 110">
              <a:extLst>
                <a:ext uri="{FF2B5EF4-FFF2-40B4-BE49-F238E27FC236}">
                  <a16:creationId xmlns:a16="http://schemas.microsoft.com/office/drawing/2014/main" id="{0E72219A-6559-7AED-7FEC-93F2228E333F}"/>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112" name="テキスト ボックス 111">
              <a:extLst>
                <a:ext uri="{FF2B5EF4-FFF2-40B4-BE49-F238E27FC236}">
                  <a16:creationId xmlns:a16="http://schemas.microsoft.com/office/drawing/2014/main" id="{AFAF76FB-25E7-C112-5238-9FF06F7C7BA2}"/>
                </a:ext>
              </a:extLst>
            </p:cNvPr>
            <p:cNvSpPr txBox="1"/>
            <p:nvPr/>
          </p:nvSpPr>
          <p:spPr>
            <a:xfrm>
              <a:off x="672497" y="1637545"/>
              <a:ext cx="461986" cy="584775"/>
            </a:xfrm>
            <a:prstGeom prst="rect">
              <a:avLst/>
            </a:prstGeom>
            <a:noFill/>
          </p:spPr>
          <p:txBody>
            <a:bodyPr wrap="none" rtlCol="0">
              <a:spAutoFit/>
            </a:bodyPr>
            <a:lstStyle/>
            <a:p>
              <a:r>
                <a:rPr kumimoji="1" lang="en-US" altLang="ja-JP" sz="3200" b="1" dirty="0">
                  <a:latin typeface="+mj-ea"/>
                  <a:ea typeface="+mj-ea"/>
                </a:rPr>
                <a:t>2</a:t>
              </a:r>
              <a:endParaRPr kumimoji="1" lang="ja-JP" altLang="en-US" sz="3200" b="1" dirty="0">
                <a:latin typeface="+mj-ea"/>
                <a:ea typeface="+mj-ea"/>
              </a:endParaRPr>
            </a:p>
          </p:txBody>
        </p:sp>
        <p:sp>
          <p:nvSpPr>
            <p:cNvPr id="113" name="テキスト ボックス 112">
              <a:extLst>
                <a:ext uri="{FF2B5EF4-FFF2-40B4-BE49-F238E27FC236}">
                  <a16:creationId xmlns:a16="http://schemas.microsoft.com/office/drawing/2014/main" id="{1495101C-6513-8180-BEFA-309A0C80526F}"/>
                </a:ext>
              </a:extLst>
            </p:cNvPr>
            <p:cNvSpPr txBox="1"/>
            <p:nvPr/>
          </p:nvSpPr>
          <p:spPr>
            <a:xfrm>
              <a:off x="1399530" y="1589355"/>
              <a:ext cx="2189239" cy="146194"/>
            </a:xfrm>
            <a:prstGeom prst="rect">
              <a:avLst/>
            </a:prstGeom>
            <a:noFill/>
          </p:spPr>
          <p:txBody>
            <a:bodyPr wrap="none" lIns="0" tIns="0" rIns="0" bIns="0" rtlCol="0">
              <a:spAutoFit/>
            </a:bodyPr>
            <a:lstStyle/>
            <a:p>
              <a:pPr>
                <a:lnSpc>
                  <a:spcPts val="1200"/>
                </a:lnSpc>
              </a:pPr>
              <a:r>
                <a:rPr kumimoji="1" lang="en-US" altLang="ja-JP" sz="800" dirty="0">
                  <a:solidFill>
                    <a:srgbClr val="F39801"/>
                  </a:solidFill>
                  <a:latin typeface="メイリオ" panose="020B0604030504040204" pitchFamily="50" charset="-128"/>
                  <a:ea typeface="メイリオ" panose="020B0604030504040204" pitchFamily="50" charset="-128"/>
                </a:rPr>
                <a:t> </a:t>
              </a:r>
              <a:r>
                <a:rPr kumimoji="1" lang="ja-JP" altLang="en-US" sz="800" dirty="0">
                  <a:solidFill>
                    <a:srgbClr val="F39801"/>
                  </a:solidFill>
                  <a:latin typeface="メイリオ" panose="020B0604030504040204" pitchFamily="50" charset="-128"/>
                  <a:ea typeface="メイリオ" panose="020B0604030504040204" pitchFamily="50" charset="-128"/>
                </a:rPr>
                <a:t>ふん か   そくほう じゅ しん  じ　 　  たい おう</a:t>
              </a:r>
            </a:p>
          </p:txBody>
        </p:sp>
      </p:grpSp>
      <p:sp>
        <p:nvSpPr>
          <p:cNvPr id="115" name="正方形/長方形 114">
            <a:extLst>
              <a:ext uri="{FF2B5EF4-FFF2-40B4-BE49-F238E27FC236}">
                <a16:creationId xmlns:a16="http://schemas.microsoft.com/office/drawing/2014/main" id="{0D075D9F-DD9A-9FAA-B854-18D60A81FEE0}"/>
              </a:ext>
            </a:extLst>
          </p:cNvPr>
          <p:cNvSpPr/>
          <p:nvPr/>
        </p:nvSpPr>
        <p:spPr>
          <a:xfrm>
            <a:off x="351249" y="4146920"/>
            <a:ext cx="4995046" cy="2215396"/>
          </a:xfrm>
          <a:prstGeom prst="rect">
            <a:avLst/>
          </a:prstGeom>
          <a:solidFill>
            <a:srgbClr val="F3D6AA"/>
          </a:solid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grpSp>
        <p:nvGrpSpPr>
          <p:cNvPr id="132" name="グループ化 131">
            <a:extLst>
              <a:ext uri="{FF2B5EF4-FFF2-40B4-BE49-F238E27FC236}">
                <a16:creationId xmlns:a16="http://schemas.microsoft.com/office/drawing/2014/main" id="{486BD8A6-4A3F-5EFE-EA29-25A0B5068331}"/>
              </a:ext>
            </a:extLst>
          </p:cNvPr>
          <p:cNvGrpSpPr/>
          <p:nvPr/>
        </p:nvGrpSpPr>
        <p:grpSpPr>
          <a:xfrm>
            <a:off x="849980" y="4282811"/>
            <a:ext cx="3981143" cy="903545"/>
            <a:chOff x="478367" y="1363553"/>
            <a:chExt cx="3799569" cy="903545"/>
          </a:xfrm>
        </p:grpSpPr>
        <p:sp>
          <p:nvSpPr>
            <p:cNvPr id="133" name="テキスト ボックス 132">
              <a:extLst>
                <a:ext uri="{FF2B5EF4-FFF2-40B4-BE49-F238E27FC236}">
                  <a16:creationId xmlns:a16="http://schemas.microsoft.com/office/drawing/2014/main" id="{7FCE5A32-C8A8-A20B-6D55-35020AA3142C}"/>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134" name="四角形: 角を丸くする 133">
              <a:extLst>
                <a:ext uri="{FF2B5EF4-FFF2-40B4-BE49-F238E27FC236}">
                  <a16:creationId xmlns:a16="http://schemas.microsoft.com/office/drawing/2014/main" id="{D4495B10-4A55-80C5-5ACD-3FBC37F95E07}"/>
                </a:ext>
              </a:extLst>
            </p:cNvPr>
            <p:cNvSpPr/>
            <p:nvPr/>
          </p:nvSpPr>
          <p:spPr>
            <a:xfrm>
              <a:off x="478367" y="1366463"/>
              <a:ext cx="3799569" cy="838434"/>
            </a:xfrm>
            <a:prstGeom prst="roundRect">
              <a:avLst/>
            </a:prstGeom>
            <a:solidFill>
              <a:srgbClr val="FBFBEF"/>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lIns="936000" tIns="90000" bIns="0" rtlCol="0" anchor="ctr"/>
            <a:lstStyle/>
            <a:p>
              <a:pPr>
                <a:lnSpc>
                  <a:spcPts val="2700"/>
                </a:lnSpc>
              </a:pPr>
              <a:r>
                <a:rPr lang="ja-JP" altLang="en-US" b="1" dirty="0">
                  <a:solidFill>
                    <a:srgbClr val="F39801"/>
                  </a:solidFill>
                  <a:latin typeface="メイリオ" panose="020B0604030504040204" pitchFamily="50" charset="-128"/>
                </a:rPr>
                <a:t>事前の確認</a:t>
              </a:r>
            </a:p>
            <a:p>
              <a:pPr>
                <a:lnSpc>
                  <a:spcPts val="2700"/>
                </a:lnSpc>
              </a:pPr>
              <a:r>
                <a:rPr lang="ja-JP" altLang="en-US" b="1" dirty="0">
                  <a:solidFill>
                    <a:srgbClr val="F39801"/>
                  </a:solidFill>
                  <a:latin typeface="メイリオ" panose="020B0604030504040204" pitchFamily="50" charset="-128"/>
                </a:rPr>
                <a:t>普段からの備えの確認</a:t>
              </a:r>
            </a:p>
          </p:txBody>
        </p:sp>
        <p:sp>
          <p:nvSpPr>
            <p:cNvPr id="135" name="四角形: 角を丸くする 134">
              <a:extLst>
                <a:ext uri="{FF2B5EF4-FFF2-40B4-BE49-F238E27FC236}">
                  <a16:creationId xmlns:a16="http://schemas.microsoft.com/office/drawing/2014/main" id="{C55FD71C-B74E-BCC3-8B9A-C01149456F13}"/>
                </a:ext>
              </a:extLst>
            </p:cNvPr>
            <p:cNvSpPr/>
            <p:nvPr/>
          </p:nvSpPr>
          <p:spPr>
            <a:xfrm>
              <a:off x="501828" y="1363553"/>
              <a:ext cx="847696" cy="838434"/>
            </a:xfrm>
            <a:prstGeom prst="roundRect">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6" name="テキスト ボックス 135">
              <a:extLst>
                <a:ext uri="{FF2B5EF4-FFF2-40B4-BE49-F238E27FC236}">
                  <a16:creationId xmlns:a16="http://schemas.microsoft.com/office/drawing/2014/main" id="{42397D6B-7854-2C1A-3197-BD4AB7051BFF}"/>
                </a:ext>
              </a:extLst>
            </p:cNvPr>
            <p:cNvSpPr txBox="1"/>
            <p:nvPr/>
          </p:nvSpPr>
          <p:spPr>
            <a:xfrm>
              <a:off x="765300" y="1782770"/>
              <a:ext cx="307777"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かくにん</a:t>
              </a:r>
            </a:p>
          </p:txBody>
        </p:sp>
        <p:sp>
          <p:nvSpPr>
            <p:cNvPr id="137" name="テキスト ボックス 136">
              <a:extLst>
                <a:ext uri="{FF2B5EF4-FFF2-40B4-BE49-F238E27FC236}">
                  <a16:creationId xmlns:a16="http://schemas.microsoft.com/office/drawing/2014/main" id="{6692E544-CF2D-1C75-A2F4-073E70AE915C}"/>
                </a:ext>
              </a:extLst>
            </p:cNvPr>
            <p:cNvSpPr txBox="1"/>
            <p:nvPr/>
          </p:nvSpPr>
          <p:spPr>
            <a:xfrm>
              <a:off x="570375" y="1424560"/>
              <a:ext cx="766176" cy="842538"/>
            </a:xfrm>
            <a:prstGeom prst="rect">
              <a:avLst/>
            </a:prstGeom>
            <a:noFill/>
          </p:spPr>
          <p:txBody>
            <a:bodyPr wrap="square" rtlCol="0">
              <a:spAutoFit/>
            </a:bodyPr>
            <a:lstStyle/>
            <a:p>
              <a:pPr>
                <a:lnSpc>
                  <a:spcPts val="3000"/>
                </a:lnSpc>
              </a:pPr>
              <a:r>
                <a:rPr kumimoji="1" lang="ja-JP" altLang="en-US" sz="2000" b="1" dirty="0">
                  <a:latin typeface="+mj-ea"/>
                  <a:ea typeface="+mj-ea"/>
                </a:rPr>
                <a:t>発表</a:t>
              </a:r>
              <a:endParaRPr kumimoji="1" lang="en-US" altLang="ja-JP" sz="2000" b="1" dirty="0">
                <a:latin typeface="+mj-ea"/>
                <a:ea typeface="+mj-ea"/>
              </a:endParaRPr>
            </a:p>
            <a:p>
              <a:pPr>
                <a:lnSpc>
                  <a:spcPts val="3000"/>
                </a:lnSpc>
              </a:pPr>
              <a:r>
                <a:rPr kumimoji="1" lang="ja-JP" altLang="en-US" sz="2000" b="1" dirty="0">
                  <a:latin typeface="+mj-ea"/>
                  <a:ea typeface="+mj-ea"/>
                </a:rPr>
                <a:t>確認</a:t>
              </a:r>
            </a:p>
          </p:txBody>
        </p:sp>
        <p:sp>
          <p:nvSpPr>
            <p:cNvPr id="138" name="テキスト ボックス 137">
              <a:extLst>
                <a:ext uri="{FF2B5EF4-FFF2-40B4-BE49-F238E27FC236}">
                  <a16:creationId xmlns:a16="http://schemas.microsoft.com/office/drawing/2014/main" id="{865188EC-3187-F537-AFBE-271904A4DD0B}"/>
                </a:ext>
              </a:extLst>
            </p:cNvPr>
            <p:cNvSpPr txBox="1"/>
            <p:nvPr/>
          </p:nvSpPr>
          <p:spPr>
            <a:xfrm>
              <a:off x="1425648" y="1417920"/>
              <a:ext cx="1080104" cy="146194"/>
            </a:xfrm>
            <a:prstGeom prst="rect">
              <a:avLst/>
            </a:prstGeom>
            <a:noFill/>
          </p:spPr>
          <p:txBody>
            <a:bodyPr wrap="none" lIns="0" tIns="0" rIns="0" bIns="0" rtlCol="0">
              <a:spAutoFit/>
            </a:bodyPr>
            <a:lstStyle/>
            <a:p>
              <a:pPr>
                <a:lnSpc>
                  <a:spcPts val="1200"/>
                </a:lnSpc>
              </a:pPr>
              <a:r>
                <a:rPr kumimoji="1" lang="ja-JP" altLang="en-US" sz="800" dirty="0">
                  <a:solidFill>
                    <a:srgbClr val="F39801"/>
                  </a:solidFill>
                  <a:latin typeface="メイリオ" panose="020B0604030504040204" pitchFamily="50" charset="-128"/>
                  <a:ea typeface="メイリオ" panose="020B0604030504040204" pitchFamily="50" charset="-128"/>
                </a:rPr>
                <a:t> じ　ぜん　　 かく にん</a:t>
              </a:r>
            </a:p>
          </p:txBody>
        </p:sp>
      </p:grpSp>
      <p:grpSp>
        <p:nvGrpSpPr>
          <p:cNvPr id="139" name="グループ化 138">
            <a:extLst>
              <a:ext uri="{FF2B5EF4-FFF2-40B4-BE49-F238E27FC236}">
                <a16:creationId xmlns:a16="http://schemas.microsoft.com/office/drawing/2014/main" id="{E96525F2-4171-E4BE-DE2C-644CC5C3DACF}"/>
              </a:ext>
            </a:extLst>
          </p:cNvPr>
          <p:cNvGrpSpPr/>
          <p:nvPr/>
        </p:nvGrpSpPr>
        <p:grpSpPr>
          <a:xfrm>
            <a:off x="849980" y="5229919"/>
            <a:ext cx="3981143" cy="858767"/>
            <a:chOff x="478367" y="1363553"/>
            <a:chExt cx="3981143" cy="858767"/>
          </a:xfrm>
        </p:grpSpPr>
        <p:sp>
          <p:nvSpPr>
            <p:cNvPr id="140" name="テキスト ボックス 139">
              <a:extLst>
                <a:ext uri="{FF2B5EF4-FFF2-40B4-BE49-F238E27FC236}">
                  <a16:creationId xmlns:a16="http://schemas.microsoft.com/office/drawing/2014/main" id="{9C59CCDA-264C-A2EE-FDEE-D57720BBB927}"/>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141" name="四角形: 角を丸くする 140">
              <a:extLst>
                <a:ext uri="{FF2B5EF4-FFF2-40B4-BE49-F238E27FC236}">
                  <a16:creationId xmlns:a16="http://schemas.microsoft.com/office/drawing/2014/main" id="{FB62CD7C-C705-D381-BCAE-879E79BBA5A7}"/>
                </a:ext>
              </a:extLst>
            </p:cNvPr>
            <p:cNvSpPr/>
            <p:nvPr/>
          </p:nvSpPr>
          <p:spPr>
            <a:xfrm>
              <a:off x="478367" y="1366463"/>
              <a:ext cx="3981143" cy="838434"/>
            </a:xfrm>
            <a:prstGeom prst="roundRect">
              <a:avLst/>
            </a:prstGeom>
            <a:solidFill>
              <a:srgbClr val="FBFBEF"/>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lIns="936000" tIns="90000" bIns="0" rtlCol="0" anchor="ctr"/>
            <a:lstStyle/>
            <a:p>
              <a:pPr>
                <a:lnSpc>
                  <a:spcPts val="2700"/>
                </a:lnSpc>
              </a:pPr>
              <a:r>
                <a:rPr lang="ja-JP" altLang="en-US" b="1" dirty="0">
                  <a:solidFill>
                    <a:srgbClr val="F39801"/>
                  </a:solidFill>
                  <a:latin typeface="メイリオ" panose="020B0604030504040204" pitchFamily="50" charset="-128"/>
                </a:rPr>
                <a:t>噴火警戒レベルが引き</a:t>
              </a:r>
              <a:endParaRPr lang="en-US" altLang="ja-JP" b="1" dirty="0">
                <a:solidFill>
                  <a:srgbClr val="F39801"/>
                </a:solidFill>
                <a:latin typeface="メイリオ" panose="020B0604030504040204" pitchFamily="50" charset="-128"/>
              </a:endParaRPr>
            </a:p>
            <a:p>
              <a:pPr>
                <a:lnSpc>
                  <a:spcPts val="2700"/>
                </a:lnSpc>
              </a:pPr>
              <a:r>
                <a:rPr lang="ja-JP" altLang="en-US" b="1" dirty="0">
                  <a:solidFill>
                    <a:srgbClr val="F39801"/>
                  </a:solidFill>
                  <a:latin typeface="メイリオ" panose="020B0604030504040204" pitchFamily="50" charset="-128"/>
                </a:rPr>
                <a:t>上げられた場合の対応</a:t>
              </a:r>
            </a:p>
          </p:txBody>
        </p:sp>
        <p:sp>
          <p:nvSpPr>
            <p:cNvPr id="142" name="四角形: 角を丸くする 141">
              <a:extLst>
                <a:ext uri="{FF2B5EF4-FFF2-40B4-BE49-F238E27FC236}">
                  <a16:creationId xmlns:a16="http://schemas.microsoft.com/office/drawing/2014/main" id="{2CCB673F-3351-F629-1EDC-71A0976B43CE}"/>
                </a:ext>
              </a:extLst>
            </p:cNvPr>
            <p:cNvSpPr/>
            <p:nvPr/>
          </p:nvSpPr>
          <p:spPr>
            <a:xfrm>
              <a:off x="501828" y="1363553"/>
              <a:ext cx="847696" cy="838434"/>
            </a:xfrm>
            <a:prstGeom prst="roundRect">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43" name="テキスト ボックス 142">
              <a:extLst>
                <a:ext uri="{FF2B5EF4-FFF2-40B4-BE49-F238E27FC236}">
                  <a16:creationId xmlns:a16="http://schemas.microsoft.com/office/drawing/2014/main" id="{D9B365CF-FDFA-E7F0-73F4-15AF65FD76D5}"/>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144" name="テキスト ボックス 143">
              <a:extLst>
                <a:ext uri="{FF2B5EF4-FFF2-40B4-BE49-F238E27FC236}">
                  <a16:creationId xmlns:a16="http://schemas.microsoft.com/office/drawing/2014/main" id="{DEC3171F-9413-5936-ED62-83B168AC4D82}"/>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145" name="テキスト ボックス 144">
              <a:extLst>
                <a:ext uri="{FF2B5EF4-FFF2-40B4-BE49-F238E27FC236}">
                  <a16:creationId xmlns:a16="http://schemas.microsoft.com/office/drawing/2014/main" id="{21C4D0AF-ECF0-2F1D-6559-3A052435EC9E}"/>
                </a:ext>
              </a:extLst>
            </p:cNvPr>
            <p:cNvSpPr txBox="1"/>
            <p:nvPr/>
          </p:nvSpPr>
          <p:spPr>
            <a:xfrm>
              <a:off x="672497" y="1637545"/>
              <a:ext cx="461986" cy="584775"/>
            </a:xfrm>
            <a:prstGeom prst="rect">
              <a:avLst/>
            </a:prstGeom>
            <a:noFill/>
          </p:spPr>
          <p:txBody>
            <a:bodyPr wrap="none" rtlCol="0">
              <a:spAutoFit/>
            </a:bodyPr>
            <a:lstStyle/>
            <a:p>
              <a:r>
                <a:rPr kumimoji="1" lang="en-US" altLang="ja-JP" sz="3200" b="1" dirty="0">
                  <a:latin typeface="+mj-ea"/>
                  <a:ea typeface="+mj-ea"/>
                </a:rPr>
                <a:t>3</a:t>
              </a:r>
              <a:endParaRPr kumimoji="1" lang="ja-JP" altLang="en-US" sz="3200" b="1" dirty="0">
                <a:latin typeface="+mj-ea"/>
                <a:ea typeface="+mj-ea"/>
              </a:endParaRPr>
            </a:p>
          </p:txBody>
        </p:sp>
        <p:sp>
          <p:nvSpPr>
            <p:cNvPr id="146" name="テキスト ボックス 145">
              <a:extLst>
                <a:ext uri="{FF2B5EF4-FFF2-40B4-BE49-F238E27FC236}">
                  <a16:creationId xmlns:a16="http://schemas.microsoft.com/office/drawing/2014/main" id="{9A438CDB-EB85-9346-0771-76697D21956F}"/>
                </a:ext>
              </a:extLst>
            </p:cNvPr>
            <p:cNvSpPr txBox="1"/>
            <p:nvPr/>
          </p:nvSpPr>
          <p:spPr>
            <a:xfrm>
              <a:off x="1418688" y="1428496"/>
              <a:ext cx="2061462" cy="146194"/>
            </a:xfrm>
            <a:prstGeom prst="rect">
              <a:avLst/>
            </a:prstGeom>
            <a:noFill/>
          </p:spPr>
          <p:txBody>
            <a:bodyPr wrap="none" lIns="0" tIns="0" rIns="0" bIns="0" rtlCol="0">
              <a:spAutoFit/>
            </a:bodyPr>
            <a:lstStyle/>
            <a:p>
              <a:pPr>
                <a:lnSpc>
                  <a:spcPts val="1200"/>
                </a:lnSpc>
              </a:pPr>
              <a:r>
                <a:rPr kumimoji="1" lang="ja-JP" altLang="en-US" sz="800" dirty="0">
                  <a:solidFill>
                    <a:srgbClr val="F39801"/>
                  </a:solidFill>
                  <a:latin typeface="メイリオ" panose="020B0604030504040204" pitchFamily="50" charset="-128"/>
                  <a:ea typeface="メイリオ" panose="020B0604030504040204" pitchFamily="50" charset="-128"/>
                </a:rPr>
                <a:t>  ふん か　けい かい　　　　　　　     　ひ</a:t>
              </a:r>
            </a:p>
          </p:txBody>
        </p:sp>
        <p:sp>
          <p:nvSpPr>
            <p:cNvPr id="147" name="テキスト ボックス 146">
              <a:extLst>
                <a:ext uri="{FF2B5EF4-FFF2-40B4-BE49-F238E27FC236}">
                  <a16:creationId xmlns:a16="http://schemas.microsoft.com/office/drawing/2014/main" id="{98D15B47-2E46-4824-2958-05D0F6DC8661}"/>
                </a:ext>
              </a:extLst>
            </p:cNvPr>
            <p:cNvSpPr txBox="1"/>
            <p:nvPr/>
          </p:nvSpPr>
          <p:spPr>
            <a:xfrm>
              <a:off x="1441879" y="1770981"/>
              <a:ext cx="2404504" cy="146194"/>
            </a:xfrm>
            <a:prstGeom prst="rect">
              <a:avLst/>
            </a:prstGeom>
            <a:noFill/>
          </p:spPr>
          <p:txBody>
            <a:bodyPr wrap="none" lIns="0" tIns="0" rIns="0" bIns="0" rtlCol="0">
              <a:spAutoFit/>
            </a:bodyPr>
            <a:lstStyle/>
            <a:p>
              <a:pPr>
                <a:lnSpc>
                  <a:spcPts val="1200"/>
                </a:lnSpc>
              </a:pPr>
              <a:r>
                <a:rPr lang="ja-JP" altLang="en-US" sz="800" dirty="0">
                  <a:solidFill>
                    <a:srgbClr val="F39801"/>
                  </a:solidFill>
                  <a:latin typeface="メイリオ" panose="020B0604030504040204" pitchFamily="50" charset="-128"/>
                  <a:ea typeface="メイリオ" panose="020B0604030504040204" pitchFamily="50" charset="-128"/>
                </a:rPr>
                <a:t>  あ　　　　　　　　  　  ば  あい　　 たい おう　</a:t>
              </a:r>
              <a:endParaRPr kumimoji="1" lang="ja-JP" altLang="en-US" sz="800" dirty="0">
                <a:solidFill>
                  <a:srgbClr val="F39801"/>
                </a:solidFill>
                <a:latin typeface="メイリオ" panose="020B0604030504040204" pitchFamily="50" charset="-128"/>
                <a:ea typeface="メイリオ" panose="020B0604030504040204" pitchFamily="50" charset="-128"/>
              </a:endParaRPr>
            </a:p>
          </p:txBody>
        </p:sp>
      </p:grpSp>
      <p:sp>
        <p:nvSpPr>
          <p:cNvPr id="180" name="テキスト ボックス 179">
            <a:extLst>
              <a:ext uri="{FF2B5EF4-FFF2-40B4-BE49-F238E27FC236}">
                <a16:creationId xmlns:a16="http://schemas.microsoft.com/office/drawing/2014/main" id="{F99A54C3-CEFE-62BC-5078-DAC6758BDDFB}"/>
              </a:ext>
            </a:extLst>
          </p:cNvPr>
          <p:cNvSpPr txBox="1"/>
          <p:nvPr/>
        </p:nvSpPr>
        <p:spPr>
          <a:xfrm>
            <a:off x="1104928" y="4294801"/>
            <a:ext cx="384721"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はっぴょう</a:t>
            </a:r>
          </a:p>
        </p:txBody>
      </p:sp>
      <p:sp>
        <p:nvSpPr>
          <p:cNvPr id="181" name="テキスト ボックス 180">
            <a:extLst>
              <a:ext uri="{FF2B5EF4-FFF2-40B4-BE49-F238E27FC236}">
                <a16:creationId xmlns:a16="http://schemas.microsoft.com/office/drawing/2014/main" id="{8C22D677-7822-0344-CDE4-886BD298D874}"/>
              </a:ext>
            </a:extLst>
          </p:cNvPr>
          <p:cNvSpPr txBox="1"/>
          <p:nvPr/>
        </p:nvSpPr>
        <p:spPr>
          <a:xfrm>
            <a:off x="1860320" y="4678544"/>
            <a:ext cx="2228174" cy="146194"/>
          </a:xfrm>
          <a:prstGeom prst="rect">
            <a:avLst/>
          </a:prstGeom>
          <a:noFill/>
        </p:spPr>
        <p:txBody>
          <a:bodyPr wrap="none" lIns="0" tIns="0" rIns="0" bIns="0" rtlCol="0">
            <a:spAutoFit/>
          </a:bodyPr>
          <a:lstStyle/>
          <a:p>
            <a:pPr>
              <a:lnSpc>
                <a:spcPts val="1200"/>
              </a:lnSpc>
            </a:pPr>
            <a:r>
              <a:rPr kumimoji="1" lang="ja-JP" altLang="en-US" sz="800" dirty="0">
                <a:solidFill>
                  <a:srgbClr val="F39801"/>
                </a:solidFill>
                <a:latin typeface="メイリオ" panose="020B0604030504040204" pitchFamily="50" charset="-128"/>
                <a:ea typeface="メイリオ" panose="020B0604030504040204" pitchFamily="50" charset="-128"/>
              </a:rPr>
              <a:t> ふ  だん　　　　　　　そな　　　　  かくにん</a:t>
            </a:r>
          </a:p>
        </p:txBody>
      </p:sp>
      <p:grpSp>
        <p:nvGrpSpPr>
          <p:cNvPr id="182" name="グループ化 181">
            <a:extLst>
              <a:ext uri="{FF2B5EF4-FFF2-40B4-BE49-F238E27FC236}">
                <a16:creationId xmlns:a16="http://schemas.microsoft.com/office/drawing/2014/main" id="{F79C5675-2B0E-3172-1A43-10FF17CA00AB}"/>
              </a:ext>
            </a:extLst>
          </p:cNvPr>
          <p:cNvGrpSpPr/>
          <p:nvPr/>
        </p:nvGrpSpPr>
        <p:grpSpPr>
          <a:xfrm>
            <a:off x="7568189" y="3001756"/>
            <a:ext cx="3799570" cy="889589"/>
            <a:chOff x="478367" y="1363553"/>
            <a:chExt cx="3799570" cy="889589"/>
          </a:xfrm>
        </p:grpSpPr>
        <p:sp>
          <p:nvSpPr>
            <p:cNvPr id="183" name="テキスト ボックス 182">
              <a:extLst>
                <a:ext uri="{FF2B5EF4-FFF2-40B4-BE49-F238E27FC236}">
                  <a16:creationId xmlns:a16="http://schemas.microsoft.com/office/drawing/2014/main" id="{E038D3FE-4F0C-F817-2987-6665D986B57F}"/>
                </a:ext>
              </a:extLst>
            </p:cNvPr>
            <p:cNvSpPr txBox="1"/>
            <p:nvPr/>
          </p:nvSpPr>
          <p:spPr>
            <a:xfrm>
              <a:off x="2533103" y="2057530"/>
              <a:ext cx="1287212" cy="153888"/>
            </a:xfrm>
            <a:prstGeom prst="rect">
              <a:avLst/>
            </a:prstGeom>
            <a:noFill/>
          </p:spPr>
          <p:txBody>
            <a:bodyPr wrap="none" lIns="0" tIns="0" rIns="0" bIns="0" rtlCol="0">
              <a:spAutoFit/>
            </a:bodyPr>
            <a:lstStyle/>
            <a:p>
              <a:pPr>
                <a:lnSpc>
                  <a:spcPts val="1200"/>
                </a:lnSpc>
              </a:pPr>
              <a:r>
                <a:rPr kumimoji="1" lang="ja-JP" altLang="en-US" sz="1000" dirty="0">
                  <a:solidFill>
                    <a:srgbClr val="404040"/>
                  </a:solidFill>
                  <a:latin typeface="メイリオ" panose="020B0604030504040204" pitchFamily="50" charset="-128"/>
                  <a:ea typeface="メイリオ" panose="020B0604030504040204" pitchFamily="50" charset="-128"/>
                </a:rPr>
                <a:t>い    けん  こう   かん</a:t>
              </a:r>
            </a:p>
          </p:txBody>
        </p:sp>
        <p:sp>
          <p:nvSpPr>
            <p:cNvPr id="184" name="四角形: 角を丸くする 183">
              <a:extLst>
                <a:ext uri="{FF2B5EF4-FFF2-40B4-BE49-F238E27FC236}">
                  <a16:creationId xmlns:a16="http://schemas.microsoft.com/office/drawing/2014/main" id="{889DFB48-4D72-0E66-BF35-DDAF07A0997D}"/>
                </a:ext>
              </a:extLst>
            </p:cNvPr>
            <p:cNvSpPr/>
            <p:nvPr/>
          </p:nvSpPr>
          <p:spPr>
            <a:xfrm>
              <a:off x="478367" y="1366463"/>
              <a:ext cx="3799570" cy="838434"/>
            </a:xfrm>
            <a:prstGeom prst="roundRect">
              <a:avLst/>
            </a:prstGeom>
            <a:solidFill>
              <a:srgbClr val="FBFBEF"/>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lIns="1080000" tIns="90000" bIns="0" rtlCol="0" anchor="ctr"/>
            <a:lstStyle/>
            <a:p>
              <a:pPr>
                <a:lnSpc>
                  <a:spcPts val="2700"/>
                </a:lnSpc>
              </a:pPr>
              <a:r>
                <a:rPr lang="ja-JP" altLang="en-US" b="1" dirty="0">
                  <a:solidFill>
                    <a:srgbClr val="F39801"/>
                  </a:solidFill>
                  <a:latin typeface="メイリオ" panose="020B0604030504040204" pitchFamily="50" charset="-128"/>
                </a:rPr>
                <a:t>火山災害に備えて</a:t>
              </a:r>
            </a:p>
            <a:p>
              <a:pPr>
                <a:lnSpc>
                  <a:spcPts val="2700"/>
                </a:lnSpc>
              </a:pPr>
              <a:r>
                <a:rPr lang="ja-JP" altLang="en-US" b="1" dirty="0">
                  <a:solidFill>
                    <a:srgbClr val="F39801"/>
                  </a:solidFill>
                  <a:latin typeface="メイリオ" panose="020B0604030504040204" pitchFamily="50" charset="-128"/>
                </a:rPr>
                <a:t>大切なこと</a:t>
              </a:r>
            </a:p>
          </p:txBody>
        </p:sp>
        <p:sp>
          <p:nvSpPr>
            <p:cNvPr id="185" name="四角形: 角を丸くする 184">
              <a:extLst>
                <a:ext uri="{FF2B5EF4-FFF2-40B4-BE49-F238E27FC236}">
                  <a16:creationId xmlns:a16="http://schemas.microsoft.com/office/drawing/2014/main" id="{61C80477-6115-BC32-FED5-BBB8D0BB48AA}"/>
                </a:ext>
              </a:extLst>
            </p:cNvPr>
            <p:cNvSpPr/>
            <p:nvPr/>
          </p:nvSpPr>
          <p:spPr>
            <a:xfrm>
              <a:off x="501828" y="1363553"/>
              <a:ext cx="847696" cy="838434"/>
            </a:xfrm>
            <a:prstGeom prst="roundRect">
              <a:avLst/>
            </a:prstGeom>
            <a:solidFill>
              <a:srgbClr val="F39801"/>
            </a:solidFill>
            <a:ln w="28575">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86" name="テキスト ボックス 185">
              <a:extLst>
                <a:ext uri="{FF2B5EF4-FFF2-40B4-BE49-F238E27FC236}">
                  <a16:creationId xmlns:a16="http://schemas.microsoft.com/office/drawing/2014/main" id="{1C7EEE84-E03A-BE46-B2A3-B2F1127609E8}"/>
                </a:ext>
              </a:extLst>
            </p:cNvPr>
            <p:cNvSpPr txBox="1"/>
            <p:nvPr/>
          </p:nvSpPr>
          <p:spPr>
            <a:xfrm>
              <a:off x="501828" y="1466251"/>
              <a:ext cx="800219" cy="276999"/>
            </a:xfrm>
            <a:prstGeom prst="rect">
              <a:avLst/>
            </a:prstGeom>
            <a:noFill/>
          </p:spPr>
          <p:txBody>
            <a:bodyPr wrap="none" rtlCol="0">
              <a:spAutoFit/>
            </a:bodyPr>
            <a:lstStyle/>
            <a:p>
              <a:r>
                <a:rPr kumimoji="1" lang="ja-JP" altLang="en-US" sz="1200" b="1" dirty="0"/>
                <a:t>意見交換</a:t>
              </a:r>
            </a:p>
          </p:txBody>
        </p:sp>
        <p:sp>
          <p:nvSpPr>
            <p:cNvPr id="187" name="テキスト ボックス 186">
              <a:extLst>
                <a:ext uri="{FF2B5EF4-FFF2-40B4-BE49-F238E27FC236}">
                  <a16:creationId xmlns:a16="http://schemas.microsoft.com/office/drawing/2014/main" id="{B0765F20-CD77-3D10-969D-3368A00AA566}"/>
                </a:ext>
              </a:extLst>
            </p:cNvPr>
            <p:cNvSpPr txBox="1"/>
            <p:nvPr/>
          </p:nvSpPr>
          <p:spPr>
            <a:xfrm>
              <a:off x="624237" y="1373391"/>
              <a:ext cx="589905" cy="138499"/>
            </a:xfrm>
            <a:prstGeom prst="rect">
              <a:avLst/>
            </a:prstGeom>
            <a:noFill/>
          </p:spPr>
          <p:txBody>
            <a:bodyPr wrap="none" lIns="0" tIns="0" rIns="0" bIns="0" rtlCol="0">
              <a:spAutoFit/>
            </a:bodyPr>
            <a:lstStyle/>
            <a:p>
              <a:pPr>
                <a:lnSpc>
                  <a:spcPts val="1200"/>
                </a:lnSpc>
              </a:pPr>
              <a:r>
                <a:rPr kumimoji="1" lang="ja-JP" altLang="en-US" sz="600" dirty="0">
                  <a:solidFill>
                    <a:srgbClr val="FBFBEF"/>
                  </a:solidFill>
                  <a:latin typeface="メイリオ" panose="020B0604030504040204" pitchFamily="50" charset="-128"/>
                  <a:ea typeface="メイリオ" panose="020B0604030504040204" pitchFamily="50" charset="-128"/>
                </a:rPr>
                <a:t>い  けんこうかん</a:t>
              </a:r>
            </a:p>
          </p:txBody>
        </p:sp>
        <p:sp>
          <p:nvSpPr>
            <p:cNvPr id="188" name="テキスト ボックス 187">
              <a:extLst>
                <a:ext uri="{FF2B5EF4-FFF2-40B4-BE49-F238E27FC236}">
                  <a16:creationId xmlns:a16="http://schemas.microsoft.com/office/drawing/2014/main" id="{0100682F-FDF6-2065-2808-BE85DE5523EF}"/>
                </a:ext>
              </a:extLst>
            </p:cNvPr>
            <p:cNvSpPr txBox="1"/>
            <p:nvPr/>
          </p:nvSpPr>
          <p:spPr>
            <a:xfrm>
              <a:off x="653755" y="1668367"/>
              <a:ext cx="461986" cy="584775"/>
            </a:xfrm>
            <a:prstGeom prst="rect">
              <a:avLst/>
            </a:prstGeom>
            <a:noFill/>
          </p:spPr>
          <p:txBody>
            <a:bodyPr wrap="none" rtlCol="0">
              <a:spAutoFit/>
            </a:bodyPr>
            <a:lstStyle/>
            <a:p>
              <a:r>
                <a:rPr kumimoji="1" lang="en-US" altLang="ja-JP" sz="3200" b="1" dirty="0">
                  <a:latin typeface="+mj-ea"/>
                  <a:ea typeface="+mj-ea"/>
                </a:rPr>
                <a:t>4</a:t>
              </a:r>
              <a:endParaRPr kumimoji="1" lang="ja-JP" altLang="en-US" sz="3200" b="1" dirty="0">
                <a:latin typeface="+mj-ea"/>
                <a:ea typeface="+mj-ea"/>
              </a:endParaRPr>
            </a:p>
          </p:txBody>
        </p:sp>
      </p:grpSp>
      <p:sp>
        <p:nvSpPr>
          <p:cNvPr id="189" name="テキスト ボックス 188">
            <a:extLst>
              <a:ext uri="{FF2B5EF4-FFF2-40B4-BE49-F238E27FC236}">
                <a16:creationId xmlns:a16="http://schemas.microsoft.com/office/drawing/2014/main" id="{AE0F1985-74A3-3B11-B31B-D29C44DAEDB4}"/>
              </a:ext>
            </a:extLst>
          </p:cNvPr>
          <p:cNvSpPr txBox="1"/>
          <p:nvPr/>
        </p:nvSpPr>
        <p:spPr>
          <a:xfrm>
            <a:off x="8647685" y="3062389"/>
            <a:ext cx="1410643" cy="146194"/>
          </a:xfrm>
          <a:prstGeom prst="rect">
            <a:avLst/>
          </a:prstGeom>
          <a:noFill/>
        </p:spPr>
        <p:txBody>
          <a:bodyPr wrap="none" lIns="0" tIns="0" rIns="0" bIns="0" rtlCol="0">
            <a:spAutoFit/>
          </a:bodyPr>
          <a:lstStyle/>
          <a:p>
            <a:pPr>
              <a:lnSpc>
                <a:spcPts val="1200"/>
              </a:lnSpc>
            </a:pPr>
            <a:r>
              <a:rPr kumimoji="1" lang="ja-JP" altLang="en-US" sz="800" dirty="0">
                <a:solidFill>
                  <a:srgbClr val="F39801"/>
                </a:solidFill>
                <a:latin typeface="メイリオ" panose="020B0604030504040204" pitchFamily="50" charset="-128"/>
                <a:ea typeface="メイリオ" panose="020B0604030504040204" pitchFamily="50" charset="-128"/>
              </a:rPr>
              <a:t>   か  ざん さい がい　　 そな</a:t>
            </a:r>
          </a:p>
        </p:txBody>
      </p:sp>
      <p:sp>
        <p:nvSpPr>
          <p:cNvPr id="190" name="テキスト ボックス 189">
            <a:extLst>
              <a:ext uri="{FF2B5EF4-FFF2-40B4-BE49-F238E27FC236}">
                <a16:creationId xmlns:a16="http://schemas.microsoft.com/office/drawing/2014/main" id="{ED083385-67A3-BF3E-5377-E5CA33302167}"/>
              </a:ext>
            </a:extLst>
          </p:cNvPr>
          <p:cNvSpPr txBox="1"/>
          <p:nvPr/>
        </p:nvSpPr>
        <p:spPr>
          <a:xfrm>
            <a:off x="8697380" y="3408555"/>
            <a:ext cx="445635" cy="146194"/>
          </a:xfrm>
          <a:prstGeom prst="rect">
            <a:avLst/>
          </a:prstGeom>
          <a:noFill/>
        </p:spPr>
        <p:txBody>
          <a:bodyPr wrap="none" lIns="0" tIns="0" rIns="0" bIns="0" rtlCol="0">
            <a:spAutoFit/>
          </a:bodyPr>
          <a:lstStyle/>
          <a:p>
            <a:pPr>
              <a:lnSpc>
                <a:spcPts val="1200"/>
              </a:lnSpc>
            </a:pPr>
            <a:r>
              <a:rPr kumimoji="1" lang="ja-JP" altLang="en-US" sz="800" dirty="0">
                <a:solidFill>
                  <a:srgbClr val="F39801"/>
                </a:solidFill>
                <a:latin typeface="メイリオ" panose="020B0604030504040204" pitchFamily="50" charset="-128"/>
                <a:ea typeface="メイリオ" panose="020B0604030504040204" pitchFamily="50" charset="-128"/>
              </a:rPr>
              <a:t>たい せつ</a:t>
            </a:r>
          </a:p>
        </p:txBody>
      </p:sp>
      <p:sp>
        <p:nvSpPr>
          <p:cNvPr id="17" name="正方形/長方形 16">
            <a:extLst>
              <a:ext uri="{FF2B5EF4-FFF2-40B4-BE49-F238E27FC236}">
                <a16:creationId xmlns:a16="http://schemas.microsoft.com/office/drawing/2014/main" id="{E468B010-A046-073D-CD83-0365A4036702}"/>
              </a:ext>
            </a:extLst>
          </p:cNvPr>
          <p:cNvSpPr/>
          <p:nvPr/>
        </p:nvSpPr>
        <p:spPr>
          <a:xfrm>
            <a:off x="194582" y="1213707"/>
            <a:ext cx="485613" cy="2759371"/>
          </a:xfrm>
          <a:prstGeom prst="rect">
            <a:avLst/>
          </a:prstGeom>
          <a:ln w="28575">
            <a:solidFill>
              <a:srgbClr val="F39801"/>
            </a:solidFill>
          </a:ln>
        </p:spPr>
        <p:style>
          <a:lnRef idx="2">
            <a:schemeClr val="accent6"/>
          </a:lnRef>
          <a:fillRef idx="1">
            <a:schemeClr val="lt1"/>
          </a:fillRef>
          <a:effectRef idx="0">
            <a:schemeClr val="accent6"/>
          </a:effectRef>
          <a:fontRef idx="minor">
            <a:schemeClr val="dk1"/>
          </a:fontRef>
        </p:style>
        <p:txBody>
          <a:bodyPr vert="eaVert" tIns="0" bIns="0" rtlCol="0" anchor="ctr"/>
          <a:lstStyle/>
          <a:p>
            <a:pPr algn="ctr"/>
            <a:r>
              <a:rPr lang="ja-JP" altLang="ja-JP" sz="1200" b="1" dirty="0">
                <a:solidFill>
                  <a:srgbClr val="F39801"/>
                </a:solidFill>
              </a:rPr>
              <a:t>火口周辺に近づく登山者</a:t>
            </a:r>
            <a:endParaRPr kumimoji="1" lang="ja-JP" altLang="en-US" sz="1200" b="1" dirty="0">
              <a:solidFill>
                <a:srgbClr val="F39801"/>
              </a:solidFill>
            </a:endParaRPr>
          </a:p>
        </p:txBody>
      </p:sp>
      <p:sp>
        <p:nvSpPr>
          <p:cNvPr id="21" name="正方形/長方形 20">
            <a:extLst>
              <a:ext uri="{FF2B5EF4-FFF2-40B4-BE49-F238E27FC236}">
                <a16:creationId xmlns:a16="http://schemas.microsoft.com/office/drawing/2014/main" id="{57BCBC3E-D112-16ED-66E3-402BABAB77E8}"/>
              </a:ext>
            </a:extLst>
          </p:cNvPr>
          <p:cNvSpPr/>
          <p:nvPr/>
        </p:nvSpPr>
        <p:spPr>
          <a:xfrm>
            <a:off x="199947" y="4267041"/>
            <a:ext cx="485613" cy="1801312"/>
          </a:xfrm>
          <a:prstGeom prst="rect">
            <a:avLst/>
          </a:prstGeom>
          <a:ln w="28575">
            <a:solidFill>
              <a:srgbClr val="F39801"/>
            </a:solidFill>
          </a:ln>
        </p:spPr>
        <p:style>
          <a:lnRef idx="2">
            <a:schemeClr val="accent6"/>
          </a:lnRef>
          <a:fillRef idx="1">
            <a:schemeClr val="lt1"/>
          </a:fillRef>
          <a:effectRef idx="0">
            <a:schemeClr val="accent6"/>
          </a:effectRef>
          <a:fontRef idx="minor">
            <a:schemeClr val="dk1"/>
          </a:fontRef>
        </p:style>
        <p:txBody>
          <a:bodyPr vert="eaVert" tIns="0" bIns="0" rtlCol="0" anchor="ctr"/>
          <a:lstStyle/>
          <a:p>
            <a:pPr algn="ctr"/>
            <a:r>
              <a:rPr lang="ja-JP" altLang="en-US" sz="1200" b="1" dirty="0">
                <a:solidFill>
                  <a:srgbClr val="F39801"/>
                </a:solidFill>
              </a:rPr>
              <a:t>火山のふもとに</a:t>
            </a:r>
            <a:endParaRPr lang="en-US" altLang="ja-JP" sz="1200" b="1" dirty="0">
              <a:solidFill>
                <a:srgbClr val="F39801"/>
              </a:solidFill>
            </a:endParaRPr>
          </a:p>
          <a:p>
            <a:pPr algn="ctr"/>
            <a:r>
              <a:rPr lang="ja-JP" altLang="en-US" sz="1200" b="1" dirty="0">
                <a:solidFill>
                  <a:srgbClr val="F39801"/>
                </a:solidFill>
              </a:rPr>
              <a:t>お住まいの方</a:t>
            </a:r>
            <a:endParaRPr kumimoji="1" lang="ja-JP" altLang="en-US" sz="1200" b="1" dirty="0">
              <a:solidFill>
                <a:srgbClr val="F39801"/>
              </a:solidFill>
            </a:endParaRPr>
          </a:p>
        </p:txBody>
      </p:sp>
      <p:pic>
        <p:nvPicPr>
          <p:cNvPr id="4" name="図 3">
            <a:extLst>
              <a:ext uri="{FF2B5EF4-FFF2-40B4-BE49-F238E27FC236}">
                <a16:creationId xmlns:a16="http://schemas.microsoft.com/office/drawing/2014/main" id="{A74FE56B-3C4F-34B4-078C-2FE14274D0AC}"/>
              </a:ext>
            </a:extLst>
          </p:cNvPr>
          <p:cNvPicPr>
            <a:picLocks noChangeAspect="1"/>
          </p:cNvPicPr>
          <p:nvPr/>
        </p:nvPicPr>
        <p:blipFill>
          <a:blip r:embed="rId4"/>
          <a:srcRect/>
          <a:stretch/>
        </p:blipFill>
        <p:spPr>
          <a:xfrm>
            <a:off x="4193307" y="1297709"/>
            <a:ext cx="549256" cy="641788"/>
          </a:xfrm>
          <a:prstGeom prst="rect">
            <a:avLst/>
          </a:prstGeom>
        </p:spPr>
      </p:pic>
      <p:sp>
        <p:nvSpPr>
          <p:cNvPr id="5" name="テキスト ボックス 4">
            <a:extLst>
              <a:ext uri="{FF2B5EF4-FFF2-40B4-BE49-F238E27FC236}">
                <a16:creationId xmlns:a16="http://schemas.microsoft.com/office/drawing/2014/main" id="{98E3D7CC-29FE-96BA-41B3-12001452C18D}"/>
              </a:ext>
            </a:extLst>
          </p:cNvPr>
          <p:cNvSpPr txBox="1"/>
          <p:nvPr/>
        </p:nvSpPr>
        <p:spPr>
          <a:xfrm>
            <a:off x="4237312" y="1407884"/>
            <a:ext cx="468398" cy="523220"/>
          </a:xfrm>
          <a:prstGeom prst="rect">
            <a:avLst/>
          </a:prstGeom>
          <a:noFill/>
        </p:spPr>
        <p:txBody>
          <a:bodyPr wrap="none" rtlCol="0">
            <a:spAutoFit/>
          </a:bodyPr>
          <a:lstStyle/>
          <a:p>
            <a:pPr algn="ctr"/>
            <a:r>
              <a:rPr kumimoji="1" lang="ja-JP" altLang="en-US" sz="1000" b="1" dirty="0">
                <a:solidFill>
                  <a:srgbClr val="F39801"/>
                </a:solidFill>
              </a:rPr>
              <a:t>目安</a:t>
            </a:r>
            <a:endParaRPr kumimoji="1" lang="en-US" altLang="ja-JP" sz="1000" b="1" dirty="0">
              <a:solidFill>
                <a:srgbClr val="F39801"/>
              </a:solidFill>
            </a:endParaRPr>
          </a:p>
          <a:p>
            <a:pPr algn="ctr"/>
            <a:r>
              <a:rPr kumimoji="1" lang="ja-JP" altLang="en-US" b="1" dirty="0">
                <a:solidFill>
                  <a:srgbClr val="F39801"/>
                </a:solidFill>
              </a:rPr>
              <a:t>５ </a:t>
            </a:r>
          </a:p>
        </p:txBody>
      </p:sp>
      <p:pic>
        <p:nvPicPr>
          <p:cNvPr id="7" name="図 6">
            <a:extLst>
              <a:ext uri="{FF2B5EF4-FFF2-40B4-BE49-F238E27FC236}">
                <a16:creationId xmlns:a16="http://schemas.microsoft.com/office/drawing/2014/main" id="{8918BD00-0A92-5D0C-E708-D9096C7CEC77}"/>
              </a:ext>
            </a:extLst>
          </p:cNvPr>
          <p:cNvPicPr>
            <a:picLocks noChangeAspect="1"/>
          </p:cNvPicPr>
          <p:nvPr/>
        </p:nvPicPr>
        <p:blipFill>
          <a:blip r:embed="rId4"/>
          <a:srcRect/>
          <a:stretch/>
        </p:blipFill>
        <p:spPr>
          <a:xfrm>
            <a:off x="4184793" y="3202050"/>
            <a:ext cx="549256" cy="641788"/>
          </a:xfrm>
          <a:prstGeom prst="rect">
            <a:avLst/>
          </a:prstGeom>
        </p:spPr>
      </p:pic>
      <p:sp>
        <p:nvSpPr>
          <p:cNvPr id="8" name="テキスト ボックス 7">
            <a:extLst>
              <a:ext uri="{FF2B5EF4-FFF2-40B4-BE49-F238E27FC236}">
                <a16:creationId xmlns:a16="http://schemas.microsoft.com/office/drawing/2014/main" id="{4CED5596-C461-D3E5-11D4-E492CDCF49D2}"/>
              </a:ext>
            </a:extLst>
          </p:cNvPr>
          <p:cNvSpPr txBox="1"/>
          <p:nvPr/>
        </p:nvSpPr>
        <p:spPr>
          <a:xfrm>
            <a:off x="4228798" y="3312225"/>
            <a:ext cx="468398" cy="523220"/>
          </a:xfrm>
          <a:prstGeom prst="rect">
            <a:avLst/>
          </a:prstGeom>
          <a:noFill/>
        </p:spPr>
        <p:txBody>
          <a:bodyPr wrap="none" rtlCol="0">
            <a:spAutoFit/>
          </a:bodyPr>
          <a:lstStyle/>
          <a:p>
            <a:pPr algn="ctr"/>
            <a:r>
              <a:rPr kumimoji="1" lang="ja-JP" altLang="en-US" sz="1000" b="1" dirty="0">
                <a:solidFill>
                  <a:srgbClr val="F39801"/>
                </a:solidFill>
              </a:rPr>
              <a:t>目安</a:t>
            </a:r>
            <a:endParaRPr kumimoji="1" lang="en-US" altLang="ja-JP" sz="1000" b="1" dirty="0">
              <a:solidFill>
                <a:srgbClr val="F39801"/>
              </a:solidFill>
            </a:endParaRPr>
          </a:p>
          <a:p>
            <a:pPr algn="ctr"/>
            <a:r>
              <a:rPr kumimoji="1" lang="ja-JP" altLang="en-US" b="1" dirty="0">
                <a:solidFill>
                  <a:srgbClr val="F39801"/>
                </a:solidFill>
              </a:rPr>
              <a:t>５ </a:t>
            </a:r>
          </a:p>
        </p:txBody>
      </p:sp>
      <p:pic>
        <p:nvPicPr>
          <p:cNvPr id="9" name="図 8">
            <a:extLst>
              <a:ext uri="{FF2B5EF4-FFF2-40B4-BE49-F238E27FC236}">
                <a16:creationId xmlns:a16="http://schemas.microsoft.com/office/drawing/2014/main" id="{B490847F-4549-5014-356F-9A4881CCF9FD}"/>
              </a:ext>
            </a:extLst>
          </p:cNvPr>
          <p:cNvPicPr>
            <a:picLocks noChangeAspect="1"/>
          </p:cNvPicPr>
          <p:nvPr/>
        </p:nvPicPr>
        <p:blipFill>
          <a:blip r:embed="rId4"/>
          <a:srcRect/>
          <a:stretch/>
        </p:blipFill>
        <p:spPr>
          <a:xfrm>
            <a:off x="4192892" y="5326689"/>
            <a:ext cx="549256" cy="641788"/>
          </a:xfrm>
          <a:prstGeom prst="rect">
            <a:avLst/>
          </a:prstGeom>
        </p:spPr>
      </p:pic>
      <p:sp>
        <p:nvSpPr>
          <p:cNvPr id="10" name="テキスト ボックス 9">
            <a:extLst>
              <a:ext uri="{FF2B5EF4-FFF2-40B4-BE49-F238E27FC236}">
                <a16:creationId xmlns:a16="http://schemas.microsoft.com/office/drawing/2014/main" id="{97EB46F6-A592-5076-B26B-BA537824C4E2}"/>
              </a:ext>
            </a:extLst>
          </p:cNvPr>
          <p:cNvSpPr txBox="1"/>
          <p:nvPr/>
        </p:nvSpPr>
        <p:spPr>
          <a:xfrm>
            <a:off x="4236897" y="5436864"/>
            <a:ext cx="468398" cy="523220"/>
          </a:xfrm>
          <a:prstGeom prst="rect">
            <a:avLst/>
          </a:prstGeom>
          <a:noFill/>
        </p:spPr>
        <p:txBody>
          <a:bodyPr wrap="none" rtlCol="0">
            <a:spAutoFit/>
          </a:bodyPr>
          <a:lstStyle/>
          <a:p>
            <a:pPr algn="ctr"/>
            <a:r>
              <a:rPr kumimoji="1" lang="ja-JP" altLang="en-US" sz="1000" b="1" dirty="0">
                <a:solidFill>
                  <a:srgbClr val="F39801"/>
                </a:solidFill>
              </a:rPr>
              <a:t>目安</a:t>
            </a:r>
            <a:endParaRPr kumimoji="1" lang="en-US" altLang="ja-JP" sz="1000" b="1" dirty="0">
              <a:solidFill>
                <a:srgbClr val="F39801"/>
              </a:solidFill>
            </a:endParaRPr>
          </a:p>
          <a:p>
            <a:pPr algn="ctr"/>
            <a:r>
              <a:rPr kumimoji="1" lang="ja-JP" altLang="en-US" b="1" dirty="0">
                <a:solidFill>
                  <a:srgbClr val="F39801"/>
                </a:solidFill>
              </a:rPr>
              <a:t>５ </a:t>
            </a:r>
          </a:p>
        </p:txBody>
      </p:sp>
      <p:pic>
        <p:nvPicPr>
          <p:cNvPr id="11" name="図 10">
            <a:extLst>
              <a:ext uri="{FF2B5EF4-FFF2-40B4-BE49-F238E27FC236}">
                <a16:creationId xmlns:a16="http://schemas.microsoft.com/office/drawing/2014/main" id="{7F96BC6B-BDF2-1F89-1113-A73D069539CB}"/>
              </a:ext>
            </a:extLst>
          </p:cNvPr>
          <p:cNvPicPr>
            <a:picLocks noChangeAspect="1"/>
          </p:cNvPicPr>
          <p:nvPr/>
        </p:nvPicPr>
        <p:blipFill>
          <a:blip r:embed="rId4"/>
          <a:srcRect/>
          <a:stretch/>
        </p:blipFill>
        <p:spPr>
          <a:xfrm>
            <a:off x="4190007" y="2264805"/>
            <a:ext cx="549256" cy="641788"/>
          </a:xfrm>
          <a:prstGeom prst="rect">
            <a:avLst/>
          </a:prstGeom>
        </p:spPr>
      </p:pic>
      <p:sp>
        <p:nvSpPr>
          <p:cNvPr id="12" name="テキスト ボックス 11">
            <a:extLst>
              <a:ext uri="{FF2B5EF4-FFF2-40B4-BE49-F238E27FC236}">
                <a16:creationId xmlns:a16="http://schemas.microsoft.com/office/drawing/2014/main" id="{344062B8-CB8B-454C-FD6B-3A7675F8FA4F}"/>
              </a:ext>
            </a:extLst>
          </p:cNvPr>
          <p:cNvSpPr txBox="1"/>
          <p:nvPr/>
        </p:nvSpPr>
        <p:spPr>
          <a:xfrm>
            <a:off x="4028961" y="2341104"/>
            <a:ext cx="803681" cy="576440"/>
          </a:xfrm>
          <a:prstGeom prst="rect">
            <a:avLst/>
          </a:prstGeom>
          <a:noFill/>
        </p:spPr>
        <p:txBody>
          <a:bodyPr wrap="square" rtlCol="0">
            <a:spAutoFit/>
          </a:bodyPr>
          <a:lstStyle/>
          <a:p>
            <a:pPr algn="ctr">
              <a:lnSpc>
                <a:spcPts val="1200"/>
              </a:lnSpc>
            </a:pPr>
            <a:r>
              <a:rPr kumimoji="1" lang="ja-JP" altLang="en-US" sz="800" b="1" dirty="0">
                <a:solidFill>
                  <a:srgbClr val="F39801"/>
                </a:solidFill>
              </a:rPr>
              <a:t>  目安</a:t>
            </a:r>
            <a:endParaRPr kumimoji="1" lang="en-US" altLang="ja-JP" sz="800" b="1" dirty="0">
              <a:solidFill>
                <a:srgbClr val="F39801"/>
              </a:solidFill>
            </a:endParaRPr>
          </a:p>
          <a:p>
            <a:pPr algn="ctr">
              <a:lnSpc>
                <a:spcPts val="1200"/>
              </a:lnSpc>
            </a:pPr>
            <a:r>
              <a:rPr kumimoji="1" lang="en-US" altLang="ja-JP" sz="1600" b="1" dirty="0">
                <a:solidFill>
                  <a:srgbClr val="F39801"/>
                </a:solidFill>
              </a:rPr>
              <a:t> 5</a:t>
            </a:r>
            <a:r>
              <a:rPr kumimoji="1" lang="en-US" altLang="ja-JP" sz="1050" b="1" dirty="0">
                <a:solidFill>
                  <a:srgbClr val="F39801"/>
                </a:solidFill>
              </a:rPr>
              <a:t>~</a:t>
            </a:r>
          </a:p>
          <a:p>
            <a:pPr algn="ctr">
              <a:lnSpc>
                <a:spcPts val="1200"/>
              </a:lnSpc>
            </a:pPr>
            <a:r>
              <a:rPr kumimoji="1" lang="en-US" altLang="ja-JP" sz="1600" b="1" dirty="0">
                <a:solidFill>
                  <a:srgbClr val="F39801"/>
                </a:solidFill>
              </a:rPr>
              <a:t>10    </a:t>
            </a:r>
            <a:r>
              <a:rPr kumimoji="1" lang="ja-JP" altLang="en-US" b="1" dirty="0">
                <a:solidFill>
                  <a:srgbClr val="F39801"/>
                </a:solidFill>
              </a:rPr>
              <a:t> </a:t>
            </a:r>
          </a:p>
        </p:txBody>
      </p:sp>
      <p:pic>
        <p:nvPicPr>
          <p:cNvPr id="13" name="図 12">
            <a:extLst>
              <a:ext uri="{FF2B5EF4-FFF2-40B4-BE49-F238E27FC236}">
                <a16:creationId xmlns:a16="http://schemas.microsoft.com/office/drawing/2014/main" id="{4A45EBCE-8CDC-B385-1DA9-379CDCBE03EF}"/>
              </a:ext>
            </a:extLst>
          </p:cNvPr>
          <p:cNvPicPr>
            <a:picLocks noChangeAspect="1"/>
          </p:cNvPicPr>
          <p:nvPr/>
        </p:nvPicPr>
        <p:blipFill>
          <a:blip r:embed="rId4"/>
          <a:srcRect/>
          <a:stretch/>
        </p:blipFill>
        <p:spPr>
          <a:xfrm>
            <a:off x="4195933" y="4381668"/>
            <a:ext cx="549256" cy="641788"/>
          </a:xfrm>
          <a:prstGeom prst="rect">
            <a:avLst/>
          </a:prstGeom>
        </p:spPr>
      </p:pic>
      <p:sp>
        <p:nvSpPr>
          <p:cNvPr id="14" name="テキスト ボックス 13">
            <a:extLst>
              <a:ext uri="{FF2B5EF4-FFF2-40B4-BE49-F238E27FC236}">
                <a16:creationId xmlns:a16="http://schemas.microsoft.com/office/drawing/2014/main" id="{4662D3C4-8130-57FE-A957-E081FDEFE2C9}"/>
              </a:ext>
            </a:extLst>
          </p:cNvPr>
          <p:cNvSpPr txBox="1"/>
          <p:nvPr/>
        </p:nvSpPr>
        <p:spPr>
          <a:xfrm>
            <a:off x="4034887" y="4457967"/>
            <a:ext cx="803681" cy="576440"/>
          </a:xfrm>
          <a:prstGeom prst="rect">
            <a:avLst/>
          </a:prstGeom>
          <a:noFill/>
        </p:spPr>
        <p:txBody>
          <a:bodyPr wrap="square" rtlCol="0">
            <a:spAutoFit/>
          </a:bodyPr>
          <a:lstStyle/>
          <a:p>
            <a:pPr algn="ctr">
              <a:lnSpc>
                <a:spcPts val="1200"/>
              </a:lnSpc>
            </a:pPr>
            <a:r>
              <a:rPr kumimoji="1" lang="ja-JP" altLang="en-US" sz="800" b="1" dirty="0">
                <a:solidFill>
                  <a:srgbClr val="F39801"/>
                </a:solidFill>
              </a:rPr>
              <a:t>  目安</a:t>
            </a:r>
            <a:endParaRPr kumimoji="1" lang="en-US" altLang="ja-JP" sz="800" b="1" dirty="0">
              <a:solidFill>
                <a:srgbClr val="F39801"/>
              </a:solidFill>
            </a:endParaRPr>
          </a:p>
          <a:p>
            <a:pPr algn="ctr">
              <a:lnSpc>
                <a:spcPts val="1200"/>
              </a:lnSpc>
            </a:pPr>
            <a:r>
              <a:rPr kumimoji="1" lang="en-US" altLang="ja-JP" sz="1600" b="1" dirty="0">
                <a:solidFill>
                  <a:srgbClr val="F39801"/>
                </a:solidFill>
              </a:rPr>
              <a:t> 5</a:t>
            </a:r>
            <a:r>
              <a:rPr kumimoji="1" lang="en-US" altLang="ja-JP" sz="1050" b="1" dirty="0">
                <a:solidFill>
                  <a:srgbClr val="F39801"/>
                </a:solidFill>
              </a:rPr>
              <a:t>~</a:t>
            </a:r>
          </a:p>
          <a:p>
            <a:pPr algn="ctr">
              <a:lnSpc>
                <a:spcPts val="1200"/>
              </a:lnSpc>
            </a:pPr>
            <a:r>
              <a:rPr kumimoji="1" lang="en-US" altLang="ja-JP" sz="1600" b="1" dirty="0">
                <a:solidFill>
                  <a:srgbClr val="F39801"/>
                </a:solidFill>
              </a:rPr>
              <a:t>10    </a:t>
            </a:r>
            <a:r>
              <a:rPr kumimoji="1" lang="ja-JP" altLang="en-US" b="1" dirty="0">
                <a:solidFill>
                  <a:srgbClr val="F39801"/>
                </a:solidFill>
              </a:rPr>
              <a:t> </a:t>
            </a:r>
          </a:p>
        </p:txBody>
      </p:sp>
      <p:pic>
        <p:nvPicPr>
          <p:cNvPr id="15" name="図 14">
            <a:extLst>
              <a:ext uri="{FF2B5EF4-FFF2-40B4-BE49-F238E27FC236}">
                <a16:creationId xmlns:a16="http://schemas.microsoft.com/office/drawing/2014/main" id="{A4FF581F-0030-9CE8-E1F7-28D10097D63F}"/>
              </a:ext>
            </a:extLst>
          </p:cNvPr>
          <p:cNvPicPr>
            <a:picLocks noChangeAspect="1"/>
          </p:cNvPicPr>
          <p:nvPr/>
        </p:nvPicPr>
        <p:blipFill>
          <a:blip r:embed="rId4"/>
          <a:srcRect/>
          <a:stretch/>
        </p:blipFill>
        <p:spPr>
          <a:xfrm>
            <a:off x="10686922" y="3109751"/>
            <a:ext cx="549256" cy="641788"/>
          </a:xfrm>
          <a:prstGeom prst="rect">
            <a:avLst/>
          </a:prstGeom>
        </p:spPr>
      </p:pic>
      <p:sp>
        <p:nvSpPr>
          <p:cNvPr id="16" name="テキスト ボックス 15">
            <a:extLst>
              <a:ext uri="{FF2B5EF4-FFF2-40B4-BE49-F238E27FC236}">
                <a16:creationId xmlns:a16="http://schemas.microsoft.com/office/drawing/2014/main" id="{51F4A201-0446-E16B-C43F-83E3FC1E9087}"/>
              </a:ext>
            </a:extLst>
          </p:cNvPr>
          <p:cNvSpPr txBox="1"/>
          <p:nvPr/>
        </p:nvSpPr>
        <p:spPr>
          <a:xfrm>
            <a:off x="10525876" y="3186050"/>
            <a:ext cx="803681" cy="576440"/>
          </a:xfrm>
          <a:prstGeom prst="rect">
            <a:avLst/>
          </a:prstGeom>
          <a:noFill/>
        </p:spPr>
        <p:txBody>
          <a:bodyPr wrap="square" rtlCol="0">
            <a:spAutoFit/>
          </a:bodyPr>
          <a:lstStyle/>
          <a:p>
            <a:pPr algn="ctr">
              <a:lnSpc>
                <a:spcPts val="1200"/>
              </a:lnSpc>
            </a:pPr>
            <a:r>
              <a:rPr kumimoji="1" lang="ja-JP" altLang="en-US" sz="800" b="1" dirty="0">
                <a:solidFill>
                  <a:srgbClr val="F39801"/>
                </a:solidFill>
              </a:rPr>
              <a:t>  目安</a:t>
            </a:r>
            <a:endParaRPr kumimoji="1" lang="en-US" altLang="ja-JP" sz="800" b="1" dirty="0">
              <a:solidFill>
                <a:srgbClr val="F39801"/>
              </a:solidFill>
            </a:endParaRPr>
          </a:p>
          <a:p>
            <a:pPr algn="ctr">
              <a:lnSpc>
                <a:spcPts val="1200"/>
              </a:lnSpc>
            </a:pPr>
            <a:r>
              <a:rPr kumimoji="1" lang="en-US" altLang="ja-JP" sz="1600" b="1" dirty="0">
                <a:solidFill>
                  <a:srgbClr val="F39801"/>
                </a:solidFill>
              </a:rPr>
              <a:t> 5</a:t>
            </a:r>
            <a:r>
              <a:rPr kumimoji="1" lang="en-US" altLang="ja-JP" sz="1050" b="1" dirty="0">
                <a:solidFill>
                  <a:srgbClr val="F39801"/>
                </a:solidFill>
              </a:rPr>
              <a:t>~</a:t>
            </a:r>
          </a:p>
          <a:p>
            <a:pPr algn="ctr">
              <a:lnSpc>
                <a:spcPts val="1200"/>
              </a:lnSpc>
            </a:pPr>
            <a:r>
              <a:rPr kumimoji="1" lang="en-US" altLang="ja-JP" sz="1600" b="1" dirty="0">
                <a:solidFill>
                  <a:srgbClr val="F39801"/>
                </a:solidFill>
              </a:rPr>
              <a:t>10    </a:t>
            </a:r>
            <a:r>
              <a:rPr kumimoji="1" lang="ja-JP" altLang="en-US" b="1" dirty="0">
                <a:solidFill>
                  <a:srgbClr val="F39801"/>
                </a:solidFill>
              </a:rPr>
              <a:t> </a:t>
            </a:r>
          </a:p>
        </p:txBody>
      </p:sp>
    </p:spTree>
    <p:extLst>
      <p:ext uri="{BB962C8B-B14F-4D97-AF65-F5344CB8AC3E}">
        <p14:creationId xmlns:p14="http://schemas.microsoft.com/office/powerpoint/2010/main" val="1716382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3</a:t>
            </a:r>
            <a:endParaRPr kumimoji="1" lang="ja-JP" altLang="en-US" dirty="0"/>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lang="ja-JP" altLang="en-US" dirty="0"/>
              <a:t>登山前の事前の確認</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a:xfrm>
            <a:off x="3372374" y="1516177"/>
            <a:ext cx="8099959" cy="2857433"/>
          </a:xfrm>
        </p:spPr>
        <p:txBody>
          <a:bodyPr rIns="0" anchor="ctr"/>
          <a:lstStyle/>
          <a:p>
            <a:r>
              <a:rPr lang="ja-JP" altLang="ja-JP" dirty="0">
                <a:solidFill>
                  <a:srgbClr val="404040"/>
                </a:solidFill>
              </a:rPr>
              <a:t>・</a:t>
            </a:r>
            <a:r>
              <a:rPr lang="ja-JP" altLang="en-US" dirty="0">
                <a:solidFill>
                  <a:srgbClr val="404040"/>
                </a:solidFill>
              </a:rPr>
              <a:t>登山中の火山の噴火による</a:t>
            </a:r>
            <a:endParaRPr lang="en-US" altLang="ja-JP" dirty="0">
              <a:solidFill>
                <a:srgbClr val="404040"/>
              </a:solidFill>
            </a:endParaRPr>
          </a:p>
          <a:p>
            <a:r>
              <a:rPr lang="ja-JP" altLang="en-US" dirty="0"/>
              <a:t>　</a:t>
            </a:r>
            <a:r>
              <a:rPr lang="ja-JP" altLang="en-US" dirty="0">
                <a:solidFill>
                  <a:srgbClr val="404040"/>
                </a:solidFill>
              </a:rPr>
              <a:t>災害リスクを確認しましょう。</a:t>
            </a:r>
            <a:endParaRPr lang="ja-JP" altLang="ja-JP" dirty="0">
              <a:solidFill>
                <a:srgbClr val="404040"/>
              </a:solidFill>
            </a:endParaRPr>
          </a:p>
          <a:p>
            <a:r>
              <a:rPr lang="ja-JP" altLang="ja-JP" dirty="0">
                <a:solidFill>
                  <a:srgbClr val="404040"/>
                </a:solidFill>
              </a:rPr>
              <a:t>・</a:t>
            </a:r>
            <a:r>
              <a:rPr lang="ja-JP" altLang="en-US" dirty="0">
                <a:solidFill>
                  <a:srgbClr val="404040"/>
                </a:solidFill>
              </a:rPr>
              <a:t>火山活動、現在の規制の有無の</a:t>
            </a:r>
            <a:endParaRPr lang="en-US" altLang="ja-JP" dirty="0">
              <a:solidFill>
                <a:srgbClr val="404040"/>
              </a:solidFill>
            </a:endParaRPr>
          </a:p>
          <a:p>
            <a:r>
              <a:rPr lang="ja-JP" altLang="en-US" dirty="0"/>
              <a:t>　</a:t>
            </a:r>
            <a:r>
              <a:rPr lang="ja-JP" altLang="en-US" dirty="0">
                <a:solidFill>
                  <a:srgbClr val="404040"/>
                </a:solidFill>
              </a:rPr>
              <a:t>確認方法について確認しましょう。</a:t>
            </a:r>
            <a:endParaRPr kumimoji="1" lang="ja-JP" altLang="en-US" sz="2400" dirty="0"/>
          </a:p>
        </p:txBody>
      </p:sp>
      <p:sp>
        <p:nvSpPr>
          <p:cNvPr id="26" name="テキスト プレースホルダー 25">
            <a:extLst>
              <a:ext uri="{FF2B5EF4-FFF2-40B4-BE49-F238E27FC236}">
                <a16:creationId xmlns:a16="http://schemas.microsoft.com/office/drawing/2014/main" id="{93700466-A4C9-107A-F29C-C81AE6232337}"/>
              </a:ext>
            </a:extLst>
          </p:cNvPr>
          <p:cNvSpPr>
            <a:spLocks noGrp="1"/>
          </p:cNvSpPr>
          <p:nvPr>
            <p:ph type="body" sz="quarter" idx="15"/>
          </p:nvPr>
        </p:nvSpPr>
        <p:spPr>
          <a:prstGeom prst="rect">
            <a:avLst/>
          </a:prstGeom>
          <a:solidFill>
            <a:srgbClr val="F39801"/>
          </a:solidFill>
          <a:ln w="12700">
            <a:solidFill>
              <a:srgbClr val="F39801"/>
            </a:solidFill>
          </a:ln>
        </p:spPr>
        <p:txBody>
          <a:bodyPr/>
          <a:lstStyle/>
          <a:p>
            <a:r>
              <a:rPr lang="ja-JP" altLang="en-US" dirty="0">
                <a:solidFill>
                  <a:schemeClr val="tx1"/>
                </a:solidFill>
              </a:rPr>
              <a:t>登山前の事前の確認</a:t>
            </a:r>
          </a:p>
        </p:txBody>
      </p:sp>
      <p:sp>
        <p:nvSpPr>
          <p:cNvPr id="27" name="テキスト プレースホルダー 26">
            <a:extLst>
              <a:ext uri="{FF2B5EF4-FFF2-40B4-BE49-F238E27FC236}">
                <a16:creationId xmlns:a16="http://schemas.microsoft.com/office/drawing/2014/main" id="{8997ED79-1DAE-A1B2-50CA-D773A947579A}"/>
              </a:ext>
            </a:extLst>
          </p:cNvPr>
          <p:cNvSpPr>
            <a:spLocks noGrp="1"/>
          </p:cNvSpPr>
          <p:nvPr>
            <p:ph type="body" sz="quarter" idx="16"/>
          </p:nvPr>
        </p:nvSpPr>
        <p:spPr>
          <a:prstGeom prst="rect">
            <a:avLst/>
          </a:prstGeom>
        </p:spPr>
        <p:txBody>
          <a:bodyPr/>
          <a:lstStyle/>
          <a:p>
            <a:r>
              <a:rPr lang="ja-JP" altLang="en-US" dirty="0"/>
              <a:t>情報・警報受信時の対応</a:t>
            </a:r>
          </a:p>
        </p:txBody>
      </p:sp>
      <p:sp>
        <p:nvSpPr>
          <p:cNvPr id="31" name="テキスト プレースホルダー 30">
            <a:extLst>
              <a:ext uri="{FF2B5EF4-FFF2-40B4-BE49-F238E27FC236}">
                <a16:creationId xmlns:a16="http://schemas.microsoft.com/office/drawing/2014/main" id="{4669382E-A78B-3645-68F6-F1883833D54D}"/>
              </a:ext>
            </a:extLst>
          </p:cNvPr>
          <p:cNvSpPr>
            <a:spLocks noGrp="1"/>
          </p:cNvSpPr>
          <p:nvPr>
            <p:ph type="body" sz="quarter" idx="17"/>
          </p:nvPr>
        </p:nvSpPr>
        <p:spPr>
          <a:prstGeom prst="rect">
            <a:avLst/>
          </a:prstGeom>
        </p:spPr>
        <p:txBody>
          <a:bodyPr/>
          <a:lstStyle/>
          <a:p>
            <a:r>
              <a:rPr lang="ja-JP" altLang="en-US" dirty="0"/>
              <a:t>噴火速報受信時の対応</a:t>
            </a:r>
          </a:p>
        </p:txBody>
      </p:sp>
      <p:sp>
        <p:nvSpPr>
          <p:cNvPr id="32" name="テキスト プレースホルダー 31">
            <a:extLst>
              <a:ext uri="{FF2B5EF4-FFF2-40B4-BE49-F238E27FC236}">
                <a16:creationId xmlns:a16="http://schemas.microsoft.com/office/drawing/2014/main" id="{19A293E9-B30F-C96E-56FB-17D195DD3B92}"/>
              </a:ext>
            </a:extLst>
          </p:cNvPr>
          <p:cNvSpPr>
            <a:spLocks noGrp="1"/>
          </p:cNvSpPr>
          <p:nvPr>
            <p:ph type="body" sz="quarter" idx="18"/>
          </p:nvPr>
        </p:nvSpPr>
        <p:spPr>
          <a:prstGeom prst="rect">
            <a:avLst/>
          </a:prstGeom>
        </p:spPr>
        <p:txBody>
          <a:bodyPr/>
          <a:lstStyle/>
          <a:p>
            <a:r>
              <a:rPr lang="ja-JP" altLang="en-US" dirty="0"/>
              <a:t>事前の確認</a:t>
            </a:r>
          </a:p>
          <a:p>
            <a:r>
              <a:rPr lang="ja-JP" altLang="en-US" dirty="0"/>
              <a:t>普段からの備えの確認</a:t>
            </a:r>
          </a:p>
        </p:txBody>
      </p:sp>
      <p:sp>
        <p:nvSpPr>
          <p:cNvPr id="33" name="テキスト プレースホルダー 32">
            <a:extLst>
              <a:ext uri="{FF2B5EF4-FFF2-40B4-BE49-F238E27FC236}">
                <a16:creationId xmlns:a16="http://schemas.microsoft.com/office/drawing/2014/main" id="{487A2C5D-DF70-38C6-054C-631FD916EF04}"/>
              </a:ext>
            </a:extLst>
          </p:cNvPr>
          <p:cNvSpPr>
            <a:spLocks noGrp="1"/>
          </p:cNvSpPr>
          <p:nvPr>
            <p:ph type="body" sz="quarter" idx="19"/>
          </p:nvPr>
        </p:nvSpPr>
        <p:spPr>
          <a:prstGeom prst="rect">
            <a:avLst/>
          </a:prstGeom>
        </p:spPr>
        <p:txBody>
          <a:bodyPr/>
          <a:lstStyle/>
          <a:p>
            <a:r>
              <a:rPr lang="ja-JP" altLang="en-US" dirty="0"/>
              <a:t>噴火警戒レベルが</a:t>
            </a:r>
            <a:endParaRPr lang="en-US" altLang="ja-JP" dirty="0"/>
          </a:p>
          <a:p>
            <a:r>
              <a:rPr lang="ja-JP" altLang="en-US" dirty="0"/>
              <a:t>引き上げられた場合の対応</a:t>
            </a:r>
          </a:p>
        </p:txBody>
      </p:sp>
      <p:sp>
        <p:nvSpPr>
          <p:cNvPr id="34" name="テキスト プレースホルダー 33">
            <a:extLst>
              <a:ext uri="{FF2B5EF4-FFF2-40B4-BE49-F238E27FC236}">
                <a16:creationId xmlns:a16="http://schemas.microsoft.com/office/drawing/2014/main" id="{80D5D7B1-81DF-D23E-AE58-1CE0A19F7C59}"/>
              </a:ext>
            </a:extLst>
          </p:cNvPr>
          <p:cNvSpPr>
            <a:spLocks noGrp="1"/>
          </p:cNvSpPr>
          <p:nvPr>
            <p:ph type="body" sz="quarter" idx="20"/>
          </p:nvPr>
        </p:nvSpPr>
        <p:spPr>
          <a:prstGeom prst="rect">
            <a:avLst/>
          </a:prstGeom>
        </p:spPr>
        <p:txBody>
          <a:bodyPr/>
          <a:lstStyle/>
          <a:p>
            <a:r>
              <a:rPr lang="ja-JP" altLang="en-US" dirty="0"/>
              <a:t>火山災害に備えて</a:t>
            </a:r>
          </a:p>
          <a:p>
            <a:r>
              <a:rPr lang="ja-JP" altLang="en-US" dirty="0"/>
              <a:t>大切なこと</a:t>
            </a:r>
          </a:p>
        </p:txBody>
      </p:sp>
      <p:sp>
        <p:nvSpPr>
          <p:cNvPr id="5" name="テキスト プレースホルダー 4">
            <a:extLst>
              <a:ext uri="{FF2B5EF4-FFF2-40B4-BE49-F238E27FC236}">
                <a16:creationId xmlns:a16="http://schemas.microsoft.com/office/drawing/2014/main" id="{7CFC0B4A-9F35-F331-A492-ACADB8770EF4}"/>
              </a:ext>
            </a:extLst>
          </p:cNvPr>
          <p:cNvSpPr>
            <a:spLocks noGrp="1"/>
          </p:cNvSpPr>
          <p:nvPr>
            <p:ph type="body" sz="quarter" idx="21"/>
          </p:nvPr>
        </p:nvSpPr>
        <p:spPr/>
        <p:txBody>
          <a:bodyPr/>
          <a:lstStyle/>
          <a:p>
            <a:r>
              <a:rPr lang="ja-JP" altLang="en-US" dirty="0"/>
              <a:t>意見交換を踏まえて</a:t>
            </a:r>
          </a:p>
          <a:p>
            <a:r>
              <a:rPr lang="ja-JP" altLang="en-US" dirty="0"/>
              <a:t>ワークシートを</a:t>
            </a:r>
            <a:endParaRPr lang="en-US" altLang="ja-JP" dirty="0"/>
          </a:p>
          <a:p>
            <a:r>
              <a:rPr lang="ja-JP" altLang="en-US" dirty="0"/>
              <a:t>点検・修正</a:t>
            </a:r>
          </a:p>
        </p:txBody>
      </p:sp>
      <p:sp>
        <p:nvSpPr>
          <p:cNvPr id="28" name="テキスト ボックス 27">
            <a:extLst>
              <a:ext uri="{FF2B5EF4-FFF2-40B4-BE49-F238E27FC236}">
                <a16:creationId xmlns:a16="http://schemas.microsoft.com/office/drawing/2014/main" id="{3B9A6AC1-B58B-8049-BD80-7FE24AB29EEB}"/>
              </a:ext>
            </a:extLst>
          </p:cNvPr>
          <p:cNvSpPr txBox="1"/>
          <p:nvPr/>
        </p:nvSpPr>
        <p:spPr>
          <a:xfrm>
            <a:off x="4658659" y="118821"/>
            <a:ext cx="2153154"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と　 ざん  まえ　　　　じ　 ぜん</a:t>
            </a:r>
          </a:p>
        </p:txBody>
      </p:sp>
      <p:sp>
        <p:nvSpPr>
          <p:cNvPr id="29" name="テキスト ボックス 28">
            <a:extLst>
              <a:ext uri="{FF2B5EF4-FFF2-40B4-BE49-F238E27FC236}">
                <a16:creationId xmlns:a16="http://schemas.microsoft.com/office/drawing/2014/main" id="{A05AE143-BDDF-4B4F-A98D-DF041EDEA85B}"/>
              </a:ext>
            </a:extLst>
          </p:cNvPr>
          <p:cNvSpPr txBox="1"/>
          <p:nvPr/>
        </p:nvSpPr>
        <p:spPr>
          <a:xfrm>
            <a:off x="7113028" y="118024"/>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p>
        </p:txBody>
      </p:sp>
      <p:sp>
        <p:nvSpPr>
          <p:cNvPr id="13" name="テキスト ボックス 12">
            <a:extLst>
              <a:ext uri="{FF2B5EF4-FFF2-40B4-BE49-F238E27FC236}">
                <a16:creationId xmlns:a16="http://schemas.microsoft.com/office/drawing/2014/main" id="{1DD129C3-D14C-711E-91B8-AB0151A9866A}"/>
              </a:ext>
            </a:extLst>
          </p:cNvPr>
          <p:cNvSpPr txBox="1"/>
          <p:nvPr/>
        </p:nvSpPr>
        <p:spPr>
          <a:xfrm>
            <a:off x="3823037" y="2233648"/>
            <a:ext cx="296427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さい    がい　　　　　　　　　　　　　 　　 かく　にん   </a:t>
            </a:r>
          </a:p>
        </p:txBody>
      </p:sp>
      <p:sp>
        <p:nvSpPr>
          <p:cNvPr id="30" name="テキスト ボックス 29">
            <a:extLst>
              <a:ext uri="{FF2B5EF4-FFF2-40B4-BE49-F238E27FC236}">
                <a16:creationId xmlns:a16="http://schemas.microsoft.com/office/drawing/2014/main" id="{6CD044A1-1F4A-A6FF-ECCA-EEA665FFE951}"/>
              </a:ext>
            </a:extLst>
          </p:cNvPr>
          <p:cNvSpPr txBox="1"/>
          <p:nvPr/>
        </p:nvSpPr>
        <p:spPr>
          <a:xfrm>
            <a:off x="3840978" y="1538683"/>
            <a:ext cx="320472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と　   ざん　ちゅう　　　　   か　　ざん　　　　    ふん　  か</a:t>
            </a:r>
          </a:p>
        </p:txBody>
      </p:sp>
      <p:pic>
        <p:nvPicPr>
          <p:cNvPr id="20" name="図 19">
            <a:extLst>
              <a:ext uri="{FF2B5EF4-FFF2-40B4-BE49-F238E27FC236}">
                <a16:creationId xmlns:a16="http://schemas.microsoft.com/office/drawing/2014/main" id="{27A0809C-6F00-69C1-4FC0-CD45D005652E}"/>
              </a:ext>
            </a:extLst>
          </p:cNvPr>
          <p:cNvPicPr>
            <a:picLocks noChangeAspect="1"/>
          </p:cNvPicPr>
          <p:nvPr/>
        </p:nvPicPr>
        <p:blipFill>
          <a:blip r:embed="rId3"/>
          <a:srcRect/>
          <a:stretch/>
        </p:blipFill>
        <p:spPr>
          <a:xfrm>
            <a:off x="4024777" y="4330428"/>
            <a:ext cx="2400052" cy="1730979"/>
          </a:xfrm>
          <a:prstGeom prst="rect">
            <a:avLst/>
          </a:prstGeom>
        </p:spPr>
      </p:pic>
      <p:pic>
        <p:nvPicPr>
          <p:cNvPr id="22" name="図 21">
            <a:extLst>
              <a:ext uri="{FF2B5EF4-FFF2-40B4-BE49-F238E27FC236}">
                <a16:creationId xmlns:a16="http://schemas.microsoft.com/office/drawing/2014/main" id="{B6D8E035-F0F3-63C0-D609-8EB2AA0453AF}"/>
              </a:ext>
            </a:extLst>
          </p:cNvPr>
          <p:cNvPicPr>
            <a:picLocks noChangeAspect="1"/>
          </p:cNvPicPr>
          <p:nvPr/>
        </p:nvPicPr>
        <p:blipFill>
          <a:blip r:embed="rId4"/>
          <a:stretch>
            <a:fillRect/>
          </a:stretch>
        </p:blipFill>
        <p:spPr>
          <a:xfrm>
            <a:off x="7094538" y="4543585"/>
            <a:ext cx="1150171" cy="1656600"/>
          </a:xfrm>
          <a:prstGeom prst="rect">
            <a:avLst/>
          </a:prstGeom>
        </p:spPr>
      </p:pic>
      <p:pic>
        <p:nvPicPr>
          <p:cNvPr id="24" name="図 23">
            <a:extLst>
              <a:ext uri="{FF2B5EF4-FFF2-40B4-BE49-F238E27FC236}">
                <a16:creationId xmlns:a16="http://schemas.microsoft.com/office/drawing/2014/main" id="{8D52EE7E-1FD0-4EC4-0978-393BE814F2F6}"/>
              </a:ext>
            </a:extLst>
          </p:cNvPr>
          <p:cNvPicPr>
            <a:picLocks noChangeAspect="1"/>
          </p:cNvPicPr>
          <p:nvPr/>
        </p:nvPicPr>
        <p:blipFill>
          <a:blip r:embed="rId5"/>
          <a:stretch>
            <a:fillRect/>
          </a:stretch>
        </p:blipFill>
        <p:spPr>
          <a:xfrm>
            <a:off x="9018944" y="4251440"/>
            <a:ext cx="1826683" cy="1735586"/>
          </a:xfrm>
          <a:prstGeom prst="rect">
            <a:avLst/>
          </a:prstGeom>
        </p:spPr>
      </p:pic>
      <p:sp>
        <p:nvSpPr>
          <p:cNvPr id="7" name="テキスト プレースホルダー 6">
            <a:extLst>
              <a:ext uri="{FF2B5EF4-FFF2-40B4-BE49-F238E27FC236}">
                <a16:creationId xmlns:a16="http://schemas.microsoft.com/office/drawing/2014/main" id="{E8AA1012-BECE-2BA9-E587-5A3F72922927}"/>
              </a:ext>
            </a:extLst>
          </p:cNvPr>
          <p:cNvSpPr>
            <a:spLocks noGrp="1"/>
          </p:cNvSpPr>
          <p:nvPr>
            <p:ph type="body" sz="quarter" idx="4294967295"/>
          </p:nvPr>
        </p:nvSpPr>
        <p:spPr>
          <a:xfrm>
            <a:off x="3372374" y="6243335"/>
            <a:ext cx="8099959" cy="485140"/>
          </a:xfrm>
          <a:prstGeom prst="rect">
            <a:avLst/>
          </a:prstGeom>
        </p:spPr>
        <p:txBody>
          <a:bodyPr/>
          <a:lstStyle/>
          <a:p>
            <a:endParaRPr lang="ja-JP" altLang="en-US"/>
          </a:p>
        </p:txBody>
      </p:sp>
      <p:sp>
        <p:nvSpPr>
          <p:cNvPr id="12" name="テキスト ボックス 11">
            <a:extLst>
              <a:ext uri="{FF2B5EF4-FFF2-40B4-BE49-F238E27FC236}">
                <a16:creationId xmlns:a16="http://schemas.microsoft.com/office/drawing/2014/main" id="{98DE4828-6414-8E43-C69D-A3F7C193E60E}"/>
              </a:ext>
            </a:extLst>
          </p:cNvPr>
          <p:cNvSpPr txBox="1"/>
          <p:nvPr/>
        </p:nvSpPr>
        <p:spPr>
          <a:xfrm>
            <a:off x="3840978" y="2920809"/>
            <a:ext cx="4673074"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か　　ざん　  かつ　どう　　　　　  げん　ざい　　　　  　き　　せい　　　　　  う　 　む</a:t>
            </a:r>
          </a:p>
        </p:txBody>
      </p:sp>
      <p:sp>
        <p:nvSpPr>
          <p:cNvPr id="14" name="テキスト ボックス 13">
            <a:extLst>
              <a:ext uri="{FF2B5EF4-FFF2-40B4-BE49-F238E27FC236}">
                <a16:creationId xmlns:a16="http://schemas.microsoft.com/office/drawing/2014/main" id="{B9DE182F-1FD3-33B4-787E-4039DA244FF5}"/>
              </a:ext>
            </a:extLst>
          </p:cNvPr>
          <p:cNvSpPr txBox="1"/>
          <p:nvPr/>
        </p:nvSpPr>
        <p:spPr>
          <a:xfrm>
            <a:off x="3759463" y="3623852"/>
            <a:ext cx="361188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  かく　にん  　ほう  　ほう　　　　　　　　　　　　　　　  かく　にん</a:t>
            </a:r>
          </a:p>
        </p:txBody>
      </p:sp>
      <p:pic>
        <p:nvPicPr>
          <p:cNvPr id="6" name="図 5">
            <a:extLst>
              <a:ext uri="{FF2B5EF4-FFF2-40B4-BE49-F238E27FC236}">
                <a16:creationId xmlns:a16="http://schemas.microsoft.com/office/drawing/2014/main" id="{D9AF0B33-11CD-48D1-B22D-DC77C7FE463B}"/>
              </a:ext>
            </a:extLst>
          </p:cNvPr>
          <p:cNvPicPr>
            <a:picLocks noChangeAspect="1"/>
          </p:cNvPicPr>
          <p:nvPr/>
        </p:nvPicPr>
        <p:blipFill>
          <a:blip r:embed="rId6"/>
          <a:srcRect/>
          <a:stretch/>
        </p:blipFill>
        <p:spPr>
          <a:xfrm>
            <a:off x="11129780" y="1034869"/>
            <a:ext cx="894993" cy="1045770"/>
          </a:xfrm>
          <a:prstGeom prst="rect">
            <a:avLst/>
          </a:prstGeom>
        </p:spPr>
      </p:pic>
      <p:sp>
        <p:nvSpPr>
          <p:cNvPr id="8" name="テキスト ボックス 7">
            <a:extLst>
              <a:ext uri="{FF2B5EF4-FFF2-40B4-BE49-F238E27FC236}">
                <a16:creationId xmlns:a16="http://schemas.microsoft.com/office/drawing/2014/main" id="{FEBFEC39-01BC-C295-E8A5-E34E28FA08CD}"/>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F39801"/>
                </a:solidFill>
              </a:rPr>
              <a:t> 目安</a:t>
            </a:r>
            <a:endParaRPr kumimoji="1" lang="en-US" altLang="ja-JP" sz="1400" b="1" dirty="0">
              <a:solidFill>
                <a:srgbClr val="F39801"/>
              </a:solidFill>
            </a:endParaRPr>
          </a:p>
          <a:p>
            <a:pPr algn="ctr"/>
            <a:r>
              <a:rPr kumimoji="1" lang="ja-JP" altLang="en-US" sz="3200" b="1" dirty="0">
                <a:solidFill>
                  <a:srgbClr val="F39801"/>
                </a:solidFill>
              </a:rPr>
              <a:t>５   </a:t>
            </a:r>
          </a:p>
        </p:txBody>
      </p:sp>
    </p:spTree>
    <p:extLst>
      <p:ext uri="{BB962C8B-B14F-4D97-AF65-F5344CB8AC3E}">
        <p14:creationId xmlns:p14="http://schemas.microsoft.com/office/powerpoint/2010/main" val="1486974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1"/>
          </p:nvPr>
        </p:nvSpPr>
        <p:spPr/>
        <p:txBody>
          <a:bodyPr anchor="ctr"/>
          <a:lstStyle/>
          <a:p>
            <a:r>
              <a:rPr kumimoji="1" lang="ja-JP" altLang="en-US" dirty="0"/>
              <a:t>４</a:t>
            </a:r>
          </a:p>
        </p:txBody>
      </p:sp>
      <p:sp>
        <p:nvSpPr>
          <p:cNvPr id="22" name="テキスト プレースホルダー 21">
            <a:extLst>
              <a:ext uri="{FF2B5EF4-FFF2-40B4-BE49-F238E27FC236}">
                <a16:creationId xmlns:a16="http://schemas.microsoft.com/office/drawing/2014/main" id="{E9477FAA-1B36-CC34-6013-E5C553AD77EE}"/>
              </a:ext>
            </a:extLst>
          </p:cNvPr>
          <p:cNvSpPr>
            <a:spLocks noGrp="1"/>
          </p:cNvSpPr>
          <p:nvPr>
            <p:ph type="body" sz="quarter" idx="12"/>
          </p:nvPr>
        </p:nvSpPr>
        <p:spPr>
          <a:xfrm>
            <a:off x="2588160" y="1516177"/>
            <a:ext cx="9603840" cy="3799840"/>
          </a:xfrm>
        </p:spPr>
        <p:txBody>
          <a:bodyPr/>
          <a:lstStyle/>
          <a:p>
            <a:pPr algn="ctr"/>
            <a:r>
              <a:rPr lang="ja-JP" altLang="en-US" dirty="0"/>
              <a:t>登山中に</a:t>
            </a:r>
            <a:endParaRPr lang="en-US" altLang="ja-JP" dirty="0"/>
          </a:p>
          <a:p>
            <a:pPr algn="ctr"/>
            <a:r>
              <a:rPr lang="ja-JP" altLang="en-US" dirty="0"/>
              <a:t>火山の状況に関する解説情報（臨時）が発表されたとき、</a:t>
            </a:r>
            <a:endParaRPr lang="en-US" altLang="ja-JP" dirty="0"/>
          </a:p>
          <a:p>
            <a:pPr algn="ctr"/>
            <a:r>
              <a:rPr lang="ja-JP" altLang="en-US" dirty="0"/>
              <a:t>噴火警戒レベル２への引上げを受信したときには、</a:t>
            </a:r>
            <a:endParaRPr lang="en-US" altLang="ja-JP" dirty="0"/>
          </a:p>
          <a:p>
            <a:pPr algn="ctr"/>
            <a:r>
              <a:rPr lang="ja-JP" altLang="en-US" dirty="0"/>
              <a:t>どう行動しますか？</a:t>
            </a:r>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0"/>
          </p:nvPr>
        </p:nvSpPr>
        <p:spPr/>
        <p:txBody>
          <a:bodyPr/>
          <a:lstStyle/>
          <a:p>
            <a:r>
              <a:rPr kumimoji="1" lang="ja-JP" altLang="en-US" dirty="0"/>
              <a:t>情報・警報受信時の対応</a:t>
            </a:r>
          </a:p>
        </p:txBody>
      </p:sp>
      <p:sp>
        <p:nvSpPr>
          <p:cNvPr id="23" name="テキスト プレースホルダー 22">
            <a:extLst>
              <a:ext uri="{FF2B5EF4-FFF2-40B4-BE49-F238E27FC236}">
                <a16:creationId xmlns:a16="http://schemas.microsoft.com/office/drawing/2014/main" id="{1F13E25E-F024-A13F-5C03-C2215827E77A}"/>
              </a:ext>
            </a:extLst>
          </p:cNvPr>
          <p:cNvSpPr>
            <a:spLocks noGrp="1"/>
          </p:cNvSpPr>
          <p:nvPr>
            <p:ph type="body" sz="quarter" idx="15"/>
          </p:nvPr>
        </p:nvSpPr>
        <p:spPr/>
        <p:txBody>
          <a:bodyPr/>
          <a:lstStyle/>
          <a:p>
            <a:r>
              <a:rPr lang="ja-JP" altLang="en-US" dirty="0"/>
              <a:t>登山前の事前の確認</a:t>
            </a:r>
          </a:p>
        </p:txBody>
      </p:sp>
      <p:sp>
        <p:nvSpPr>
          <p:cNvPr id="9" name="テキスト プレースホルダー 8">
            <a:extLst>
              <a:ext uri="{FF2B5EF4-FFF2-40B4-BE49-F238E27FC236}">
                <a16:creationId xmlns:a16="http://schemas.microsoft.com/office/drawing/2014/main" id="{950A4FDC-8DB3-2394-3172-DA937B12E576}"/>
              </a:ext>
            </a:extLst>
          </p:cNvPr>
          <p:cNvSpPr>
            <a:spLocks noGrp="1"/>
          </p:cNvSpPr>
          <p:nvPr>
            <p:ph type="body" sz="quarter" idx="16"/>
          </p:nvPr>
        </p:nvSpPr>
        <p:spPr>
          <a:xfrm>
            <a:off x="223051" y="2119614"/>
            <a:ext cx="2375088" cy="772844"/>
          </a:xfrm>
          <a:prstGeom prst="rect">
            <a:avLst/>
          </a:prstGeom>
          <a:solidFill>
            <a:srgbClr val="F39801"/>
          </a:solidFill>
          <a:ln w="12700">
            <a:solidFill>
              <a:srgbClr val="F39801"/>
            </a:solidFill>
          </a:ln>
        </p:spPr>
        <p:txBody>
          <a:bodyPr/>
          <a:lstStyle/>
          <a:p>
            <a:r>
              <a:rPr lang="ja-JP" altLang="en-US" dirty="0">
                <a:solidFill>
                  <a:schemeClr val="tx1"/>
                </a:solidFill>
              </a:rPr>
              <a:t>情報・警報受信時の対応</a:t>
            </a:r>
          </a:p>
        </p:txBody>
      </p:sp>
      <p:sp>
        <p:nvSpPr>
          <p:cNvPr id="13" name="テキスト プレースホルダー 12">
            <a:extLst>
              <a:ext uri="{FF2B5EF4-FFF2-40B4-BE49-F238E27FC236}">
                <a16:creationId xmlns:a16="http://schemas.microsoft.com/office/drawing/2014/main" id="{960DFE81-9C9B-D44E-C90E-8F58043DE6A4}"/>
              </a:ext>
            </a:extLst>
          </p:cNvPr>
          <p:cNvSpPr>
            <a:spLocks noGrp="1"/>
          </p:cNvSpPr>
          <p:nvPr>
            <p:ph type="body" sz="quarter" idx="17"/>
          </p:nvPr>
        </p:nvSpPr>
        <p:spPr>
          <a:prstGeom prst="rect">
            <a:avLst/>
          </a:prstGeom>
        </p:spPr>
        <p:txBody>
          <a:bodyPr/>
          <a:lstStyle/>
          <a:p>
            <a:r>
              <a:rPr lang="ja-JP" altLang="en-US" dirty="0"/>
              <a:t>噴火速報受信時の対応</a:t>
            </a:r>
          </a:p>
        </p:txBody>
      </p:sp>
      <p:sp>
        <p:nvSpPr>
          <p:cNvPr id="16" name="テキスト プレースホルダー 15">
            <a:extLst>
              <a:ext uri="{FF2B5EF4-FFF2-40B4-BE49-F238E27FC236}">
                <a16:creationId xmlns:a16="http://schemas.microsoft.com/office/drawing/2014/main" id="{C744A2A2-6263-172E-40EB-FDA84970F803}"/>
              </a:ext>
            </a:extLst>
          </p:cNvPr>
          <p:cNvSpPr>
            <a:spLocks noGrp="1"/>
          </p:cNvSpPr>
          <p:nvPr>
            <p:ph type="body" sz="quarter" idx="18"/>
          </p:nvPr>
        </p:nvSpPr>
        <p:spPr>
          <a:prstGeom prst="rect">
            <a:avLst/>
          </a:prstGeom>
        </p:spPr>
        <p:txBody>
          <a:bodyPr/>
          <a:lstStyle/>
          <a:p>
            <a:r>
              <a:rPr lang="ja-JP" altLang="en-US" dirty="0"/>
              <a:t>事前の確認</a:t>
            </a:r>
          </a:p>
          <a:p>
            <a:r>
              <a:rPr lang="ja-JP" altLang="en-US" dirty="0"/>
              <a:t>普段からの備えの確認</a:t>
            </a:r>
          </a:p>
        </p:txBody>
      </p:sp>
      <p:sp>
        <p:nvSpPr>
          <p:cNvPr id="19" name="テキスト プレースホルダー 18">
            <a:extLst>
              <a:ext uri="{FF2B5EF4-FFF2-40B4-BE49-F238E27FC236}">
                <a16:creationId xmlns:a16="http://schemas.microsoft.com/office/drawing/2014/main" id="{8A8B7EF7-B219-F2D9-FF67-D78BE6E16615}"/>
              </a:ext>
            </a:extLst>
          </p:cNvPr>
          <p:cNvSpPr>
            <a:spLocks noGrp="1"/>
          </p:cNvSpPr>
          <p:nvPr>
            <p:ph type="body" sz="quarter" idx="19"/>
          </p:nvPr>
        </p:nvSpPr>
        <p:spPr>
          <a:prstGeom prst="rect">
            <a:avLst/>
          </a:prstGeom>
        </p:spPr>
        <p:txBody>
          <a:bodyPr/>
          <a:lstStyle/>
          <a:p>
            <a:r>
              <a:rPr lang="ja-JP" altLang="en-US" dirty="0"/>
              <a:t>噴火警戒レベルが</a:t>
            </a:r>
          </a:p>
          <a:p>
            <a:r>
              <a:rPr lang="ja-JP" altLang="en-US" dirty="0"/>
              <a:t>引き上げられた場合の対応</a:t>
            </a:r>
          </a:p>
        </p:txBody>
      </p:sp>
      <p:sp>
        <p:nvSpPr>
          <p:cNvPr id="20" name="テキスト プレースホルダー 19">
            <a:extLst>
              <a:ext uri="{FF2B5EF4-FFF2-40B4-BE49-F238E27FC236}">
                <a16:creationId xmlns:a16="http://schemas.microsoft.com/office/drawing/2014/main" id="{B7DEE648-2C13-9289-74C4-8A03B2F77F18}"/>
              </a:ext>
            </a:extLst>
          </p:cNvPr>
          <p:cNvSpPr>
            <a:spLocks noGrp="1"/>
          </p:cNvSpPr>
          <p:nvPr>
            <p:ph type="body" sz="quarter" idx="20"/>
          </p:nvPr>
        </p:nvSpPr>
        <p:spPr>
          <a:prstGeom prst="rect">
            <a:avLst/>
          </a:prstGeom>
        </p:spPr>
        <p:txBody>
          <a:bodyPr/>
          <a:lstStyle/>
          <a:p>
            <a:r>
              <a:rPr lang="ja-JP" altLang="en-US" dirty="0"/>
              <a:t>火山災害に備えて</a:t>
            </a:r>
          </a:p>
          <a:p>
            <a:r>
              <a:rPr lang="ja-JP" altLang="en-US" dirty="0"/>
              <a:t>大切なこと</a:t>
            </a:r>
          </a:p>
        </p:txBody>
      </p:sp>
      <p:sp>
        <p:nvSpPr>
          <p:cNvPr id="21" name="テキスト プレースホルダー 20">
            <a:extLst>
              <a:ext uri="{FF2B5EF4-FFF2-40B4-BE49-F238E27FC236}">
                <a16:creationId xmlns:a16="http://schemas.microsoft.com/office/drawing/2014/main" id="{366E79E1-A9FA-3FBE-7606-0BC59A7D5E42}"/>
              </a:ext>
            </a:extLst>
          </p:cNvPr>
          <p:cNvSpPr>
            <a:spLocks noGrp="1"/>
          </p:cNvSpPr>
          <p:nvPr>
            <p:ph type="body" sz="quarter" idx="21"/>
          </p:nvPr>
        </p:nvSpPr>
        <p:spPr>
          <a:prstGeom prst="flowChartOffpageConnector">
            <a:avLst/>
          </a:prstGeom>
        </p:spPr>
        <p:txBody>
          <a:bodyPr/>
          <a:lstStyle/>
          <a:p>
            <a:r>
              <a:rPr lang="ja-JP" altLang="en-US" dirty="0"/>
              <a:t>意見交換を踏まえて</a:t>
            </a:r>
          </a:p>
          <a:p>
            <a:r>
              <a:rPr lang="ja-JP" altLang="en-US" dirty="0"/>
              <a:t>ワークシートを</a:t>
            </a:r>
          </a:p>
          <a:p>
            <a:r>
              <a:rPr lang="ja-JP" altLang="en-US" dirty="0"/>
              <a:t>点検・修正</a:t>
            </a:r>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6693717" y="1434261"/>
            <a:ext cx="110799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と　　ざん　ちゅう</a:t>
            </a:r>
          </a:p>
        </p:txBody>
      </p:sp>
      <p:sp>
        <p:nvSpPr>
          <p:cNvPr id="24" name="テキスト ボックス 23">
            <a:extLst>
              <a:ext uri="{FF2B5EF4-FFF2-40B4-BE49-F238E27FC236}">
                <a16:creationId xmlns:a16="http://schemas.microsoft.com/office/drawing/2014/main" id="{DDF40ED4-69ED-6746-8A99-E079BDDD2FE6}"/>
              </a:ext>
            </a:extLst>
          </p:cNvPr>
          <p:cNvSpPr txBox="1"/>
          <p:nvPr/>
        </p:nvSpPr>
        <p:spPr>
          <a:xfrm>
            <a:off x="3319984" y="2825880"/>
            <a:ext cx="6385081"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ふん　  か　　けい　 かい　　　　　　　　　　　　　　　　　　　　　　　 ひ　　  あ　　　　　　　　  じゅ　  しん　　　　　　</a:t>
            </a:r>
          </a:p>
        </p:txBody>
      </p:sp>
      <p:sp>
        <p:nvSpPr>
          <p:cNvPr id="27" name="テキスト ボックス 26">
            <a:extLst>
              <a:ext uri="{FF2B5EF4-FFF2-40B4-BE49-F238E27FC236}">
                <a16:creationId xmlns:a16="http://schemas.microsoft.com/office/drawing/2014/main" id="{72B9AC3D-F12A-AF47-B3B4-13336357E772}"/>
              </a:ext>
            </a:extLst>
          </p:cNvPr>
          <p:cNvSpPr txBox="1"/>
          <p:nvPr/>
        </p:nvSpPr>
        <p:spPr>
          <a:xfrm>
            <a:off x="4540991" y="96198"/>
            <a:ext cx="4076757"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じょう ほう　　　 けい　ほう  じゅ　しん　じ　　　　たい　おう</a:t>
            </a:r>
          </a:p>
        </p:txBody>
      </p:sp>
      <p:sp>
        <p:nvSpPr>
          <p:cNvPr id="26" name="テキスト ボックス 25">
            <a:extLst>
              <a:ext uri="{FF2B5EF4-FFF2-40B4-BE49-F238E27FC236}">
                <a16:creationId xmlns:a16="http://schemas.microsoft.com/office/drawing/2014/main" id="{81DEA1C8-5E5C-FCBE-641B-7263C2D35C03}"/>
              </a:ext>
            </a:extLst>
          </p:cNvPr>
          <p:cNvSpPr txBox="1"/>
          <p:nvPr/>
        </p:nvSpPr>
        <p:spPr>
          <a:xfrm>
            <a:off x="9139182" y="2140870"/>
            <a:ext cx="902811"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はっ　ぴょう　</a:t>
            </a:r>
          </a:p>
        </p:txBody>
      </p:sp>
      <p:sp>
        <p:nvSpPr>
          <p:cNvPr id="28" name="テキスト プレースホルダー 27">
            <a:extLst>
              <a:ext uri="{FF2B5EF4-FFF2-40B4-BE49-F238E27FC236}">
                <a16:creationId xmlns:a16="http://schemas.microsoft.com/office/drawing/2014/main" id="{B36E8A7B-734C-C5D3-CD22-A3E67958004C}"/>
              </a:ext>
            </a:extLst>
          </p:cNvPr>
          <p:cNvSpPr>
            <a:spLocks noGrp="1"/>
          </p:cNvSpPr>
          <p:nvPr>
            <p:ph type="body" sz="quarter" idx="14"/>
          </p:nvPr>
        </p:nvSpPr>
        <p:spPr/>
        <p:txBody>
          <a:bodyPr/>
          <a:lstStyle/>
          <a:p>
            <a:r>
              <a:rPr lang="en-US" altLang="ja-JP" dirty="0"/>
              <a:t>1</a:t>
            </a:r>
            <a:endParaRPr lang="ja-JP" altLang="en-US" dirty="0"/>
          </a:p>
        </p:txBody>
      </p:sp>
      <p:sp>
        <p:nvSpPr>
          <p:cNvPr id="33" name="テキスト ボックス 32">
            <a:extLst>
              <a:ext uri="{FF2B5EF4-FFF2-40B4-BE49-F238E27FC236}">
                <a16:creationId xmlns:a16="http://schemas.microsoft.com/office/drawing/2014/main" id="{E004C2CF-C872-40F0-B952-92E125CBCE9D}"/>
              </a:ext>
            </a:extLst>
          </p:cNvPr>
          <p:cNvSpPr txBox="1"/>
          <p:nvPr/>
        </p:nvSpPr>
        <p:spPr>
          <a:xfrm>
            <a:off x="6499272" y="3535884"/>
            <a:ext cx="697627"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こう　どう</a:t>
            </a:r>
          </a:p>
        </p:txBody>
      </p:sp>
      <p:sp>
        <p:nvSpPr>
          <p:cNvPr id="34" name="正方形/長方形 33">
            <a:extLst>
              <a:ext uri="{FF2B5EF4-FFF2-40B4-BE49-F238E27FC236}">
                <a16:creationId xmlns:a16="http://schemas.microsoft.com/office/drawing/2014/main" id="{AA02CCE2-EBCF-C7DE-CDC4-6AD3FEED8F09}"/>
              </a:ext>
            </a:extLst>
          </p:cNvPr>
          <p:cNvSpPr/>
          <p:nvPr/>
        </p:nvSpPr>
        <p:spPr>
          <a:xfrm>
            <a:off x="3466573" y="4501687"/>
            <a:ext cx="7976117" cy="1774613"/>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5" name="テキスト プレースホルダー 3">
            <a:extLst>
              <a:ext uri="{FF2B5EF4-FFF2-40B4-BE49-F238E27FC236}">
                <a16:creationId xmlns:a16="http://schemas.microsoft.com/office/drawing/2014/main" id="{5C307944-403E-BC33-C90E-6668932FF498}"/>
              </a:ext>
            </a:extLst>
          </p:cNvPr>
          <p:cNvSpPr txBox="1">
            <a:spLocks/>
          </p:cNvSpPr>
          <p:nvPr/>
        </p:nvSpPr>
        <p:spPr>
          <a:xfrm>
            <a:off x="3841283" y="4732519"/>
            <a:ext cx="7307850" cy="1543781"/>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6EB0AF"/>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ja-JP" altLang="ja-JP" sz="3200" dirty="0">
                <a:solidFill>
                  <a:srgbClr val="F39801"/>
                </a:solidFill>
              </a:rPr>
              <a:t>行動する上で、</a:t>
            </a:r>
            <a:endParaRPr lang="en-US" altLang="ja-JP" sz="3200" dirty="0">
              <a:solidFill>
                <a:srgbClr val="F39801"/>
              </a:solidFill>
            </a:endParaRPr>
          </a:p>
          <a:p>
            <a:pPr>
              <a:lnSpc>
                <a:spcPct val="100000"/>
              </a:lnSpc>
            </a:pPr>
            <a:r>
              <a:rPr lang="ja-JP" altLang="ja-JP" sz="3200" dirty="0">
                <a:solidFill>
                  <a:srgbClr val="F39801"/>
                </a:solidFill>
              </a:rPr>
              <a:t>判断に迷うところはどこでしょうか？</a:t>
            </a:r>
            <a:endParaRPr kumimoji="1" lang="ja-JP" altLang="en-US" sz="1800" dirty="0">
              <a:solidFill>
                <a:srgbClr val="F39801"/>
              </a:solidFill>
            </a:endParaRPr>
          </a:p>
        </p:txBody>
      </p:sp>
      <p:sp>
        <p:nvSpPr>
          <p:cNvPr id="36" name="テキスト ボックス 35">
            <a:extLst>
              <a:ext uri="{FF2B5EF4-FFF2-40B4-BE49-F238E27FC236}">
                <a16:creationId xmlns:a16="http://schemas.microsoft.com/office/drawing/2014/main" id="{E8A5F22B-662F-E4A8-1A33-BFB39E5FE627}"/>
              </a:ext>
            </a:extLst>
          </p:cNvPr>
          <p:cNvSpPr txBox="1"/>
          <p:nvPr/>
        </p:nvSpPr>
        <p:spPr>
          <a:xfrm>
            <a:off x="3912535" y="4723906"/>
            <a:ext cx="825867" cy="246221"/>
          </a:xfrm>
          <a:prstGeom prst="rect">
            <a:avLst/>
          </a:prstGeom>
          <a:noFill/>
        </p:spPr>
        <p:txBody>
          <a:bodyPr wrap="none" rtlCol="0">
            <a:spAutoFit/>
          </a:bodyPr>
          <a:lstStyle/>
          <a:p>
            <a:pPr algn="ctr"/>
            <a:r>
              <a:rPr kumimoji="1" lang="ja-JP" altLang="en-US" sz="1000" dirty="0">
                <a:solidFill>
                  <a:srgbClr val="F39801"/>
                </a:solidFill>
                <a:latin typeface="Meiryo" panose="020B0604030504040204" pitchFamily="34" charset="-128"/>
                <a:ea typeface="Meiryo" panose="020B0604030504040204" pitchFamily="34" charset="-128"/>
              </a:rPr>
              <a:t>こう　どう</a:t>
            </a:r>
          </a:p>
        </p:txBody>
      </p:sp>
      <p:sp>
        <p:nvSpPr>
          <p:cNvPr id="37" name="角丸四角形吹き出し 42">
            <a:extLst>
              <a:ext uri="{FF2B5EF4-FFF2-40B4-BE49-F238E27FC236}">
                <a16:creationId xmlns:a16="http://schemas.microsoft.com/office/drawing/2014/main" id="{3181FF6D-228E-7690-92B1-49B8EA36C0B6}"/>
              </a:ext>
            </a:extLst>
          </p:cNvPr>
          <p:cNvSpPr/>
          <p:nvPr/>
        </p:nvSpPr>
        <p:spPr>
          <a:xfrm>
            <a:off x="3569395" y="4139603"/>
            <a:ext cx="1196499" cy="361176"/>
          </a:xfrm>
          <a:prstGeom prst="wedgeRoundRectCallout">
            <a:avLst>
              <a:gd name="adj1" fmla="val -20833"/>
              <a:gd name="adj2" fmla="val 83745"/>
              <a:gd name="adj3" fmla="val 16667"/>
            </a:avLst>
          </a:prstGeom>
          <a:solidFill>
            <a:srgbClr val="FF3264"/>
          </a:solid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38" name="テキスト ボックス 37">
            <a:extLst>
              <a:ext uri="{FF2B5EF4-FFF2-40B4-BE49-F238E27FC236}">
                <a16:creationId xmlns:a16="http://schemas.microsoft.com/office/drawing/2014/main" id="{4E9ABD3D-26D7-3DDA-F12C-F0AD568B3D66}"/>
              </a:ext>
            </a:extLst>
          </p:cNvPr>
          <p:cNvSpPr txBox="1"/>
          <p:nvPr/>
        </p:nvSpPr>
        <p:spPr>
          <a:xfrm>
            <a:off x="3615536" y="4175237"/>
            <a:ext cx="1107996" cy="369332"/>
          </a:xfrm>
          <a:prstGeom prst="rect">
            <a:avLst/>
          </a:prstGeom>
          <a:noFill/>
        </p:spPr>
        <p:txBody>
          <a:bodyPr wrap="none" rtlCol="0">
            <a:spAutoFit/>
          </a:bodyPr>
          <a:lstStyle/>
          <a:p>
            <a:pPr algn="ctr"/>
            <a:r>
              <a:rPr kumimoji="1" lang="ja-JP" altLang="en-US" b="1" dirty="0"/>
              <a:t>ポイント</a:t>
            </a:r>
          </a:p>
        </p:txBody>
      </p:sp>
      <p:sp>
        <p:nvSpPr>
          <p:cNvPr id="39" name="テキスト ボックス 38">
            <a:extLst>
              <a:ext uri="{FF2B5EF4-FFF2-40B4-BE49-F238E27FC236}">
                <a16:creationId xmlns:a16="http://schemas.microsoft.com/office/drawing/2014/main" id="{792BCFB4-600D-97E0-CFBB-B2930B24AD32}"/>
              </a:ext>
            </a:extLst>
          </p:cNvPr>
          <p:cNvSpPr txBox="1"/>
          <p:nvPr/>
        </p:nvSpPr>
        <p:spPr>
          <a:xfrm>
            <a:off x="5523030" y="4718984"/>
            <a:ext cx="441147" cy="246221"/>
          </a:xfrm>
          <a:prstGeom prst="rect">
            <a:avLst/>
          </a:prstGeom>
          <a:noFill/>
        </p:spPr>
        <p:txBody>
          <a:bodyPr wrap="none" rtlCol="0">
            <a:spAutoFit/>
          </a:bodyPr>
          <a:lstStyle/>
          <a:p>
            <a:pPr algn="ctr"/>
            <a:r>
              <a:rPr kumimoji="1" lang="ja-JP" altLang="en-US" sz="1000" dirty="0">
                <a:solidFill>
                  <a:srgbClr val="F39801"/>
                </a:solidFill>
                <a:latin typeface="Meiryo" panose="020B0604030504040204" pitchFamily="34" charset="-128"/>
                <a:ea typeface="Meiryo" panose="020B0604030504040204" pitchFamily="34" charset="-128"/>
              </a:rPr>
              <a:t>うえ</a:t>
            </a:r>
          </a:p>
        </p:txBody>
      </p:sp>
      <p:sp>
        <p:nvSpPr>
          <p:cNvPr id="40" name="テキスト ボックス 39">
            <a:extLst>
              <a:ext uri="{FF2B5EF4-FFF2-40B4-BE49-F238E27FC236}">
                <a16:creationId xmlns:a16="http://schemas.microsoft.com/office/drawing/2014/main" id="{7697BCAE-FCEA-E72A-2A6A-AB5C51BF040D}"/>
              </a:ext>
            </a:extLst>
          </p:cNvPr>
          <p:cNvSpPr txBox="1"/>
          <p:nvPr/>
        </p:nvSpPr>
        <p:spPr>
          <a:xfrm>
            <a:off x="5146167" y="5436365"/>
            <a:ext cx="441147" cy="246221"/>
          </a:xfrm>
          <a:prstGeom prst="rect">
            <a:avLst/>
          </a:prstGeom>
          <a:noFill/>
        </p:spPr>
        <p:txBody>
          <a:bodyPr wrap="none" rtlCol="0">
            <a:spAutoFit/>
          </a:bodyPr>
          <a:lstStyle/>
          <a:p>
            <a:pPr algn="ctr"/>
            <a:r>
              <a:rPr kumimoji="1" lang="ja-JP" altLang="en-US" sz="1000" dirty="0">
                <a:solidFill>
                  <a:srgbClr val="F39801"/>
                </a:solidFill>
                <a:latin typeface="Meiryo" panose="020B0604030504040204" pitchFamily="34" charset="-128"/>
                <a:ea typeface="Meiryo" panose="020B0604030504040204" pitchFamily="34" charset="-128"/>
              </a:rPr>
              <a:t>まよ</a:t>
            </a:r>
          </a:p>
        </p:txBody>
      </p:sp>
      <p:sp>
        <p:nvSpPr>
          <p:cNvPr id="41" name="テキスト ボックス 40">
            <a:extLst>
              <a:ext uri="{FF2B5EF4-FFF2-40B4-BE49-F238E27FC236}">
                <a16:creationId xmlns:a16="http://schemas.microsoft.com/office/drawing/2014/main" id="{E1E10AED-5DC1-B9EF-8E8E-AF277765C517}"/>
              </a:ext>
            </a:extLst>
          </p:cNvPr>
          <p:cNvSpPr txBox="1"/>
          <p:nvPr/>
        </p:nvSpPr>
        <p:spPr>
          <a:xfrm>
            <a:off x="3940027" y="5439143"/>
            <a:ext cx="825867" cy="246221"/>
          </a:xfrm>
          <a:prstGeom prst="rect">
            <a:avLst/>
          </a:prstGeom>
          <a:noFill/>
        </p:spPr>
        <p:txBody>
          <a:bodyPr wrap="none" rtlCol="0">
            <a:spAutoFit/>
          </a:bodyPr>
          <a:lstStyle/>
          <a:p>
            <a:pPr algn="ctr"/>
            <a:r>
              <a:rPr kumimoji="1" lang="ja-JP" altLang="en-US" sz="1000" dirty="0">
                <a:solidFill>
                  <a:srgbClr val="F39801"/>
                </a:solidFill>
                <a:latin typeface="Meiryo" panose="020B0604030504040204" pitchFamily="34" charset="-128"/>
                <a:ea typeface="Meiryo" panose="020B0604030504040204" pitchFamily="34" charset="-128"/>
              </a:rPr>
              <a:t>はん　だん</a:t>
            </a:r>
          </a:p>
        </p:txBody>
      </p:sp>
      <p:pic>
        <p:nvPicPr>
          <p:cNvPr id="3" name="図 2">
            <a:extLst>
              <a:ext uri="{FF2B5EF4-FFF2-40B4-BE49-F238E27FC236}">
                <a16:creationId xmlns:a16="http://schemas.microsoft.com/office/drawing/2014/main" id="{3DE831BF-E03D-E7A8-35F5-73779C453030}"/>
              </a:ext>
            </a:extLst>
          </p:cNvPr>
          <p:cNvPicPr>
            <a:picLocks noChangeAspect="1"/>
          </p:cNvPicPr>
          <p:nvPr/>
        </p:nvPicPr>
        <p:blipFill>
          <a:blip r:embed="rId3"/>
          <a:srcRect/>
          <a:stretch/>
        </p:blipFill>
        <p:spPr>
          <a:xfrm>
            <a:off x="11129780" y="1034869"/>
            <a:ext cx="894993" cy="1045770"/>
          </a:xfrm>
          <a:prstGeom prst="rect">
            <a:avLst/>
          </a:prstGeom>
        </p:spPr>
      </p:pic>
      <p:sp>
        <p:nvSpPr>
          <p:cNvPr id="5" name="テキスト ボックス 4">
            <a:extLst>
              <a:ext uri="{FF2B5EF4-FFF2-40B4-BE49-F238E27FC236}">
                <a16:creationId xmlns:a16="http://schemas.microsoft.com/office/drawing/2014/main" id="{A49642D0-43E1-FAEB-3A48-3D37EA29AA9A}"/>
              </a:ext>
            </a:extLst>
          </p:cNvPr>
          <p:cNvSpPr txBox="1"/>
          <p:nvPr/>
        </p:nvSpPr>
        <p:spPr>
          <a:xfrm>
            <a:off x="11095726" y="1246078"/>
            <a:ext cx="841612" cy="851387"/>
          </a:xfrm>
          <a:prstGeom prst="rect">
            <a:avLst/>
          </a:prstGeom>
          <a:noFill/>
        </p:spPr>
        <p:txBody>
          <a:bodyPr wrap="square" rtlCol="0">
            <a:spAutoFit/>
          </a:bodyPr>
          <a:lstStyle/>
          <a:p>
            <a:pPr algn="ctr"/>
            <a:r>
              <a:rPr kumimoji="1" lang="ja-JP" altLang="en-US" sz="1400" b="1" dirty="0">
                <a:solidFill>
                  <a:srgbClr val="F39801"/>
                </a:solidFill>
              </a:rPr>
              <a:t>   目安</a:t>
            </a:r>
            <a:endParaRPr kumimoji="1" lang="en-US" altLang="ja-JP" sz="1400" b="1" dirty="0">
              <a:solidFill>
                <a:srgbClr val="F39801"/>
              </a:solidFill>
            </a:endParaRPr>
          </a:p>
          <a:p>
            <a:pPr algn="ctr">
              <a:lnSpc>
                <a:spcPts val="2000"/>
              </a:lnSpc>
            </a:pPr>
            <a:r>
              <a:rPr kumimoji="1" lang="en-US" altLang="ja-JP" sz="2800" b="1" dirty="0">
                <a:solidFill>
                  <a:srgbClr val="F39801"/>
                </a:solidFill>
              </a:rPr>
              <a:t>5</a:t>
            </a:r>
            <a:r>
              <a:rPr kumimoji="1" lang="ja-JP" altLang="en-US" sz="1100" b="1" dirty="0">
                <a:solidFill>
                  <a:srgbClr val="F39801"/>
                </a:solidFill>
              </a:rPr>
              <a:t>～</a:t>
            </a:r>
            <a:endParaRPr kumimoji="1" lang="en-US" altLang="ja-JP" sz="1100" b="1" dirty="0">
              <a:solidFill>
                <a:srgbClr val="F39801"/>
              </a:solidFill>
            </a:endParaRPr>
          </a:p>
          <a:p>
            <a:pPr algn="ctr">
              <a:lnSpc>
                <a:spcPts val="2000"/>
              </a:lnSpc>
            </a:pPr>
            <a:r>
              <a:rPr kumimoji="1" lang="en-US" altLang="ja-JP" sz="2800" b="1" dirty="0">
                <a:solidFill>
                  <a:srgbClr val="F39801"/>
                </a:solidFill>
              </a:rPr>
              <a:t>10</a:t>
            </a:r>
            <a:r>
              <a:rPr kumimoji="1" lang="ja-JP" altLang="en-US" b="1" dirty="0">
                <a:solidFill>
                  <a:srgbClr val="F39801"/>
                </a:solidFill>
              </a:rPr>
              <a:t>   </a:t>
            </a:r>
          </a:p>
        </p:txBody>
      </p:sp>
      <p:sp>
        <p:nvSpPr>
          <p:cNvPr id="6" name="テキスト ボックス 5">
            <a:extLst>
              <a:ext uri="{FF2B5EF4-FFF2-40B4-BE49-F238E27FC236}">
                <a16:creationId xmlns:a16="http://schemas.microsoft.com/office/drawing/2014/main" id="{D0F9FB70-7541-B0E4-3509-EABB6126232C}"/>
              </a:ext>
            </a:extLst>
          </p:cNvPr>
          <p:cNvSpPr txBox="1"/>
          <p:nvPr/>
        </p:nvSpPr>
        <p:spPr>
          <a:xfrm>
            <a:off x="2808464" y="2142420"/>
            <a:ext cx="576952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か　　ざん　　　　  じょう きょう　　　　 かん　　　　　　　　  かい　 せつ　 じょう　ほう　　　　　りん　  じ　</a:t>
            </a:r>
          </a:p>
        </p:txBody>
      </p:sp>
    </p:spTree>
    <p:extLst>
      <p:ext uri="{BB962C8B-B14F-4D97-AF65-F5344CB8AC3E}">
        <p14:creationId xmlns:p14="http://schemas.microsoft.com/office/powerpoint/2010/main" val="4205197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35EF17-1D16-4BC8-AB8D-8EC1B1742996}"/>
              </a:ext>
            </a:extLst>
          </p:cNvPr>
          <p:cNvSpPr>
            <a:spLocks noGrp="1"/>
          </p:cNvSpPr>
          <p:nvPr>
            <p:ph type="body" sz="quarter" idx="11"/>
          </p:nvPr>
        </p:nvSpPr>
        <p:spPr/>
        <p:txBody>
          <a:bodyPr/>
          <a:lstStyle/>
          <a:p>
            <a:r>
              <a:rPr kumimoji="1" lang="ja-JP" altLang="en-US"/>
              <a:t>５</a:t>
            </a:r>
            <a:endParaRPr kumimoji="1" lang="ja-JP" altLang="en-US" dirty="0"/>
          </a:p>
        </p:txBody>
      </p:sp>
      <p:sp>
        <p:nvSpPr>
          <p:cNvPr id="4" name="テキスト プレースホルダー 3">
            <a:extLst>
              <a:ext uri="{FF2B5EF4-FFF2-40B4-BE49-F238E27FC236}">
                <a16:creationId xmlns:a16="http://schemas.microsoft.com/office/drawing/2014/main" id="{C5C6E213-CF12-89B5-CBE2-BFDA152D74AF}"/>
              </a:ext>
            </a:extLst>
          </p:cNvPr>
          <p:cNvSpPr>
            <a:spLocks noGrp="1"/>
          </p:cNvSpPr>
          <p:nvPr>
            <p:ph type="body" sz="quarter" idx="12"/>
          </p:nvPr>
        </p:nvSpPr>
        <p:spPr>
          <a:xfrm>
            <a:off x="3372374" y="2185413"/>
            <a:ext cx="8099959" cy="1470741"/>
          </a:xfrm>
        </p:spPr>
        <p:txBody>
          <a:bodyPr/>
          <a:lstStyle/>
          <a:p>
            <a:pPr algn="ctr"/>
            <a:r>
              <a:rPr lang="ja-JP" altLang="en-US" dirty="0"/>
              <a:t>登山中に噴火速報を受信した場合どうしますか？</a:t>
            </a:r>
            <a:endParaRPr kumimoji="1" lang="ja-JP" altLang="en-US" dirty="0"/>
          </a:p>
        </p:txBody>
      </p:sp>
      <p:sp>
        <p:nvSpPr>
          <p:cNvPr id="6" name="テキスト プレースホルダー 5">
            <a:extLst>
              <a:ext uri="{FF2B5EF4-FFF2-40B4-BE49-F238E27FC236}">
                <a16:creationId xmlns:a16="http://schemas.microsoft.com/office/drawing/2014/main" id="{E1073F62-1DD2-4FE6-5515-929577644440}"/>
              </a:ext>
            </a:extLst>
          </p:cNvPr>
          <p:cNvSpPr>
            <a:spLocks noGrp="1"/>
          </p:cNvSpPr>
          <p:nvPr>
            <p:ph type="body" sz="quarter" idx="14"/>
          </p:nvPr>
        </p:nvSpPr>
        <p:spPr/>
        <p:txBody>
          <a:bodyPr/>
          <a:lstStyle/>
          <a:p>
            <a:r>
              <a:rPr kumimoji="1" lang="en-US" altLang="ja-JP" dirty="0"/>
              <a:t>2</a:t>
            </a:r>
            <a:endParaRPr kumimoji="1" lang="ja-JP" altLang="en-US" dirty="0"/>
          </a:p>
        </p:txBody>
      </p:sp>
      <p:sp>
        <p:nvSpPr>
          <p:cNvPr id="3" name="テキスト プレースホルダー 2">
            <a:extLst>
              <a:ext uri="{FF2B5EF4-FFF2-40B4-BE49-F238E27FC236}">
                <a16:creationId xmlns:a16="http://schemas.microsoft.com/office/drawing/2014/main" id="{F79A41EA-3551-0B6B-DBE9-808D4C4AEF90}"/>
              </a:ext>
            </a:extLst>
          </p:cNvPr>
          <p:cNvSpPr>
            <a:spLocks noGrp="1"/>
          </p:cNvSpPr>
          <p:nvPr>
            <p:ph type="body" sz="quarter" idx="10"/>
          </p:nvPr>
        </p:nvSpPr>
        <p:spPr>
          <a:prstGeom prst="rect">
            <a:avLst/>
          </a:prstGeom>
        </p:spPr>
        <p:txBody>
          <a:bodyPr/>
          <a:lstStyle/>
          <a:p>
            <a:r>
              <a:rPr lang="ja-JP" altLang="en-US"/>
              <a:t>噴火速報受信時の対応</a:t>
            </a:r>
            <a:endParaRPr kumimoji="1" lang="ja-JP" altLang="en-US" dirty="0"/>
          </a:p>
        </p:txBody>
      </p:sp>
      <p:sp>
        <p:nvSpPr>
          <p:cNvPr id="13" name="テキスト プレースホルダー 12">
            <a:extLst>
              <a:ext uri="{FF2B5EF4-FFF2-40B4-BE49-F238E27FC236}">
                <a16:creationId xmlns:a16="http://schemas.microsoft.com/office/drawing/2014/main" id="{D61960E6-6EBC-2261-508F-7A71D6B9666A}"/>
              </a:ext>
            </a:extLst>
          </p:cNvPr>
          <p:cNvSpPr>
            <a:spLocks noGrp="1"/>
          </p:cNvSpPr>
          <p:nvPr>
            <p:ph type="body" sz="quarter" idx="15"/>
          </p:nvPr>
        </p:nvSpPr>
        <p:spPr>
          <a:prstGeom prst="rect">
            <a:avLst/>
          </a:prstGeom>
        </p:spPr>
        <p:txBody>
          <a:bodyPr/>
          <a:lstStyle/>
          <a:p>
            <a:r>
              <a:rPr lang="ja-JP" altLang="en-US" dirty="0"/>
              <a:t>登山前の事前の確認</a:t>
            </a:r>
          </a:p>
        </p:txBody>
      </p:sp>
      <p:sp>
        <p:nvSpPr>
          <p:cNvPr id="17" name="テキスト プレースホルダー 16">
            <a:extLst>
              <a:ext uri="{FF2B5EF4-FFF2-40B4-BE49-F238E27FC236}">
                <a16:creationId xmlns:a16="http://schemas.microsoft.com/office/drawing/2014/main" id="{AB90817E-74BA-141F-4148-08ED5F3387B2}"/>
              </a:ext>
            </a:extLst>
          </p:cNvPr>
          <p:cNvSpPr>
            <a:spLocks noGrp="1"/>
          </p:cNvSpPr>
          <p:nvPr>
            <p:ph type="body" sz="quarter" idx="17"/>
          </p:nvPr>
        </p:nvSpPr>
        <p:spPr>
          <a:prstGeom prst="rect">
            <a:avLst/>
          </a:prstGeom>
          <a:solidFill>
            <a:srgbClr val="F39801"/>
          </a:solidFill>
          <a:ln>
            <a:solidFill>
              <a:srgbClr val="F39801"/>
            </a:solidFill>
          </a:ln>
        </p:spPr>
        <p:txBody>
          <a:bodyPr/>
          <a:lstStyle/>
          <a:p>
            <a:r>
              <a:rPr lang="ja-JP" altLang="en-US" dirty="0">
                <a:solidFill>
                  <a:schemeClr val="tx1"/>
                </a:solidFill>
              </a:rPr>
              <a:t>噴火速報受信時の対応</a:t>
            </a:r>
          </a:p>
        </p:txBody>
      </p:sp>
      <p:sp>
        <p:nvSpPr>
          <p:cNvPr id="19" name="テキスト プレースホルダー 18">
            <a:extLst>
              <a:ext uri="{FF2B5EF4-FFF2-40B4-BE49-F238E27FC236}">
                <a16:creationId xmlns:a16="http://schemas.microsoft.com/office/drawing/2014/main" id="{3090AEDF-FEB7-BB82-27B6-C78AD96A8C93}"/>
              </a:ext>
            </a:extLst>
          </p:cNvPr>
          <p:cNvSpPr>
            <a:spLocks noGrp="1"/>
          </p:cNvSpPr>
          <p:nvPr>
            <p:ph type="body" sz="quarter" idx="18"/>
          </p:nvPr>
        </p:nvSpPr>
        <p:spPr>
          <a:prstGeom prst="rect">
            <a:avLst/>
          </a:prstGeom>
        </p:spPr>
        <p:txBody>
          <a:bodyPr/>
          <a:lstStyle/>
          <a:p>
            <a:r>
              <a:rPr lang="ja-JP" altLang="en-US" dirty="0"/>
              <a:t>事前の確認</a:t>
            </a:r>
          </a:p>
          <a:p>
            <a:r>
              <a:rPr lang="ja-JP" altLang="en-US" dirty="0"/>
              <a:t>普段からの備えの確認</a:t>
            </a:r>
          </a:p>
        </p:txBody>
      </p:sp>
      <p:sp>
        <p:nvSpPr>
          <p:cNvPr id="20" name="テキスト プレースホルダー 19">
            <a:extLst>
              <a:ext uri="{FF2B5EF4-FFF2-40B4-BE49-F238E27FC236}">
                <a16:creationId xmlns:a16="http://schemas.microsoft.com/office/drawing/2014/main" id="{36B5AF08-C1A9-3391-8AF5-28EEA750CBEF}"/>
              </a:ext>
            </a:extLst>
          </p:cNvPr>
          <p:cNvSpPr>
            <a:spLocks noGrp="1"/>
          </p:cNvSpPr>
          <p:nvPr>
            <p:ph type="body" sz="quarter" idx="19"/>
          </p:nvPr>
        </p:nvSpPr>
        <p:spPr>
          <a:prstGeom prst="rect">
            <a:avLst/>
          </a:prstGeom>
        </p:spPr>
        <p:txBody>
          <a:bodyPr/>
          <a:lstStyle/>
          <a:p>
            <a:r>
              <a:rPr lang="ja-JP" altLang="en-US" dirty="0"/>
              <a:t>噴火警戒レベルが</a:t>
            </a:r>
          </a:p>
          <a:p>
            <a:r>
              <a:rPr lang="ja-JP" altLang="en-US" dirty="0"/>
              <a:t>引き上げられた場合の対応</a:t>
            </a:r>
          </a:p>
        </p:txBody>
      </p:sp>
      <p:sp>
        <p:nvSpPr>
          <p:cNvPr id="22" name="テキスト プレースホルダー 21">
            <a:extLst>
              <a:ext uri="{FF2B5EF4-FFF2-40B4-BE49-F238E27FC236}">
                <a16:creationId xmlns:a16="http://schemas.microsoft.com/office/drawing/2014/main" id="{C3466E1F-A657-BAE0-961D-A0B93A0E0A04}"/>
              </a:ext>
            </a:extLst>
          </p:cNvPr>
          <p:cNvSpPr>
            <a:spLocks noGrp="1"/>
          </p:cNvSpPr>
          <p:nvPr>
            <p:ph type="body" sz="quarter" idx="20"/>
          </p:nvPr>
        </p:nvSpPr>
        <p:spPr>
          <a:prstGeom prst="rect">
            <a:avLst/>
          </a:prstGeom>
        </p:spPr>
        <p:txBody>
          <a:bodyPr/>
          <a:lstStyle/>
          <a:p>
            <a:r>
              <a:rPr lang="ja-JP" altLang="en-US" dirty="0"/>
              <a:t>火山災害に備えて</a:t>
            </a:r>
          </a:p>
          <a:p>
            <a:r>
              <a:rPr lang="ja-JP" altLang="en-US" dirty="0"/>
              <a:t>大切なこと</a:t>
            </a:r>
          </a:p>
        </p:txBody>
      </p:sp>
      <p:sp>
        <p:nvSpPr>
          <p:cNvPr id="24" name="テキスト プレースホルダー 23">
            <a:extLst>
              <a:ext uri="{FF2B5EF4-FFF2-40B4-BE49-F238E27FC236}">
                <a16:creationId xmlns:a16="http://schemas.microsoft.com/office/drawing/2014/main" id="{8C55A67C-8FD6-8D90-759A-8420811BD407}"/>
              </a:ext>
            </a:extLst>
          </p:cNvPr>
          <p:cNvSpPr>
            <a:spLocks noGrp="1"/>
          </p:cNvSpPr>
          <p:nvPr>
            <p:ph type="body" sz="quarter" idx="21"/>
          </p:nvPr>
        </p:nvSpPr>
        <p:spPr/>
        <p:txBody>
          <a:bodyPr/>
          <a:lstStyle/>
          <a:p>
            <a:r>
              <a:rPr lang="ja-JP" altLang="en-US" dirty="0"/>
              <a:t>意見交換を踏まえて</a:t>
            </a:r>
          </a:p>
          <a:p>
            <a:r>
              <a:rPr lang="ja-JP" altLang="en-US" dirty="0"/>
              <a:t>ワークシートを</a:t>
            </a:r>
            <a:endParaRPr lang="en-US" altLang="ja-JP" dirty="0"/>
          </a:p>
          <a:p>
            <a:r>
              <a:rPr lang="ja-JP" altLang="en-US" dirty="0"/>
              <a:t>点検・修正</a:t>
            </a:r>
          </a:p>
        </p:txBody>
      </p:sp>
      <p:sp>
        <p:nvSpPr>
          <p:cNvPr id="12" name="テキスト ボックス 11">
            <a:extLst>
              <a:ext uri="{FF2B5EF4-FFF2-40B4-BE49-F238E27FC236}">
                <a16:creationId xmlns:a16="http://schemas.microsoft.com/office/drawing/2014/main" id="{2F879C9C-C68B-19D8-DD34-D62533EF66C8}"/>
              </a:ext>
            </a:extLst>
          </p:cNvPr>
          <p:cNvSpPr txBox="1"/>
          <p:nvPr/>
        </p:nvSpPr>
        <p:spPr>
          <a:xfrm>
            <a:off x="4609093" y="96198"/>
            <a:ext cx="2541080"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ふん   か　 そく   ほう  じゅ　しん 　じ</a:t>
            </a:r>
          </a:p>
        </p:txBody>
      </p:sp>
      <p:sp>
        <p:nvSpPr>
          <p:cNvPr id="14" name="テキスト ボックス 13">
            <a:extLst>
              <a:ext uri="{FF2B5EF4-FFF2-40B4-BE49-F238E27FC236}">
                <a16:creationId xmlns:a16="http://schemas.microsoft.com/office/drawing/2014/main" id="{519E1C80-9A60-A7F0-C81C-6FBD158D034A}"/>
              </a:ext>
            </a:extLst>
          </p:cNvPr>
          <p:cNvSpPr txBox="1"/>
          <p:nvPr/>
        </p:nvSpPr>
        <p:spPr>
          <a:xfrm>
            <a:off x="7421836" y="96198"/>
            <a:ext cx="82586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たい　おう</a:t>
            </a:r>
          </a:p>
        </p:txBody>
      </p:sp>
      <p:sp>
        <p:nvSpPr>
          <p:cNvPr id="21" name="テキスト ボックス 20">
            <a:extLst>
              <a:ext uri="{FF2B5EF4-FFF2-40B4-BE49-F238E27FC236}">
                <a16:creationId xmlns:a16="http://schemas.microsoft.com/office/drawing/2014/main" id="{9E550D19-F11C-E159-41A1-5A9F24C8383B}"/>
              </a:ext>
            </a:extLst>
          </p:cNvPr>
          <p:cNvSpPr txBox="1"/>
          <p:nvPr/>
        </p:nvSpPr>
        <p:spPr>
          <a:xfrm>
            <a:off x="3519626" y="2091759"/>
            <a:ext cx="5910592"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 と　　ざん　ちゅう　　　　  ふん　  か　　そく　  ほう　　　　　じゅ　  しん　　　　　　　　  ば　   あい　　　　　 </a:t>
            </a:r>
          </a:p>
        </p:txBody>
      </p:sp>
      <p:sp>
        <p:nvSpPr>
          <p:cNvPr id="30" name="テキスト ボックス 29">
            <a:extLst>
              <a:ext uri="{FF2B5EF4-FFF2-40B4-BE49-F238E27FC236}">
                <a16:creationId xmlns:a16="http://schemas.microsoft.com/office/drawing/2014/main" id="{1B0AC6B9-2969-11D7-07E9-0C6C6F4FFA91}"/>
              </a:ext>
            </a:extLst>
          </p:cNvPr>
          <p:cNvSpPr txBox="1"/>
          <p:nvPr/>
        </p:nvSpPr>
        <p:spPr>
          <a:xfrm>
            <a:off x="2555107" y="4171638"/>
            <a:ext cx="389851" cy="215444"/>
          </a:xfrm>
          <a:prstGeom prst="rect">
            <a:avLst/>
          </a:prstGeom>
          <a:noFill/>
        </p:spPr>
        <p:txBody>
          <a:bodyPr wrap="none" rtlCol="0">
            <a:spAutoFit/>
          </a:bodyPr>
          <a:lstStyle/>
          <a:p>
            <a:pPr algn="ctr"/>
            <a:r>
              <a:rPr kumimoji="1" lang="ja-JP" altLang="en-US" sz="800" dirty="0">
                <a:latin typeface="Meiryo" panose="020B0604030504040204" pitchFamily="34" charset="-128"/>
                <a:ea typeface="Meiryo" panose="020B0604030504040204" pitchFamily="34" charset="-128"/>
              </a:rPr>
              <a:t>たと</a:t>
            </a:r>
          </a:p>
        </p:txBody>
      </p:sp>
      <p:pic>
        <p:nvPicPr>
          <p:cNvPr id="18" name="図 17">
            <a:extLst>
              <a:ext uri="{FF2B5EF4-FFF2-40B4-BE49-F238E27FC236}">
                <a16:creationId xmlns:a16="http://schemas.microsoft.com/office/drawing/2014/main" id="{A6C6469C-C265-7B8B-E95E-CA508F7E8778}"/>
              </a:ext>
            </a:extLst>
          </p:cNvPr>
          <p:cNvPicPr>
            <a:picLocks noChangeAspect="1"/>
          </p:cNvPicPr>
          <p:nvPr/>
        </p:nvPicPr>
        <p:blipFill>
          <a:blip r:embed="rId3"/>
          <a:srcRect/>
          <a:stretch/>
        </p:blipFill>
        <p:spPr>
          <a:xfrm>
            <a:off x="3587934" y="2920783"/>
            <a:ext cx="7667804" cy="2995595"/>
          </a:xfrm>
          <a:prstGeom prst="rect">
            <a:avLst/>
          </a:prstGeom>
        </p:spPr>
      </p:pic>
      <p:sp>
        <p:nvSpPr>
          <p:cNvPr id="26" name="テキスト プレースホルダー 25">
            <a:extLst>
              <a:ext uri="{FF2B5EF4-FFF2-40B4-BE49-F238E27FC236}">
                <a16:creationId xmlns:a16="http://schemas.microsoft.com/office/drawing/2014/main" id="{1504E86F-9BD8-3DAC-7EFD-640922FD8AAD}"/>
              </a:ext>
            </a:extLst>
          </p:cNvPr>
          <p:cNvSpPr>
            <a:spLocks noGrp="1"/>
          </p:cNvSpPr>
          <p:nvPr>
            <p:ph type="body" sz="quarter" idx="16"/>
          </p:nvPr>
        </p:nvSpPr>
        <p:spPr/>
        <p:txBody>
          <a:bodyPr/>
          <a:lstStyle/>
          <a:p>
            <a:r>
              <a:rPr lang="ja-JP" altLang="en-US" dirty="0"/>
              <a:t>情報・警報受信時の対応</a:t>
            </a:r>
          </a:p>
        </p:txBody>
      </p:sp>
      <p:pic>
        <p:nvPicPr>
          <p:cNvPr id="5" name="図 4">
            <a:extLst>
              <a:ext uri="{FF2B5EF4-FFF2-40B4-BE49-F238E27FC236}">
                <a16:creationId xmlns:a16="http://schemas.microsoft.com/office/drawing/2014/main" id="{544D9AFA-1C5F-399A-D5EF-8E444B645567}"/>
              </a:ext>
            </a:extLst>
          </p:cNvPr>
          <p:cNvPicPr>
            <a:picLocks noChangeAspect="1"/>
          </p:cNvPicPr>
          <p:nvPr/>
        </p:nvPicPr>
        <p:blipFill>
          <a:blip r:embed="rId4"/>
          <a:srcRect/>
          <a:stretch/>
        </p:blipFill>
        <p:spPr>
          <a:xfrm>
            <a:off x="11129780" y="1034869"/>
            <a:ext cx="894993" cy="1045770"/>
          </a:xfrm>
          <a:prstGeom prst="rect">
            <a:avLst/>
          </a:prstGeom>
        </p:spPr>
      </p:pic>
      <p:sp>
        <p:nvSpPr>
          <p:cNvPr id="7" name="テキスト ボックス 6">
            <a:extLst>
              <a:ext uri="{FF2B5EF4-FFF2-40B4-BE49-F238E27FC236}">
                <a16:creationId xmlns:a16="http://schemas.microsoft.com/office/drawing/2014/main" id="{F602FDC8-F8A5-B2F6-177A-F37740AE4959}"/>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F39801"/>
                </a:solidFill>
              </a:rPr>
              <a:t> 目安</a:t>
            </a:r>
            <a:endParaRPr kumimoji="1" lang="en-US" altLang="ja-JP" sz="1400" b="1" dirty="0">
              <a:solidFill>
                <a:srgbClr val="F39801"/>
              </a:solidFill>
            </a:endParaRPr>
          </a:p>
          <a:p>
            <a:pPr algn="ctr"/>
            <a:r>
              <a:rPr kumimoji="1" lang="ja-JP" altLang="en-US" sz="3200" b="1" dirty="0">
                <a:solidFill>
                  <a:srgbClr val="F39801"/>
                </a:solidFill>
              </a:rPr>
              <a:t>５   </a:t>
            </a:r>
          </a:p>
        </p:txBody>
      </p:sp>
    </p:spTree>
    <p:extLst>
      <p:ext uri="{BB962C8B-B14F-4D97-AF65-F5344CB8AC3E}">
        <p14:creationId xmlns:p14="http://schemas.microsoft.com/office/powerpoint/2010/main" val="1935941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8D71B8C-1E1F-DF29-A843-807C880D7D3F}"/>
              </a:ext>
            </a:extLst>
          </p:cNvPr>
          <p:cNvSpPr>
            <a:spLocks noGrp="1"/>
          </p:cNvSpPr>
          <p:nvPr>
            <p:ph type="body" sz="quarter" idx="11"/>
          </p:nvPr>
        </p:nvSpPr>
        <p:spPr/>
        <p:txBody>
          <a:bodyPr/>
          <a:lstStyle/>
          <a:p>
            <a:r>
              <a:rPr lang="en-US" altLang="ja-JP" dirty="0"/>
              <a:t>6</a:t>
            </a:r>
            <a:endParaRPr lang="ja-JP" altLang="en-US" dirty="0"/>
          </a:p>
        </p:txBody>
      </p:sp>
      <p:sp>
        <p:nvSpPr>
          <p:cNvPr id="3" name="テキスト プレースホルダー 2">
            <a:extLst>
              <a:ext uri="{FF2B5EF4-FFF2-40B4-BE49-F238E27FC236}">
                <a16:creationId xmlns:a16="http://schemas.microsoft.com/office/drawing/2014/main" id="{3E6BFF24-22EF-FFDE-77B5-437F96202B25}"/>
              </a:ext>
            </a:extLst>
          </p:cNvPr>
          <p:cNvSpPr>
            <a:spLocks noGrp="1"/>
          </p:cNvSpPr>
          <p:nvPr>
            <p:ph type="body" sz="quarter" idx="10"/>
          </p:nvPr>
        </p:nvSpPr>
        <p:spPr/>
        <p:txBody>
          <a:bodyPr/>
          <a:lstStyle/>
          <a:p>
            <a:r>
              <a:rPr lang="ja-JP" altLang="en-US" dirty="0"/>
              <a:t>事前の確認、普段からの備えの確認</a:t>
            </a:r>
          </a:p>
        </p:txBody>
      </p:sp>
      <p:sp>
        <p:nvSpPr>
          <p:cNvPr id="4" name="テキスト プレースホルダー 3">
            <a:extLst>
              <a:ext uri="{FF2B5EF4-FFF2-40B4-BE49-F238E27FC236}">
                <a16:creationId xmlns:a16="http://schemas.microsoft.com/office/drawing/2014/main" id="{FDAA6AE5-B5C8-C2CA-ED9E-9AE4D9E91196}"/>
              </a:ext>
            </a:extLst>
          </p:cNvPr>
          <p:cNvSpPr>
            <a:spLocks noGrp="1"/>
          </p:cNvSpPr>
          <p:nvPr>
            <p:ph type="body" sz="quarter" idx="12"/>
          </p:nvPr>
        </p:nvSpPr>
        <p:spPr>
          <a:xfrm>
            <a:off x="3372374" y="2253734"/>
            <a:ext cx="8099959" cy="3799840"/>
          </a:xfrm>
        </p:spPr>
        <p:txBody>
          <a:bodyPr/>
          <a:lstStyle/>
          <a:p>
            <a:pPr algn="ctr"/>
            <a:r>
              <a:rPr lang="ja-JP" altLang="en-US" dirty="0"/>
              <a:t>火山の噴火による災害リスクを確認しましょう。</a:t>
            </a:r>
          </a:p>
        </p:txBody>
      </p:sp>
      <p:sp>
        <p:nvSpPr>
          <p:cNvPr id="6" name="テキスト プレースホルダー 5">
            <a:extLst>
              <a:ext uri="{FF2B5EF4-FFF2-40B4-BE49-F238E27FC236}">
                <a16:creationId xmlns:a16="http://schemas.microsoft.com/office/drawing/2014/main" id="{A08779BB-6FA5-72D1-264E-DFB6DF73EDF1}"/>
              </a:ext>
            </a:extLst>
          </p:cNvPr>
          <p:cNvSpPr>
            <a:spLocks noGrp="1"/>
          </p:cNvSpPr>
          <p:nvPr>
            <p:ph type="body" sz="quarter" idx="15"/>
          </p:nvPr>
        </p:nvSpPr>
        <p:spPr>
          <a:prstGeom prst="rect">
            <a:avLst/>
          </a:prstGeom>
        </p:spPr>
        <p:txBody>
          <a:bodyPr/>
          <a:lstStyle/>
          <a:p>
            <a:r>
              <a:rPr lang="ja-JP" altLang="en-US" dirty="0"/>
              <a:t>登山前の事前の確認</a:t>
            </a:r>
          </a:p>
        </p:txBody>
      </p:sp>
      <p:sp>
        <p:nvSpPr>
          <p:cNvPr id="17" name="テキスト プレースホルダー 16">
            <a:extLst>
              <a:ext uri="{FF2B5EF4-FFF2-40B4-BE49-F238E27FC236}">
                <a16:creationId xmlns:a16="http://schemas.microsoft.com/office/drawing/2014/main" id="{55ECAC16-9021-8BC6-A464-E389310DA036}"/>
              </a:ext>
            </a:extLst>
          </p:cNvPr>
          <p:cNvSpPr>
            <a:spLocks noGrp="1"/>
          </p:cNvSpPr>
          <p:nvPr>
            <p:ph type="body" sz="quarter" idx="16"/>
          </p:nvPr>
        </p:nvSpPr>
        <p:spPr>
          <a:prstGeom prst="rect">
            <a:avLst/>
          </a:prstGeom>
        </p:spPr>
        <p:txBody>
          <a:bodyPr/>
          <a:lstStyle/>
          <a:p>
            <a:r>
              <a:rPr lang="ja-JP" altLang="en-US" dirty="0"/>
              <a:t>情報・警報受信時の対応</a:t>
            </a:r>
          </a:p>
        </p:txBody>
      </p:sp>
      <p:sp>
        <p:nvSpPr>
          <p:cNvPr id="18" name="テキスト プレースホルダー 17">
            <a:extLst>
              <a:ext uri="{FF2B5EF4-FFF2-40B4-BE49-F238E27FC236}">
                <a16:creationId xmlns:a16="http://schemas.microsoft.com/office/drawing/2014/main" id="{C6C4D16E-0350-ABB8-57CE-653DEC12761A}"/>
              </a:ext>
            </a:extLst>
          </p:cNvPr>
          <p:cNvSpPr>
            <a:spLocks noGrp="1"/>
          </p:cNvSpPr>
          <p:nvPr>
            <p:ph type="body" sz="quarter" idx="17"/>
          </p:nvPr>
        </p:nvSpPr>
        <p:spPr>
          <a:prstGeom prst="rect">
            <a:avLst/>
          </a:prstGeom>
        </p:spPr>
        <p:txBody>
          <a:bodyPr/>
          <a:lstStyle/>
          <a:p>
            <a:r>
              <a:rPr lang="ja-JP" altLang="en-US" dirty="0"/>
              <a:t>噴火速報受信時の対応</a:t>
            </a:r>
          </a:p>
        </p:txBody>
      </p:sp>
      <p:sp>
        <p:nvSpPr>
          <p:cNvPr id="20" name="テキスト プレースホルダー 19">
            <a:extLst>
              <a:ext uri="{FF2B5EF4-FFF2-40B4-BE49-F238E27FC236}">
                <a16:creationId xmlns:a16="http://schemas.microsoft.com/office/drawing/2014/main" id="{9AB92477-FB90-F0A9-0654-151975A01D86}"/>
              </a:ext>
            </a:extLst>
          </p:cNvPr>
          <p:cNvSpPr>
            <a:spLocks noGrp="1"/>
          </p:cNvSpPr>
          <p:nvPr>
            <p:ph type="body" sz="quarter" idx="18"/>
          </p:nvPr>
        </p:nvSpPr>
        <p:spPr>
          <a:xfrm>
            <a:off x="223050" y="3612457"/>
            <a:ext cx="2375088" cy="793325"/>
          </a:xfrm>
          <a:prstGeom prst="rect">
            <a:avLst/>
          </a:prstGeom>
          <a:solidFill>
            <a:srgbClr val="F39801"/>
          </a:solidFill>
          <a:ln w="12700">
            <a:solidFill>
              <a:srgbClr val="F39801"/>
            </a:solidFill>
          </a:ln>
        </p:spPr>
        <p:txBody>
          <a:bodyPr/>
          <a:lstStyle/>
          <a:p>
            <a:r>
              <a:rPr lang="ja-JP" altLang="en-US" dirty="0">
                <a:solidFill>
                  <a:schemeClr val="tx1"/>
                </a:solidFill>
              </a:rPr>
              <a:t>事前の確認</a:t>
            </a:r>
          </a:p>
          <a:p>
            <a:r>
              <a:rPr lang="ja-JP" altLang="en-US" dirty="0">
                <a:solidFill>
                  <a:schemeClr val="tx1"/>
                </a:solidFill>
              </a:rPr>
              <a:t>普段からの備えの確認</a:t>
            </a:r>
          </a:p>
        </p:txBody>
      </p:sp>
      <p:sp>
        <p:nvSpPr>
          <p:cNvPr id="21" name="テキスト プレースホルダー 20">
            <a:extLst>
              <a:ext uri="{FF2B5EF4-FFF2-40B4-BE49-F238E27FC236}">
                <a16:creationId xmlns:a16="http://schemas.microsoft.com/office/drawing/2014/main" id="{2A6F9DFD-F22E-B6D4-3541-C21BD93F003B}"/>
              </a:ext>
            </a:extLst>
          </p:cNvPr>
          <p:cNvSpPr>
            <a:spLocks noGrp="1"/>
          </p:cNvSpPr>
          <p:nvPr>
            <p:ph type="body" sz="quarter" idx="19"/>
          </p:nvPr>
        </p:nvSpPr>
        <p:spPr>
          <a:prstGeom prst="rect">
            <a:avLst/>
          </a:prstGeom>
        </p:spPr>
        <p:txBody>
          <a:bodyPr/>
          <a:lstStyle/>
          <a:p>
            <a:r>
              <a:rPr lang="ja-JP" altLang="en-US" dirty="0"/>
              <a:t>噴火警戒レベルが</a:t>
            </a:r>
          </a:p>
          <a:p>
            <a:r>
              <a:rPr lang="ja-JP" altLang="en-US" dirty="0"/>
              <a:t>引き上げられた場合の対応</a:t>
            </a:r>
          </a:p>
        </p:txBody>
      </p:sp>
      <p:sp>
        <p:nvSpPr>
          <p:cNvPr id="22" name="テキスト プレースホルダー 21">
            <a:extLst>
              <a:ext uri="{FF2B5EF4-FFF2-40B4-BE49-F238E27FC236}">
                <a16:creationId xmlns:a16="http://schemas.microsoft.com/office/drawing/2014/main" id="{180FC1AB-3992-F431-A002-D9C4C9EB5C5F}"/>
              </a:ext>
            </a:extLst>
          </p:cNvPr>
          <p:cNvSpPr>
            <a:spLocks noGrp="1"/>
          </p:cNvSpPr>
          <p:nvPr>
            <p:ph type="body" sz="quarter" idx="20"/>
          </p:nvPr>
        </p:nvSpPr>
        <p:spPr>
          <a:prstGeom prst="rect">
            <a:avLst/>
          </a:prstGeom>
        </p:spPr>
        <p:txBody>
          <a:bodyPr/>
          <a:lstStyle/>
          <a:p>
            <a:r>
              <a:rPr lang="ja-JP" altLang="en-US" dirty="0"/>
              <a:t>火山災害に備えて</a:t>
            </a:r>
          </a:p>
          <a:p>
            <a:r>
              <a:rPr lang="ja-JP" altLang="en-US" dirty="0"/>
              <a:t>大切なこと</a:t>
            </a:r>
          </a:p>
        </p:txBody>
      </p:sp>
      <p:sp>
        <p:nvSpPr>
          <p:cNvPr id="23" name="テキスト プレースホルダー 22">
            <a:extLst>
              <a:ext uri="{FF2B5EF4-FFF2-40B4-BE49-F238E27FC236}">
                <a16:creationId xmlns:a16="http://schemas.microsoft.com/office/drawing/2014/main" id="{FB955C68-E6E0-2D40-6DB7-FE661FFDE000}"/>
              </a:ext>
            </a:extLst>
          </p:cNvPr>
          <p:cNvSpPr>
            <a:spLocks noGrp="1"/>
          </p:cNvSpPr>
          <p:nvPr>
            <p:ph type="body" sz="quarter" idx="21"/>
          </p:nvPr>
        </p:nvSpPr>
        <p:spPr>
          <a:prstGeom prst="flowChartOffpageConnector">
            <a:avLst/>
          </a:prstGeom>
        </p:spPr>
        <p:txBody>
          <a:bodyPr/>
          <a:lstStyle/>
          <a:p>
            <a:r>
              <a:rPr lang="ja-JP" altLang="en-US" dirty="0"/>
              <a:t>意見交換を踏まえて</a:t>
            </a:r>
          </a:p>
          <a:p>
            <a:r>
              <a:rPr lang="ja-JP" altLang="en-US" dirty="0"/>
              <a:t>ワークシートを</a:t>
            </a:r>
          </a:p>
          <a:p>
            <a:r>
              <a:rPr lang="ja-JP" altLang="en-US" dirty="0"/>
              <a:t>点検・修正</a:t>
            </a:r>
          </a:p>
        </p:txBody>
      </p:sp>
      <p:sp>
        <p:nvSpPr>
          <p:cNvPr id="10" name="テキスト ボックス 9">
            <a:extLst>
              <a:ext uri="{FF2B5EF4-FFF2-40B4-BE49-F238E27FC236}">
                <a16:creationId xmlns:a16="http://schemas.microsoft.com/office/drawing/2014/main" id="{E4145525-A7AE-BAF1-2FE2-79E080A30549}"/>
              </a:ext>
            </a:extLst>
          </p:cNvPr>
          <p:cNvSpPr txBox="1"/>
          <p:nvPr/>
        </p:nvSpPr>
        <p:spPr>
          <a:xfrm>
            <a:off x="4567115" y="96198"/>
            <a:ext cx="5791970"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  じ　 ぜん　　　  かく にん　　　　 ふ  　だん　　　　　　　　   そな　　　　　　 かく  にん</a:t>
            </a:r>
          </a:p>
        </p:txBody>
      </p:sp>
      <p:sp>
        <p:nvSpPr>
          <p:cNvPr id="15" name="テキスト ボックス 14">
            <a:extLst>
              <a:ext uri="{FF2B5EF4-FFF2-40B4-BE49-F238E27FC236}">
                <a16:creationId xmlns:a16="http://schemas.microsoft.com/office/drawing/2014/main" id="{DADF5392-3062-E2B4-C59C-FC79D3F6CADC}"/>
              </a:ext>
            </a:extLst>
          </p:cNvPr>
          <p:cNvSpPr txBox="1"/>
          <p:nvPr/>
        </p:nvSpPr>
        <p:spPr>
          <a:xfrm>
            <a:off x="3508963" y="2146012"/>
            <a:ext cx="573105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 か　　ざん　　　　　ふん　　か　　　　　　　　　　　　 さい　  がい　　　　　　　　　　　　　　　  かく　にん</a:t>
            </a:r>
          </a:p>
        </p:txBody>
      </p:sp>
      <p:pic>
        <p:nvPicPr>
          <p:cNvPr id="37" name="図 36">
            <a:extLst>
              <a:ext uri="{FF2B5EF4-FFF2-40B4-BE49-F238E27FC236}">
                <a16:creationId xmlns:a16="http://schemas.microsoft.com/office/drawing/2014/main" id="{92546CD0-8058-B3D8-5DD1-EF1A7C4E7388}"/>
              </a:ext>
            </a:extLst>
          </p:cNvPr>
          <p:cNvPicPr>
            <a:picLocks noChangeAspect="1"/>
          </p:cNvPicPr>
          <p:nvPr/>
        </p:nvPicPr>
        <p:blipFill>
          <a:blip r:embed="rId3"/>
          <a:stretch>
            <a:fillRect/>
          </a:stretch>
        </p:blipFill>
        <p:spPr>
          <a:xfrm>
            <a:off x="4850194" y="3324549"/>
            <a:ext cx="4057640" cy="2707877"/>
          </a:xfrm>
          <a:prstGeom prst="rect">
            <a:avLst/>
          </a:prstGeom>
        </p:spPr>
      </p:pic>
      <p:pic>
        <p:nvPicPr>
          <p:cNvPr id="5" name="図 4">
            <a:extLst>
              <a:ext uri="{FF2B5EF4-FFF2-40B4-BE49-F238E27FC236}">
                <a16:creationId xmlns:a16="http://schemas.microsoft.com/office/drawing/2014/main" id="{BA5FEA8F-50B5-66CF-32F1-D3411C6579FD}"/>
              </a:ext>
            </a:extLst>
          </p:cNvPr>
          <p:cNvPicPr>
            <a:picLocks noChangeAspect="1"/>
          </p:cNvPicPr>
          <p:nvPr/>
        </p:nvPicPr>
        <p:blipFill>
          <a:blip r:embed="rId4"/>
          <a:srcRect/>
          <a:stretch/>
        </p:blipFill>
        <p:spPr>
          <a:xfrm>
            <a:off x="11129780" y="1034869"/>
            <a:ext cx="894993" cy="1045770"/>
          </a:xfrm>
          <a:prstGeom prst="rect">
            <a:avLst/>
          </a:prstGeom>
        </p:spPr>
      </p:pic>
      <p:sp>
        <p:nvSpPr>
          <p:cNvPr id="7" name="テキスト ボックス 6">
            <a:extLst>
              <a:ext uri="{FF2B5EF4-FFF2-40B4-BE49-F238E27FC236}">
                <a16:creationId xmlns:a16="http://schemas.microsoft.com/office/drawing/2014/main" id="{2155BB0E-BC2E-BB3C-9435-ECE229A27C1B}"/>
              </a:ext>
            </a:extLst>
          </p:cNvPr>
          <p:cNvSpPr txBox="1"/>
          <p:nvPr/>
        </p:nvSpPr>
        <p:spPr>
          <a:xfrm>
            <a:off x="11201400" y="1246078"/>
            <a:ext cx="686894" cy="800219"/>
          </a:xfrm>
          <a:prstGeom prst="rect">
            <a:avLst/>
          </a:prstGeom>
          <a:noFill/>
        </p:spPr>
        <p:txBody>
          <a:bodyPr wrap="square" rtlCol="0">
            <a:spAutoFit/>
          </a:bodyPr>
          <a:lstStyle/>
          <a:p>
            <a:pPr algn="ctr"/>
            <a:r>
              <a:rPr kumimoji="1" lang="ja-JP" altLang="en-US" sz="1400" b="1" dirty="0">
                <a:solidFill>
                  <a:srgbClr val="F39801"/>
                </a:solidFill>
              </a:rPr>
              <a:t> 目安</a:t>
            </a:r>
            <a:endParaRPr kumimoji="1" lang="en-US" altLang="ja-JP" sz="1400" b="1" dirty="0">
              <a:solidFill>
                <a:srgbClr val="F39801"/>
              </a:solidFill>
            </a:endParaRPr>
          </a:p>
          <a:p>
            <a:pPr algn="ctr"/>
            <a:r>
              <a:rPr kumimoji="1" lang="ja-JP" altLang="en-US" sz="3200" b="1" dirty="0">
                <a:solidFill>
                  <a:srgbClr val="F39801"/>
                </a:solidFill>
              </a:rPr>
              <a:t>５   </a:t>
            </a:r>
          </a:p>
        </p:txBody>
      </p:sp>
      <p:pic>
        <p:nvPicPr>
          <p:cNvPr id="9" name="図 8">
            <a:extLst>
              <a:ext uri="{FF2B5EF4-FFF2-40B4-BE49-F238E27FC236}">
                <a16:creationId xmlns:a16="http://schemas.microsoft.com/office/drawing/2014/main" id="{8DFE3D7B-7004-B5F4-D5C1-F59BDD239778}"/>
              </a:ext>
            </a:extLst>
          </p:cNvPr>
          <p:cNvPicPr>
            <a:picLocks noChangeAspect="1"/>
          </p:cNvPicPr>
          <p:nvPr/>
        </p:nvPicPr>
        <p:blipFill>
          <a:blip r:embed="rId5"/>
          <a:stretch>
            <a:fillRect/>
          </a:stretch>
        </p:blipFill>
        <p:spPr>
          <a:xfrm>
            <a:off x="8848511" y="3407392"/>
            <a:ext cx="2352889" cy="1506211"/>
          </a:xfrm>
          <a:prstGeom prst="rect">
            <a:avLst/>
          </a:prstGeom>
        </p:spPr>
      </p:pic>
    </p:spTree>
    <p:extLst>
      <p:ext uri="{BB962C8B-B14F-4D97-AF65-F5344CB8AC3E}">
        <p14:creationId xmlns:p14="http://schemas.microsoft.com/office/powerpoint/2010/main" val="4266534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54E5C8B-DCBB-9C23-7C97-C85E286881CA}"/>
              </a:ext>
            </a:extLst>
          </p:cNvPr>
          <p:cNvSpPr>
            <a:spLocks noGrp="1"/>
          </p:cNvSpPr>
          <p:nvPr>
            <p:ph type="body" sz="quarter" idx="11"/>
          </p:nvPr>
        </p:nvSpPr>
        <p:spPr/>
        <p:txBody>
          <a:bodyPr/>
          <a:lstStyle/>
          <a:p>
            <a:r>
              <a:rPr kumimoji="1" lang="en-US" altLang="ja-JP" dirty="0"/>
              <a:t>7</a:t>
            </a:r>
            <a:endParaRPr kumimoji="1" lang="ja-JP" altLang="en-US" dirty="0"/>
          </a:p>
        </p:txBody>
      </p:sp>
      <p:sp>
        <p:nvSpPr>
          <p:cNvPr id="6" name="テキスト プレースホルダー 5">
            <a:extLst>
              <a:ext uri="{FF2B5EF4-FFF2-40B4-BE49-F238E27FC236}">
                <a16:creationId xmlns:a16="http://schemas.microsoft.com/office/drawing/2014/main" id="{BDD029C9-E43A-85D0-6C8D-B1CDEBDDA7CD}"/>
              </a:ext>
            </a:extLst>
          </p:cNvPr>
          <p:cNvSpPr>
            <a:spLocks noGrp="1"/>
          </p:cNvSpPr>
          <p:nvPr>
            <p:ph type="body" sz="quarter" idx="12"/>
          </p:nvPr>
        </p:nvSpPr>
        <p:spPr>
          <a:xfrm>
            <a:off x="3372374" y="1772529"/>
            <a:ext cx="8099959" cy="3543488"/>
          </a:xfrm>
        </p:spPr>
        <p:txBody>
          <a:bodyPr/>
          <a:lstStyle/>
          <a:p>
            <a:pPr algn="ctr"/>
            <a:r>
              <a:rPr kumimoji="1" lang="ja-JP" altLang="en-US" dirty="0"/>
              <a:t>噴火警戒レベルが引き上げられた場合</a:t>
            </a:r>
            <a:endParaRPr kumimoji="1" lang="en-US" altLang="ja-JP" dirty="0"/>
          </a:p>
          <a:p>
            <a:pPr algn="ctr"/>
            <a:r>
              <a:rPr kumimoji="1" lang="ja-JP" altLang="en-US" dirty="0"/>
              <a:t>どう行動しますか？</a:t>
            </a:r>
          </a:p>
        </p:txBody>
      </p:sp>
      <p:sp>
        <p:nvSpPr>
          <p:cNvPr id="7" name="テキスト プレースホルダー 6">
            <a:extLst>
              <a:ext uri="{FF2B5EF4-FFF2-40B4-BE49-F238E27FC236}">
                <a16:creationId xmlns:a16="http://schemas.microsoft.com/office/drawing/2014/main" id="{9DFDA397-49D4-1B9D-8F6F-7ED6C6CD4F0D}"/>
              </a:ext>
            </a:extLst>
          </p:cNvPr>
          <p:cNvSpPr>
            <a:spLocks noGrp="1"/>
          </p:cNvSpPr>
          <p:nvPr>
            <p:ph type="body" sz="quarter" idx="14"/>
          </p:nvPr>
        </p:nvSpPr>
        <p:spPr>
          <a:prstGeom prst="rect">
            <a:avLst/>
          </a:prstGeom>
        </p:spPr>
        <p:txBody>
          <a:bodyPr/>
          <a:lstStyle/>
          <a:p>
            <a:r>
              <a:rPr lang="en-US" altLang="ja-JP" dirty="0"/>
              <a:t>3</a:t>
            </a:r>
            <a:endParaRPr lang="ja-JP" altLang="en-US" dirty="0"/>
          </a:p>
        </p:txBody>
      </p:sp>
      <p:sp>
        <p:nvSpPr>
          <p:cNvPr id="3" name="テキスト プレースホルダー 2">
            <a:extLst>
              <a:ext uri="{FF2B5EF4-FFF2-40B4-BE49-F238E27FC236}">
                <a16:creationId xmlns:a16="http://schemas.microsoft.com/office/drawing/2014/main" id="{4198E8A4-AEE1-AE97-7A96-D1A84180BDD8}"/>
              </a:ext>
            </a:extLst>
          </p:cNvPr>
          <p:cNvSpPr>
            <a:spLocks noGrp="1"/>
          </p:cNvSpPr>
          <p:nvPr>
            <p:ph type="body" sz="quarter" idx="10"/>
          </p:nvPr>
        </p:nvSpPr>
        <p:spPr>
          <a:xfrm>
            <a:off x="4540991" y="218008"/>
            <a:ext cx="7866714" cy="566309"/>
          </a:xfrm>
        </p:spPr>
        <p:txBody>
          <a:bodyPr/>
          <a:lstStyle/>
          <a:p>
            <a:r>
              <a:rPr lang="ja-JP" altLang="en-US" dirty="0"/>
              <a:t>噴火警戒レベルが引き上げられた場合の対応</a:t>
            </a:r>
            <a:endParaRPr kumimoji="1" lang="ja-JP" altLang="en-US" dirty="0"/>
          </a:p>
        </p:txBody>
      </p:sp>
      <p:sp>
        <p:nvSpPr>
          <p:cNvPr id="9" name="テキスト プレースホルダー 8">
            <a:extLst>
              <a:ext uri="{FF2B5EF4-FFF2-40B4-BE49-F238E27FC236}">
                <a16:creationId xmlns:a16="http://schemas.microsoft.com/office/drawing/2014/main" id="{CEF8844F-6C1C-F3EF-CE96-F5D5BF0B086B}"/>
              </a:ext>
            </a:extLst>
          </p:cNvPr>
          <p:cNvSpPr>
            <a:spLocks noGrp="1"/>
          </p:cNvSpPr>
          <p:nvPr>
            <p:ph type="body" sz="quarter" idx="15"/>
          </p:nvPr>
        </p:nvSpPr>
        <p:spPr>
          <a:prstGeom prst="rect">
            <a:avLst/>
          </a:prstGeom>
        </p:spPr>
        <p:txBody>
          <a:bodyPr/>
          <a:lstStyle/>
          <a:p>
            <a:r>
              <a:rPr kumimoji="1" lang="ja-JP" altLang="en-US" dirty="0"/>
              <a:t>登山前の事前の確認</a:t>
            </a:r>
            <a:endParaRPr kumimoji="1" lang="en-US" altLang="ja-JP" dirty="0"/>
          </a:p>
        </p:txBody>
      </p:sp>
      <p:sp>
        <p:nvSpPr>
          <p:cNvPr id="10" name="テキスト プレースホルダー 9">
            <a:extLst>
              <a:ext uri="{FF2B5EF4-FFF2-40B4-BE49-F238E27FC236}">
                <a16:creationId xmlns:a16="http://schemas.microsoft.com/office/drawing/2014/main" id="{B8341679-9DEF-E243-189F-BB441F180344}"/>
              </a:ext>
            </a:extLst>
          </p:cNvPr>
          <p:cNvSpPr>
            <a:spLocks noGrp="1"/>
          </p:cNvSpPr>
          <p:nvPr>
            <p:ph type="body" sz="quarter" idx="16"/>
          </p:nvPr>
        </p:nvSpPr>
        <p:spPr>
          <a:prstGeom prst="rect">
            <a:avLst/>
          </a:prstGeom>
        </p:spPr>
        <p:txBody>
          <a:bodyPr/>
          <a:lstStyle/>
          <a:p>
            <a:r>
              <a:rPr lang="ja-JP" altLang="en-US" dirty="0"/>
              <a:t>情報・警報受信時の対応</a:t>
            </a:r>
          </a:p>
        </p:txBody>
      </p:sp>
      <p:sp>
        <p:nvSpPr>
          <p:cNvPr id="11" name="テキスト プレースホルダー 10">
            <a:extLst>
              <a:ext uri="{FF2B5EF4-FFF2-40B4-BE49-F238E27FC236}">
                <a16:creationId xmlns:a16="http://schemas.microsoft.com/office/drawing/2014/main" id="{158A24F3-683B-5811-671A-C85EC6F5ECCB}"/>
              </a:ext>
            </a:extLst>
          </p:cNvPr>
          <p:cNvSpPr>
            <a:spLocks noGrp="1"/>
          </p:cNvSpPr>
          <p:nvPr>
            <p:ph type="body" sz="quarter" idx="17"/>
          </p:nvPr>
        </p:nvSpPr>
        <p:spPr>
          <a:prstGeom prst="rect">
            <a:avLst/>
          </a:prstGeom>
        </p:spPr>
        <p:txBody>
          <a:bodyPr/>
          <a:lstStyle/>
          <a:p>
            <a:r>
              <a:rPr lang="ja-JP" altLang="en-US" dirty="0"/>
              <a:t>噴火速報受信時の対応</a:t>
            </a:r>
          </a:p>
        </p:txBody>
      </p:sp>
      <p:sp>
        <p:nvSpPr>
          <p:cNvPr id="12" name="テキスト プレースホルダー 11">
            <a:extLst>
              <a:ext uri="{FF2B5EF4-FFF2-40B4-BE49-F238E27FC236}">
                <a16:creationId xmlns:a16="http://schemas.microsoft.com/office/drawing/2014/main" id="{21BEE544-026E-BC08-88B7-BDC4F0308CDB}"/>
              </a:ext>
            </a:extLst>
          </p:cNvPr>
          <p:cNvSpPr>
            <a:spLocks noGrp="1"/>
          </p:cNvSpPr>
          <p:nvPr>
            <p:ph type="body" sz="quarter" idx="18"/>
          </p:nvPr>
        </p:nvSpPr>
        <p:spPr>
          <a:prstGeom prst="rect">
            <a:avLst/>
          </a:prstGeom>
          <a:noFill/>
          <a:ln>
            <a:noFill/>
          </a:ln>
        </p:spPr>
        <p:txBody>
          <a:bodyPr/>
          <a:lstStyle/>
          <a:p>
            <a:r>
              <a:rPr lang="ja-JP" altLang="en-US" dirty="0"/>
              <a:t>事前の確認</a:t>
            </a:r>
          </a:p>
          <a:p>
            <a:r>
              <a:rPr lang="ja-JP" altLang="en-US" dirty="0"/>
              <a:t>普段からの備えの確認</a:t>
            </a:r>
          </a:p>
        </p:txBody>
      </p:sp>
      <p:sp>
        <p:nvSpPr>
          <p:cNvPr id="13" name="テキスト プレースホルダー 12">
            <a:extLst>
              <a:ext uri="{FF2B5EF4-FFF2-40B4-BE49-F238E27FC236}">
                <a16:creationId xmlns:a16="http://schemas.microsoft.com/office/drawing/2014/main" id="{915DBBB1-9340-6319-29AE-90F55C1FE1F3}"/>
              </a:ext>
            </a:extLst>
          </p:cNvPr>
          <p:cNvSpPr>
            <a:spLocks noGrp="1"/>
          </p:cNvSpPr>
          <p:nvPr>
            <p:ph type="body" sz="quarter" idx="19"/>
          </p:nvPr>
        </p:nvSpPr>
        <p:spPr>
          <a:xfrm>
            <a:off x="223051" y="4358902"/>
            <a:ext cx="2375088" cy="852704"/>
          </a:xfrm>
          <a:prstGeom prst="rect">
            <a:avLst/>
          </a:prstGeom>
          <a:solidFill>
            <a:srgbClr val="F39801"/>
          </a:solidFill>
          <a:ln>
            <a:solidFill>
              <a:srgbClr val="F39801"/>
            </a:solidFill>
          </a:ln>
        </p:spPr>
        <p:txBody>
          <a:bodyPr/>
          <a:lstStyle/>
          <a:p>
            <a:r>
              <a:rPr lang="ja-JP" altLang="en-US" dirty="0">
                <a:solidFill>
                  <a:schemeClr val="tx1"/>
                </a:solidFill>
              </a:rPr>
              <a:t>噴火警戒レベルが</a:t>
            </a:r>
          </a:p>
          <a:p>
            <a:r>
              <a:rPr lang="ja-JP" altLang="en-US" dirty="0">
                <a:solidFill>
                  <a:schemeClr val="tx1"/>
                </a:solidFill>
              </a:rPr>
              <a:t>引き上げられた場合の対応</a:t>
            </a:r>
          </a:p>
        </p:txBody>
      </p:sp>
      <p:sp>
        <p:nvSpPr>
          <p:cNvPr id="14" name="テキスト プレースホルダー 13">
            <a:extLst>
              <a:ext uri="{FF2B5EF4-FFF2-40B4-BE49-F238E27FC236}">
                <a16:creationId xmlns:a16="http://schemas.microsoft.com/office/drawing/2014/main" id="{F5D92437-7A9A-76C8-5B09-646CB08090F7}"/>
              </a:ext>
            </a:extLst>
          </p:cNvPr>
          <p:cNvSpPr>
            <a:spLocks noGrp="1"/>
          </p:cNvSpPr>
          <p:nvPr>
            <p:ph type="body" sz="quarter" idx="20"/>
          </p:nvPr>
        </p:nvSpPr>
        <p:spPr>
          <a:xfrm>
            <a:off x="237180" y="6243334"/>
            <a:ext cx="2350980" cy="614666"/>
          </a:xfrm>
          <a:prstGeom prst="rect">
            <a:avLst/>
          </a:prstGeom>
        </p:spPr>
        <p:txBody>
          <a:bodyPr anchor="t"/>
          <a:lstStyle/>
          <a:p>
            <a:r>
              <a:rPr lang="ja-JP" altLang="en-US" dirty="0"/>
              <a:t>火山災害に備えて</a:t>
            </a:r>
          </a:p>
          <a:p>
            <a:r>
              <a:rPr lang="ja-JP" altLang="en-US" dirty="0"/>
              <a:t>大切なこと</a:t>
            </a:r>
          </a:p>
        </p:txBody>
      </p:sp>
      <p:sp>
        <p:nvSpPr>
          <p:cNvPr id="15" name="テキスト プレースホルダー 14">
            <a:extLst>
              <a:ext uri="{FF2B5EF4-FFF2-40B4-BE49-F238E27FC236}">
                <a16:creationId xmlns:a16="http://schemas.microsoft.com/office/drawing/2014/main" id="{69453E79-4443-6DBA-A7AC-4D7B71DFAA00}"/>
              </a:ext>
            </a:extLst>
          </p:cNvPr>
          <p:cNvSpPr>
            <a:spLocks noGrp="1"/>
          </p:cNvSpPr>
          <p:nvPr>
            <p:ph type="body" sz="quarter" idx="21"/>
          </p:nvPr>
        </p:nvSpPr>
        <p:spPr/>
        <p:txBody>
          <a:bodyPr/>
          <a:lstStyle/>
          <a:p>
            <a:r>
              <a:rPr lang="ja-JP" altLang="en-US" dirty="0"/>
              <a:t>意見交換を踏まえて</a:t>
            </a:r>
          </a:p>
          <a:p>
            <a:r>
              <a:rPr lang="ja-JP" altLang="en-US" dirty="0"/>
              <a:t>ワークシートを</a:t>
            </a:r>
            <a:endParaRPr lang="en-US" altLang="ja-JP" dirty="0"/>
          </a:p>
          <a:p>
            <a:r>
              <a:rPr lang="ja-JP" altLang="en-US" dirty="0"/>
              <a:t>点検・修正</a:t>
            </a:r>
          </a:p>
        </p:txBody>
      </p:sp>
      <p:sp>
        <p:nvSpPr>
          <p:cNvPr id="8" name="テキスト ボックス 7">
            <a:extLst>
              <a:ext uri="{FF2B5EF4-FFF2-40B4-BE49-F238E27FC236}">
                <a16:creationId xmlns:a16="http://schemas.microsoft.com/office/drawing/2014/main" id="{0D7487F6-D79E-E905-47EC-EF359E711C82}"/>
              </a:ext>
            </a:extLst>
          </p:cNvPr>
          <p:cNvSpPr txBox="1"/>
          <p:nvPr/>
        </p:nvSpPr>
        <p:spPr>
          <a:xfrm>
            <a:off x="4583353" y="96198"/>
            <a:ext cx="7247497"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 ふん   か 　けい  かい　　　　　　　　　　　　  ひ  　 　　  あ　　　　　　　　　　　　　ば　あい 　　　  たい おう</a:t>
            </a:r>
          </a:p>
        </p:txBody>
      </p:sp>
      <p:sp>
        <p:nvSpPr>
          <p:cNvPr id="26" name="テキスト ボックス 25">
            <a:extLst>
              <a:ext uri="{FF2B5EF4-FFF2-40B4-BE49-F238E27FC236}">
                <a16:creationId xmlns:a16="http://schemas.microsoft.com/office/drawing/2014/main" id="{3AE9CB35-9A43-B548-6AE8-03215275F55F}"/>
              </a:ext>
            </a:extLst>
          </p:cNvPr>
          <p:cNvSpPr txBox="1"/>
          <p:nvPr/>
        </p:nvSpPr>
        <p:spPr>
          <a:xfrm>
            <a:off x="4353275" y="1673155"/>
            <a:ext cx="6984604" cy="246221"/>
          </a:xfrm>
          <a:prstGeom prst="rect">
            <a:avLst/>
          </a:prstGeom>
          <a:noFill/>
        </p:spPr>
        <p:txBody>
          <a:bodyPr wrap="none" rtlCol="0">
            <a:spAutoFit/>
          </a:bodyPr>
          <a:lstStyle/>
          <a:p>
            <a:r>
              <a:rPr kumimoji="1" lang="ja-JP" altLang="en-US" sz="1000" dirty="0">
                <a:solidFill>
                  <a:schemeClr val="bg2"/>
                </a:solidFill>
                <a:latin typeface="Meiryo" panose="020B0604030504040204" pitchFamily="34" charset="-128"/>
                <a:ea typeface="Meiryo" panose="020B0604030504040204" pitchFamily="34" charset="-128"/>
              </a:rPr>
              <a:t> ふん　か　 けい　かい　　　　　　　　　　　　 ひ　　　　 あ　　　　　　　　　　　　　ば　 あい　　　　 </a:t>
            </a:r>
          </a:p>
        </p:txBody>
      </p:sp>
      <p:sp>
        <p:nvSpPr>
          <p:cNvPr id="29" name="正方形/長方形 28">
            <a:extLst>
              <a:ext uri="{FF2B5EF4-FFF2-40B4-BE49-F238E27FC236}">
                <a16:creationId xmlns:a16="http://schemas.microsoft.com/office/drawing/2014/main" id="{0D9F2BA4-5C82-2731-8D85-6685F816B8C3}"/>
              </a:ext>
            </a:extLst>
          </p:cNvPr>
          <p:cNvSpPr/>
          <p:nvPr/>
        </p:nvSpPr>
        <p:spPr>
          <a:xfrm>
            <a:off x="2827607" y="3841861"/>
            <a:ext cx="8820442" cy="1774613"/>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0" name="テキスト プレースホルダー 3">
            <a:extLst>
              <a:ext uri="{FF2B5EF4-FFF2-40B4-BE49-F238E27FC236}">
                <a16:creationId xmlns:a16="http://schemas.microsoft.com/office/drawing/2014/main" id="{2081EF26-95F4-30CA-169D-83574C85A015}"/>
              </a:ext>
            </a:extLst>
          </p:cNvPr>
          <p:cNvSpPr txBox="1">
            <a:spLocks/>
          </p:cNvSpPr>
          <p:nvPr/>
        </p:nvSpPr>
        <p:spPr>
          <a:xfrm>
            <a:off x="3249644" y="4072693"/>
            <a:ext cx="8222689" cy="1543781"/>
          </a:xfrm>
          <a:prstGeom prst="rect">
            <a:avLst/>
          </a:prstGeom>
        </p:spPr>
        <p:txBody>
          <a:bodyPr anchor="ctr"/>
          <a:lstStyle>
            <a:lvl1pPr marL="0" indent="0" algn="l" defTabSz="914400" rtl="0" eaLnBrk="1" latinLnBrk="0" hangingPunct="1">
              <a:lnSpc>
                <a:spcPct val="110000"/>
              </a:lnSpc>
              <a:spcBef>
                <a:spcPts val="1000"/>
              </a:spcBef>
              <a:spcAft>
                <a:spcPts val="800"/>
              </a:spcAft>
              <a:buFontTx/>
              <a:buNone/>
              <a:defRPr sz="2800" b="1" i="0" kern="1200">
                <a:solidFill>
                  <a:srgbClr val="6EB0AF"/>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ja-JP" altLang="en-US" sz="3200" dirty="0">
                <a:solidFill>
                  <a:srgbClr val="404040"/>
                </a:solidFill>
              </a:rPr>
              <a:t>噴火警戒レベルの示す警戒が</a:t>
            </a:r>
            <a:endParaRPr lang="en-US" altLang="ja-JP" sz="3200" dirty="0">
              <a:solidFill>
                <a:srgbClr val="404040"/>
              </a:solidFill>
            </a:endParaRPr>
          </a:p>
          <a:p>
            <a:pPr algn="ctr">
              <a:lnSpc>
                <a:spcPct val="100000"/>
              </a:lnSpc>
            </a:pPr>
            <a:r>
              <a:rPr lang="ja-JP" altLang="en-US" sz="3200" dirty="0">
                <a:solidFill>
                  <a:srgbClr val="404040"/>
                </a:solidFill>
              </a:rPr>
              <a:t>必要な範囲からは事前に避難が必要</a:t>
            </a:r>
            <a:endParaRPr kumimoji="1" lang="ja-JP" altLang="en-US" sz="1800" dirty="0">
              <a:solidFill>
                <a:srgbClr val="404040"/>
              </a:solidFill>
            </a:endParaRPr>
          </a:p>
        </p:txBody>
      </p:sp>
      <p:sp>
        <p:nvSpPr>
          <p:cNvPr id="31" name="テキスト ボックス 30">
            <a:extLst>
              <a:ext uri="{FF2B5EF4-FFF2-40B4-BE49-F238E27FC236}">
                <a16:creationId xmlns:a16="http://schemas.microsoft.com/office/drawing/2014/main" id="{E63A2F04-6868-07BE-94D3-E2913AC84DD6}"/>
              </a:ext>
            </a:extLst>
          </p:cNvPr>
          <p:cNvSpPr txBox="1"/>
          <p:nvPr/>
        </p:nvSpPr>
        <p:spPr>
          <a:xfrm>
            <a:off x="4726040" y="4044557"/>
            <a:ext cx="4974439" cy="246221"/>
          </a:xfrm>
          <a:prstGeom prst="rect">
            <a:avLst/>
          </a:prstGeom>
          <a:noFill/>
        </p:spPr>
        <p:txBody>
          <a:bodyPr wrap="none" rtlCol="0">
            <a:spAutoFit/>
          </a:bodyPr>
          <a:lstStyle/>
          <a:p>
            <a:r>
              <a:rPr kumimoji="1" lang="ja-JP" altLang="en-US" sz="1000" dirty="0">
                <a:solidFill>
                  <a:srgbClr val="404040"/>
                </a:solidFill>
                <a:latin typeface="Meiryo" panose="020B0604030504040204" pitchFamily="34" charset="-128"/>
                <a:ea typeface="Meiryo" panose="020B0604030504040204" pitchFamily="34" charset="-128"/>
              </a:rPr>
              <a:t>ふん　  か　  けい　かい　　　　　　　　　　　　　　しめ　　　　  けい　かい</a:t>
            </a:r>
          </a:p>
        </p:txBody>
      </p:sp>
      <p:sp>
        <p:nvSpPr>
          <p:cNvPr id="32" name="角丸四角形吹き出し 42">
            <a:extLst>
              <a:ext uri="{FF2B5EF4-FFF2-40B4-BE49-F238E27FC236}">
                <a16:creationId xmlns:a16="http://schemas.microsoft.com/office/drawing/2014/main" id="{5DBADBDC-DD06-2FB1-E77C-B7CEF9ECB0C6}"/>
              </a:ext>
            </a:extLst>
          </p:cNvPr>
          <p:cNvSpPr/>
          <p:nvPr/>
        </p:nvSpPr>
        <p:spPr>
          <a:xfrm>
            <a:off x="3386854" y="3667727"/>
            <a:ext cx="1196499" cy="361176"/>
          </a:xfrm>
          <a:prstGeom prst="wedgeRoundRectCallout">
            <a:avLst>
              <a:gd name="adj1" fmla="val -20833"/>
              <a:gd name="adj2" fmla="val 83745"/>
              <a:gd name="adj3" fmla="val 16667"/>
            </a:avLst>
          </a:prstGeom>
          <a:solidFill>
            <a:srgbClr val="FF3264"/>
          </a:solid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endParaRPr>
          </a:p>
        </p:txBody>
      </p:sp>
      <p:sp>
        <p:nvSpPr>
          <p:cNvPr id="33" name="テキスト ボックス 32">
            <a:extLst>
              <a:ext uri="{FF2B5EF4-FFF2-40B4-BE49-F238E27FC236}">
                <a16:creationId xmlns:a16="http://schemas.microsoft.com/office/drawing/2014/main" id="{229BBAE1-EB84-95A7-BE4F-4D5AE7E92409}"/>
              </a:ext>
            </a:extLst>
          </p:cNvPr>
          <p:cNvSpPr txBox="1"/>
          <p:nvPr/>
        </p:nvSpPr>
        <p:spPr>
          <a:xfrm>
            <a:off x="3432995" y="3703361"/>
            <a:ext cx="1107996" cy="369332"/>
          </a:xfrm>
          <a:prstGeom prst="rect">
            <a:avLst/>
          </a:prstGeom>
          <a:noFill/>
        </p:spPr>
        <p:txBody>
          <a:bodyPr wrap="none" rtlCol="0">
            <a:spAutoFit/>
          </a:bodyPr>
          <a:lstStyle/>
          <a:p>
            <a:pPr algn="ctr"/>
            <a:r>
              <a:rPr kumimoji="1" lang="ja-JP" altLang="en-US" b="1" dirty="0"/>
              <a:t>ポイント</a:t>
            </a:r>
          </a:p>
        </p:txBody>
      </p:sp>
      <p:sp>
        <p:nvSpPr>
          <p:cNvPr id="36" name="テキスト ボックス 35">
            <a:extLst>
              <a:ext uri="{FF2B5EF4-FFF2-40B4-BE49-F238E27FC236}">
                <a16:creationId xmlns:a16="http://schemas.microsoft.com/office/drawing/2014/main" id="{7DF419BA-4B9F-75E0-E5E6-695B1252EFA5}"/>
              </a:ext>
            </a:extLst>
          </p:cNvPr>
          <p:cNvSpPr txBox="1"/>
          <p:nvPr/>
        </p:nvSpPr>
        <p:spPr>
          <a:xfrm>
            <a:off x="4087583" y="4730699"/>
            <a:ext cx="6732933" cy="246221"/>
          </a:xfrm>
          <a:prstGeom prst="rect">
            <a:avLst/>
          </a:prstGeom>
          <a:noFill/>
        </p:spPr>
        <p:txBody>
          <a:bodyPr wrap="none" rtlCol="0">
            <a:spAutoFit/>
          </a:bodyPr>
          <a:lstStyle/>
          <a:p>
            <a:r>
              <a:rPr kumimoji="1" lang="ja-JP" altLang="en-US" sz="1000" dirty="0">
                <a:solidFill>
                  <a:srgbClr val="404040"/>
                </a:solidFill>
                <a:latin typeface="Meiryo" panose="020B0604030504040204" pitchFamily="34" charset="-128"/>
                <a:ea typeface="Meiryo" panose="020B0604030504040204" pitchFamily="34" charset="-128"/>
              </a:rPr>
              <a:t>ひつ　よう　　　　  はん　  い　　　　　　　　　　　  じ　   ぜん　　　　  ひ　  なん　　　　  ひつ　よう　</a:t>
            </a:r>
          </a:p>
        </p:txBody>
      </p:sp>
      <p:sp>
        <p:nvSpPr>
          <p:cNvPr id="16" name="テキスト ボックス 15">
            <a:extLst>
              <a:ext uri="{FF2B5EF4-FFF2-40B4-BE49-F238E27FC236}">
                <a16:creationId xmlns:a16="http://schemas.microsoft.com/office/drawing/2014/main" id="{88957884-634A-74F0-21E8-8A9866D8AC25}"/>
              </a:ext>
            </a:extLst>
          </p:cNvPr>
          <p:cNvSpPr txBox="1"/>
          <p:nvPr/>
        </p:nvSpPr>
        <p:spPr>
          <a:xfrm>
            <a:off x="6264137" y="2343387"/>
            <a:ext cx="1040670" cy="246221"/>
          </a:xfrm>
          <a:prstGeom prst="rect">
            <a:avLst/>
          </a:prstGeom>
          <a:noFill/>
        </p:spPr>
        <p:txBody>
          <a:bodyPr wrap="none" rtlCol="0">
            <a:spAutoFit/>
          </a:bodyPr>
          <a:lstStyle/>
          <a:p>
            <a:r>
              <a:rPr kumimoji="1" lang="ja-JP" altLang="en-US" sz="1000" dirty="0">
                <a:solidFill>
                  <a:schemeClr val="bg2"/>
                </a:solidFill>
                <a:latin typeface="Meiryo" panose="020B0604030504040204" pitchFamily="34" charset="-128"/>
                <a:ea typeface="Meiryo" panose="020B0604030504040204" pitchFamily="34" charset="-128"/>
              </a:rPr>
              <a:t> 　 こう　どう</a:t>
            </a:r>
          </a:p>
        </p:txBody>
      </p:sp>
      <p:pic>
        <p:nvPicPr>
          <p:cNvPr id="4" name="図 3">
            <a:extLst>
              <a:ext uri="{FF2B5EF4-FFF2-40B4-BE49-F238E27FC236}">
                <a16:creationId xmlns:a16="http://schemas.microsoft.com/office/drawing/2014/main" id="{0C709BAF-D00F-0E9E-CF32-62A9028EDC29}"/>
              </a:ext>
            </a:extLst>
          </p:cNvPr>
          <p:cNvPicPr>
            <a:picLocks noChangeAspect="1"/>
          </p:cNvPicPr>
          <p:nvPr/>
        </p:nvPicPr>
        <p:blipFill>
          <a:blip r:embed="rId3"/>
          <a:srcRect/>
          <a:stretch/>
        </p:blipFill>
        <p:spPr>
          <a:xfrm>
            <a:off x="11129780" y="1034869"/>
            <a:ext cx="894993" cy="1045770"/>
          </a:xfrm>
          <a:prstGeom prst="rect">
            <a:avLst/>
          </a:prstGeom>
        </p:spPr>
      </p:pic>
      <p:sp>
        <p:nvSpPr>
          <p:cNvPr id="5" name="テキスト ボックス 4">
            <a:extLst>
              <a:ext uri="{FF2B5EF4-FFF2-40B4-BE49-F238E27FC236}">
                <a16:creationId xmlns:a16="http://schemas.microsoft.com/office/drawing/2014/main" id="{C423E2B2-5A63-73EB-F1FC-6EC6B2C032E5}"/>
              </a:ext>
            </a:extLst>
          </p:cNvPr>
          <p:cNvSpPr txBox="1"/>
          <p:nvPr/>
        </p:nvSpPr>
        <p:spPr>
          <a:xfrm>
            <a:off x="11095726" y="1246078"/>
            <a:ext cx="841612" cy="851387"/>
          </a:xfrm>
          <a:prstGeom prst="rect">
            <a:avLst/>
          </a:prstGeom>
          <a:noFill/>
        </p:spPr>
        <p:txBody>
          <a:bodyPr wrap="square" rtlCol="0">
            <a:spAutoFit/>
          </a:bodyPr>
          <a:lstStyle/>
          <a:p>
            <a:pPr algn="ctr"/>
            <a:r>
              <a:rPr kumimoji="1" lang="ja-JP" altLang="en-US" sz="1400" b="1" dirty="0">
                <a:solidFill>
                  <a:srgbClr val="F39801"/>
                </a:solidFill>
              </a:rPr>
              <a:t>   目安</a:t>
            </a:r>
            <a:endParaRPr kumimoji="1" lang="en-US" altLang="ja-JP" sz="1400" b="1" dirty="0">
              <a:solidFill>
                <a:srgbClr val="F39801"/>
              </a:solidFill>
            </a:endParaRPr>
          </a:p>
          <a:p>
            <a:pPr algn="ctr">
              <a:lnSpc>
                <a:spcPts val="2000"/>
              </a:lnSpc>
            </a:pPr>
            <a:r>
              <a:rPr kumimoji="1" lang="en-US" altLang="ja-JP" sz="2800" b="1" dirty="0">
                <a:solidFill>
                  <a:srgbClr val="F39801"/>
                </a:solidFill>
              </a:rPr>
              <a:t>5</a:t>
            </a:r>
            <a:r>
              <a:rPr kumimoji="1" lang="ja-JP" altLang="en-US" sz="1100" b="1" dirty="0">
                <a:solidFill>
                  <a:srgbClr val="F39801"/>
                </a:solidFill>
              </a:rPr>
              <a:t>～</a:t>
            </a:r>
            <a:endParaRPr kumimoji="1" lang="en-US" altLang="ja-JP" sz="1100" b="1" dirty="0">
              <a:solidFill>
                <a:srgbClr val="F39801"/>
              </a:solidFill>
            </a:endParaRPr>
          </a:p>
          <a:p>
            <a:pPr algn="ctr">
              <a:lnSpc>
                <a:spcPts val="2000"/>
              </a:lnSpc>
            </a:pPr>
            <a:r>
              <a:rPr kumimoji="1" lang="en-US" altLang="ja-JP" sz="2800" b="1" dirty="0">
                <a:solidFill>
                  <a:srgbClr val="F39801"/>
                </a:solidFill>
              </a:rPr>
              <a:t>10</a:t>
            </a:r>
            <a:r>
              <a:rPr kumimoji="1" lang="ja-JP" altLang="en-US" b="1" dirty="0">
                <a:solidFill>
                  <a:srgbClr val="F39801"/>
                </a:solidFill>
              </a:rPr>
              <a:t>   </a:t>
            </a:r>
          </a:p>
        </p:txBody>
      </p:sp>
    </p:spTree>
    <p:extLst>
      <p:ext uri="{BB962C8B-B14F-4D97-AF65-F5344CB8AC3E}">
        <p14:creationId xmlns:p14="http://schemas.microsoft.com/office/powerpoint/2010/main" val="1035082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2C94A2E-1888-3DFB-5667-CC9A108140DD}"/>
              </a:ext>
            </a:extLst>
          </p:cNvPr>
          <p:cNvPicPr>
            <a:picLocks noChangeAspect="1"/>
          </p:cNvPicPr>
          <p:nvPr/>
        </p:nvPicPr>
        <p:blipFill>
          <a:blip r:embed="rId3"/>
          <a:srcRect l="-3947" r="22319"/>
          <a:stretch>
            <a:fillRect/>
          </a:stretch>
        </p:blipFill>
        <p:spPr>
          <a:xfrm>
            <a:off x="7394095" y="5277480"/>
            <a:ext cx="4628455" cy="851566"/>
          </a:xfrm>
          <a:prstGeom prst="rect">
            <a:avLst/>
          </a:prstGeom>
        </p:spPr>
      </p:pic>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8</a:t>
            </a:r>
            <a:endParaRPr kumimoji="1" lang="ja-JP" altLang="en-US" dirty="0"/>
          </a:p>
        </p:txBody>
      </p:sp>
      <p:sp>
        <p:nvSpPr>
          <p:cNvPr id="3" name="テキスト プレースホルダー 2">
            <a:extLst>
              <a:ext uri="{FF2B5EF4-FFF2-40B4-BE49-F238E27FC236}">
                <a16:creationId xmlns:a16="http://schemas.microsoft.com/office/drawing/2014/main" id="{EF6572F4-3F7E-4141-A70A-C1DD80DE6A4F}"/>
              </a:ext>
            </a:extLst>
          </p:cNvPr>
          <p:cNvSpPr>
            <a:spLocks noGrp="1"/>
          </p:cNvSpPr>
          <p:nvPr>
            <p:ph type="body" sz="quarter" idx="10"/>
          </p:nvPr>
        </p:nvSpPr>
        <p:spPr/>
        <p:txBody>
          <a:bodyPr/>
          <a:lstStyle/>
          <a:p>
            <a:r>
              <a:rPr kumimoji="1" lang="ja-JP" altLang="en-US" dirty="0"/>
              <a:t>ワークシートを点検・修正</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p:txBody>
          <a:bodyPr/>
          <a:lstStyle/>
          <a:p>
            <a:pPr>
              <a:lnSpc>
                <a:spcPts val="1600"/>
              </a:lnSpc>
            </a:pPr>
            <a:r>
              <a:rPr kumimoji="1" lang="ja-JP" altLang="en-US" sz="2400" dirty="0"/>
              <a:t>〇点検・修正のポイント</a:t>
            </a:r>
            <a:endParaRPr kumimoji="1" lang="en-US" altLang="ja-JP" sz="2400" dirty="0"/>
          </a:p>
          <a:p>
            <a:pPr>
              <a:lnSpc>
                <a:spcPts val="1600"/>
              </a:lnSpc>
            </a:pPr>
            <a:endParaRPr kumimoji="1" lang="ja-JP" altLang="en-US" sz="800" dirty="0"/>
          </a:p>
          <a:p>
            <a:pPr>
              <a:lnSpc>
                <a:spcPts val="1600"/>
              </a:lnSpc>
            </a:pPr>
            <a:r>
              <a:rPr kumimoji="1" lang="ja-JP" altLang="en-US" sz="2400" dirty="0"/>
              <a:t>・</a:t>
            </a:r>
            <a:r>
              <a:rPr kumimoji="1" lang="ja-JP" altLang="en-US" sz="2400" dirty="0">
                <a:solidFill>
                  <a:srgbClr val="F39801"/>
                </a:solidFill>
              </a:rPr>
              <a:t>身近な「災害リスク」を認識しておくことは、</a:t>
            </a:r>
            <a:endParaRPr kumimoji="1" lang="en-US" altLang="ja-JP" sz="2400" dirty="0">
              <a:solidFill>
                <a:srgbClr val="F39801"/>
              </a:solidFill>
            </a:endParaRPr>
          </a:p>
          <a:p>
            <a:pPr>
              <a:lnSpc>
                <a:spcPts val="1600"/>
              </a:lnSpc>
            </a:pPr>
            <a:r>
              <a:rPr kumimoji="1" lang="ja-JP" altLang="en-US" sz="2400" dirty="0">
                <a:solidFill>
                  <a:srgbClr val="F39801"/>
                </a:solidFill>
              </a:rPr>
              <a:t>　命を守る基本中の基本</a:t>
            </a:r>
            <a:endParaRPr kumimoji="1" lang="en-US" altLang="ja-JP" sz="2400" dirty="0">
              <a:solidFill>
                <a:srgbClr val="F39801"/>
              </a:solidFill>
            </a:endParaRPr>
          </a:p>
          <a:p>
            <a:pPr>
              <a:lnSpc>
                <a:spcPts val="1600"/>
              </a:lnSpc>
            </a:pPr>
            <a:r>
              <a:rPr kumimoji="1" lang="ja-JP" altLang="en-US" sz="800" dirty="0"/>
              <a:t>　　</a:t>
            </a:r>
          </a:p>
          <a:p>
            <a:pPr>
              <a:lnSpc>
                <a:spcPts val="1600"/>
              </a:lnSpc>
            </a:pPr>
            <a:r>
              <a:rPr kumimoji="1" lang="ja-JP" altLang="en-US" sz="2400" dirty="0">
                <a:solidFill>
                  <a:srgbClr val="F39801"/>
                </a:solidFill>
              </a:rPr>
              <a:t>・危険な地域から事前に避難（退避）することが重要</a:t>
            </a:r>
            <a:endParaRPr kumimoji="1" lang="en-US" altLang="ja-JP" sz="2400" dirty="0">
              <a:solidFill>
                <a:srgbClr val="F39801"/>
              </a:solidFill>
            </a:endParaRPr>
          </a:p>
          <a:p>
            <a:pPr>
              <a:lnSpc>
                <a:spcPts val="1600"/>
              </a:lnSpc>
            </a:pPr>
            <a:r>
              <a:rPr kumimoji="1" lang="ja-JP" altLang="en-US" sz="2000" dirty="0"/>
              <a:t>　→市区町村が発令する避難情報で確実に避難</a:t>
            </a:r>
          </a:p>
          <a:p>
            <a:pPr>
              <a:lnSpc>
                <a:spcPts val="1400"/>
              </a:lnSpc>
            </a:pPr>
            <a:r>
              <a:rPr kumimoji="1" lang="ja-JP" altLang="en-US" sz="2000" dirty="0"/>
              <a:t>　→避難情報が発令されていなくても、気象庁等が発表する</a:t>
            </a:r>
          </a:p>
          <a:p>
            <a:pPr>
              <a:lnSpc>
                <a:spcPts val="1400"/>
              </a:lnSpc>
            </a:pPr>
            <a:r>
              <a:rPr kumimoji="1" lang="ja-JP" altLang="en-US" sz="2000" dirty="0"/>
              <a:t>　　噴火警報・噴火警戒レベルを参考に、自主的に早めに避難行動</a:t>
            </a:r>
          </a:p>
        </p:txBody>
      </p:sp>
      <p:sp>
        <p:nvSpPr>
          <p:cNvPr id="7" name="テキスト プレースホルダー 6">
            <a:extLst>
              <a:ext uri="{FF2B5EF4-FFF2-40B4-BE49-F238E27FC236}">
                <a16:creationId xmlns:a16="http://schemas.microsoft.com/office/drawing/2014/main" id="{F660942B-1D81-B6C7-4FFB-DB014CCF3ECD}"/>
              </a:ext>
            </a:extLst>
          </p:cNvPr>
          <p:cNvSpPr>
            <a:spLocks noGrp="1"/>
          </p:cNvSpPr>
          <p:nvPr>
            <p:ph type="body" sz="quarter" idx="15"/>
          </p:nvPr>
        </p:nvSpPr>
        <p:spPr/>
        <p:txBody>
          <a:bodyPr/>
          <a:lstStyle/>
          <a:p>
            <a:r>
              <a:rPr lang="ja-JP" altLang="en-US" dirty="0"/>
              <a:t>登山前の事前の確認</a:t>
            </a:r>
          </a:p>
        </p:txBody>
      </p:sp>
      <p:sp>
        <p:nvSpPr>
          <p:cNvPr id="9" name="テキスト プレースホルダー 8">
            <a:extLst>
              <a:ext uri="{FF2B5EF4-FFF2-40B4-BE49-F238E27FC236}">
                <a16:creationId xmlns:a16="http://schemas.microsoft.com/office/drawing/2014/main" id="{3AD44125-BA7C-1FA2-E4FB-948082261C29}"/>
              </a:ext>
            </a:extLst>
          </p:cNvPr>
          <p:cNvSpPr>
            <a:spLocks noGrp="1"/>
          </p:cNvSpPr>
          <p:nvPr>
            <p:ph type="body" sz="quarter" idx="16"/>
          </p:nvPr>
        </p:nvSpPr>
        <p:spPr/>
        <p:txBody>
          <a:bodyPr/>
          <a:lstStyle/>
          <a:p>
            <a:r>
              <a:rPr lang="ja-JP" altLang="en-US" dirty="0"/>
              <a:t>情報・警報受信時の対応</a:t>
            </a:r>
          </a:p>
        </p:txBody>
      </p:sp>
      <p:sp>
        <p:nvSpPr>
          <p:cNvPr id="10" name="テキスト プレースホルダー 9">
            <a:extLst>
              <a:ext uri="{FF2B5EF4-FFF2-40B4-BE49-F238E27FC236}">
                <a16:creationId xmlns:a16="http://schemas.microsoft.com/office/drawing/2014/main" id="{295163BE-AA9B-3418-579B-760F5A467C1A}"/>
              </a:ext>
            </a:extLst>
          </p:cNvPr>
          <p:cNvSpPr>
            <a:spLocks noGrp="1"/>
          </p:cNvSpPr>
          <p:nvPr>
            <p:ph type="body" sz="quarter" idx="17"/>
          </p:nvPr>
        </p:nvSpPr>
        <p:spPr/>
        <p:txBody>
          <a:bodyPr/>
          <a:lstStyle/>
          <a:p>
            <a:r>
              <a:rPr lang="ja-JP" altLang="en-US" dirty="0"/>
              <a:t>噴火速報受信時の対応</a:t>
            </a:r>
          </a:p>
        </p:txBody>
      </p:sp>
      <p:sp>
        <p:nvSpPr>
          <p:cNvPr id="11" name="テキスト プレースホルダー 10">
            <a:extLst>
              <a:ext uri="{FF2B5EF4-FFF2-40B4-BE49-F238E27FC236}">
                <a16:creationId xmlns:a16="http://schemas.microsoft.com/office/drawing/2014/main" id="{F57099A2-DB2E-1F7F-17AB-959EAA54C2C1}"/>
              </a:ext>
            </a:extLst>
          </p:cNvPr>
          <p:cNvSpPr>
            <a:spLocks noGrp="1"/>
          </p:cNvSpPr>
          <p:nvPr>
            <p:ph type="body" sz="quarter" idx="18"/>
          </p:nvPr>
        </p:nvSpPr>
        <p:spPr/>
        <p:txBody>
          <a:bodyPr/>
          <a:lstStyle/>
          <a:p>
            <a:r>
              <a:rPr lang="ja-JP" altLang="en-US" dirty="0"/>
              <a:t>事前の確認</a:t>
            </a:r>
          </a:p>
          <a:p>
            <a:r>
              <a:rPr lang="ja-JP" altLang="en-US" dirty="0"/>
              <a:t>普段からの備えの確認</a:t>
            </a:r>
          </a:p>
        </p:txBody>
      </p:sp>
      <p:sp>
        <p:nvSpPr>
          <p:cNvPr id="12" name="テキスト プレースホルダー 11">
            <a:extLst>
              <a:ext uri="{FF2B5EF4-FFF2-40B4-BE49-F238E27FC236}">
                <a16:creationId xmlns:a16="http://schemas.microsoft.com/office/drawing/2014/main" id="{8BF3140A-2418-1077-634B-943D304A557E}"/>
              </a:ext>
            </a:extLst>
          </p:cNvPr>
          <p:cNvSpPr>
            <a:spLocks noGrp="1"/>
          </p:cNvSpPr>
          <p:nvPr>
            <p:ph type="body" sz="quarter" idx="19"/>
          </p:nvPr>
        </p:nvSpPr>
        <p:spPr/>
        <p:txBody>
          <a:bodyPr/>
          <a:lstStyle/>
          <a:p>
            <a:r>
              <a:rPr lang="ja-JP" altLang="en-US" dirty="0"/>
              <a:t>噴火警戒レベルが</a:t>
            </a:r>
          </a:p>
          <a:p>
            <a:r>
              <a:rPr lang="ja-JP" altLang="en-US" dirty="0"/>
              <a:t>引き上げられた場合の対応</a:t>
            </a:r>
          </a:p>
        </p:txBody>
      </p:sp>
      <p:sp>
        <p:nvSpPr>
          <p:cNvPr id="15" name="テキスト プレースホルダー 14">
            <a:extLst>
              <a:ext uri="{FF2B5EF4-FFF2-40B4-BE49-F238E27FC236}">
                <a16:creationId xmlns:a16="http://schemas.microsoft.com/office/drawing/2014/main" id="{D561353D-811D-A235-CBE5-7EC99897C6CD}"/>
              </a:ext>
            </a:extLst>
          </p:cNvPr>
          <p:cNvSpPr>
            <a:spLocks noGrp="1"/>
          </p:cNvSpPr>
          <p:nvPr>
            <p:ph type="body" sz="quarter" idx="20"/>
          </p:nvPr>
        </p:nvSpPr>
        <p:spPr>
          <a:xfrm>
            <a:off x="237180" y="6243335"/>
            <a:ext cx="2350980" cy="613422"/>
          </a:xfrm>
          <a:prstGeom prst="rect">
            <a:avLst/>
          </a:prstGeom>
        </p:spPr>
        <p:txBody>
          <a:bodyPr/>
          <a:lstStyle/>
          <a:p>
            <a:r>
              <a:rPr lang="ja-JP" altLang="en-US" dirty="0"/>
              <a:t>火山災害に備えて</a:t>
            </a:r>
          </a:p>
          <a:p>
            <a:r>
              <a:rPr lang="ja-JP" altLang="en-US" dirty="0"/>
              <a:t>大切なこと</a:t>
            </a:r>
          </a:p>
        </p:txBody>
      </p:sp>
      <p:sp>
        <p:nvSpPr>
          <p:cNvPr id="18" name="テキスト プレースホルダー 17">
            <a:extLst>
              <a:ext uri="{FF2B5EF4-FFF2-40B4-BE49-F238E27FC236}">
                <a16:creationId xmlns:a16="http://schemas.microsoft.com/office/drawing/2014/main" id="{7EB129F4-2EB9-6AAF-1FA6-8246A58382ED}"/>
              </a:ext>
            </a:extLst>
          </p:cNvPr>
          <p:cNvSpPr>
            <a:spLocks noGrp="1"/>
          </p:cNvSpPr>
          <p:nvPr>
            <p:ph type="body" sz="quarter" idx="21"/>
          </p:nvPr>
        </p:nvSpPr>
        <p:spPr>
          <a:solidFill>
            <a:srgbClr val="F39801"/>
          </a:solidFill>
          <a:ln>
            <a:solidFill>
              <a:srgbClr val="F39801"/>
            </a:solidFill>
          </a:ln>
        </p:spPr>
        <p:txBody>
          <a:bodyPr tIns="0" anchor="t"/>
          <a:lstStyle/>
          <a:p>
            <a:r>
              <a:rPr lang="ja-JP" altLang="en-US" dirty="0">
                <a:solidFill>
                  <a:schemeClr val="tx1"/>
                </a:solidFill>
              </a:rPr>
              <a:t>意見交換を踏まえて</a:t>
            </a:r>
          </a:p>
          <a:p>
            <a:r>
              <a:rPr lang="ja-JP" altLang="en-US" dirty="0">
                <a:solidFill>
                  <a:schemeClr val="tx1"/>
                </a:solidFill>
              </a:rPr>
              <a:t>ワークシートを</a:t>
            </a:r>
          </a:p>
          <a:p>
            <a:r>
              <a:rPr lang="ja-JP" altLang="en-US" dirty="0">
                <a:solidFill>
                  <a:schemeClr val="tx1"/>
                </a:solidFill>
              </a:rPr>
              <a:t>点検・修正</a:t>
            </a:r>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3738097" y="1272779"/>
            <a:ext cx="700834"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てん   けん</a:t>
            </a:r>
          </a:p>
        </p:txBody>
      </p:sp>
      <p:sp>
        <p:nvSpPr>
          <p:cNvPr id="21" name="テキスト ボックス 20">
            <a:extLst>
              <a:ext uri="{FF2B5EF4-FFF2-40B4-BE49-F238E27FC236}">
                <a16:creationId xmlns:a16="http://schemas.microsoft.com/office/drawing/2014/main" id="{EA767E6E-7898-4A45-9E36-C368C2A00DED}"/>
              </a:ext>
            </a:extLst>
          </p:cNvPr>
          <p:cNvSpPr txBox="1"/>
          <p:nvPr/>
        </p:nvSpPr>
        <p:spPr>
          <a:xfrm>
            <a:off x="3766943" y="2137533"/>
            <a:ext cx="633508" cy="215444"/>
          </a:xfrm>
          <a:prstGeom prst="rect">
            <a:avLst/>
          </a:prstGeom>
          <a:noFill/>
        </p:spPr>
        <p:txBody>
          <a:bodyPr wrap="none" rtlCol="0">
            <a:spAutoFit/>
          </a:bodyPr>
          <a:lstStyle/>
          <a:p>
            <a:pPr algn="ctr"/>
            <a:r>
              <a:rPr kumimoji="1" lang="ja-JP" altLang="en-US" sz="800" dirty="0">
                <a:solidFill>
                  <a:srgbClr val="F39801"/>
                </a:solidFill>
                <a:latin typeface="Meiryo" panose="020B0604030504040204" pitchFamily="34" charset="-128"/>
                <a:ea typeface="Meiryo" panose="020B0604030504040204" pitchFamily="34" charset="-128"/>
              </a:rPr>
              <a:t>み    ぢか</a:t>
            </a:r>
          </a:p>
        </p:txBody>
      </p:sp>
      <p:sp>
        <p:nvSpPr>
          <p:cNvPr id="22" name="テキスト ボックス 21">
            <a:extLst>
              <a:ext uri="{FF2B5EF4-FFF2-40B4-BE49-F238E27FC236}">
                <a16:creationId xmlns:a16="http://schemas.microsoft.com/office/drawing/2014/main" id="{8C3AB297-5A2F-F843-B2D1-CA168588E772}"/>
              </a:ext>
            </a:extLst>
          </p:cNvPr>
          <p:cNvSpPr txBox="1"/>
          <p:nvPr/>
        </p:nvSpPr>
        <p:spPr>
          <a:xfrm>
            <a:off x="3678545" y="2562018"/>
            <a:ext cx="492444" cy="215444"/>
          </a:xfrm>
          <a:prstGeom prst="rect">
            <a:avLst/>
          </a:prstGeom>
          <a:noFill/>
        </p:spPr>
        <p:txBody>
          <a:bodyPr wrap="none" rtlCol="0">
            <a:spAutoFit/>
          </a:bodyPr>
          <a:lstStyle/>
          <a:p>
            <a:pPr algn="ctr"/>
            <a:r>
              <a:rPr kumimoji="1" lang="ja-JP" altLang="en-US" sz="800" dirty="0">
                <a:solidFill>
                  <a:srgbClr val="F39801"/>
                </a:solidFill>
                <a:latin typeface="Meiryo" panose="020B0604030504040204" pitchFamily="34" charset="-128"/>
                <a:ea typeface="Meiryo" panose="020B0604030504040204" pitchFamily="34" charset="-128"/>
              </a:rPr>
              <a:t>いのち</a:t>
            </a:r>
          </a:p>
        </p:txBody>
      </p:sp>
      <p:sp>
        <p:nvSpPr>
          <p:cNvPr id="23" name="テキスト ボックス 22">
            <a:extLst>
              <a:ext uri="{FF2B5EF4-FFF2-40B4-BE49-F238E27FC236}">
                <a16:creationId xmlns:a16="http://schemas.microsoft.com/office/drawing/2014/main" id="{3FD94030-EEF7-9F4C-A038-6966458CEC13}"/>
              </a:ext>
            </a:extLst>
          </p:cNvPr>
          <p:cNvSpPr txBox="1"/>
          <p:nvPr/>
        </p:nvSpPr>
        <p:spPr>
          <a:xfrm>
            <a:off x="5002743" y="2562018"/>
            <a:ext cx="1011815" cy="215444"/>
          </a:xfrm>
          <a:prstGeom prst="rect">
            <a:avLst/>
          </a:prstGeom>
          <a:noFill/>
        </p:spPr>
        <p:txBody>
          <a:bodyPr wrap="none" rtlCol="0">
            <a:spAutoFit/>
          </a:bodyPr>
          <a:lstStyle/>
          <a:p>
            <a:r>
              <a:rPr kumimoji="1" lang="ja-JP" altLang="en-US" sz="800" dirty="0">
                <a:solidFill>
                  <a:srgbClr val="F39801"/>
                </a:solidFill>
                <a:latin typeface="Meiryo" panose="020B0604030504040204" pitchFamily="34" charset="-128"/>
                <a:ea typeface="Meiryo" panose="020B0604030504040204" pitchFamily="34" charset="-128"/>
              </a:rPr>
              <a:t>き    ほん  ちゅう</a:t>
            </a:r>
          </a:p>
        </p:txBody>
      </p:sp>
      <p:sp>
        <p:nvSpPr>
          <p:cNvPr id="24" name="テキスト ボックス 23">
            <a:extLst>
              <a:ext uri="{FF2B5EF4-FFF2-40B4-BE49-F238E27FC236}">
                <a16:creationId xmlns:a16="http://schemas.microsoft.com/office/drawing/2014/main" id="{DDF40ED4-69ED-6746-8A99-E079BDDD2FE6}"/>
              </a:ext>
            </a:extLst>
          </p:cNvPr>
          <p:cNvSpPr txBox="1"/>
          <p:nvPr/>
        </p:nvSpPr>
        <p:spPr>
          <a:xfrm>
            <a:off x="3783818" y="3429000"/>
            <a:ext cx="2791149" cy="215444"/>
          </a:xfrm>
          <a:prstGeom prst="rect">
            <a:avLst/>
          </a:prstGeom>
          <a:noFill/>
        </p:spPr>
        <p:txBody>
          <a:bodyPr wrap="none" rtlCol="0">
            <a:spAutoFit/>
          </a:bodyPr>
          <a:lstStyle/>
          <a:p>
            <a:r>
              <a:rPr kumimoji="1" lang="ja-JP" altLang="en-US" sz="800" dirty="0">
                <a:solidFill>
                  <a:srgbClr val="F39801"/>
                </a:solidFill>
                <a:latin typeface="Meiryo" panose="020B0604030504040204" pitchFamily="34" charset="-128"/>
                <a:ea typeface="Meiryo" panose="020B0604030504040204" pitchFamily="34" charset="-128"/>
              </a:rPr>
              <a:t>き　  けん　　　　 ち　 いき　　　　　　　 じ　  ぜん</a:t>
            </a:r>
          </a:p>
        </p:txBody>
      </p:sp>
      <p:sp>
        <p:nvSpPr>
          <p:cNvPr id="25" name="テキスト ボックス 24">
            <a:extLst>
              <a:ext uri="{FF2B5EF4-FFF2-40B4-BE49-F238E27FC236}">
                <a16:creationId xmlns:a16="http://schemas.microsoft.com/office/drawing/2014/main" id="{4B6F81F7-8927-4B49-B0C2-D464C2820033}"/>
              </a:ext>
            </a:extLst>
          </p:cNvPr>
          <p:cNvSpPr txBox="1"/>
          <p:nvPr/>
        </p:nvSpPr>
        <p:spPr>
          <a:xfrm>
            <a:off x="6814114" y="3429000"/>
            <a:ext cx="4054315" cy="215444"/>
          </a:xfrm>
          <a:prstGeom prst="rect">
            <a:avLst/>
          </a:prstGeom>
          <a:noFill/>
        </p:spPr>
        <p:txBody>
          <a:bodyPr wrap="none" rtlCol="0">
            <a:spAutoFit/>
          </a:bodyPr>
          <a:lstStyle/>
          <a:p>
            <a:r>
              <a:rPr kumimoji="1" lang="ja-JP" altLang="en-US" sz="800" dirty="0">
                <a:solidFill>
                  <a:srgbClr val="F39801"/>
                </a:solidFill>
                <a:latin typeface="Meiryo" panose="020B0604030504040204" pitchFamily="34" charset="-128"/>
                <a:ea typeface="Meiryo" panose="020B0604030504040204" pitchFamily="34" charset="-128"/>
              </a:rPr>
              <a:t> ひ　なん　　　　 たい 　ひ　　　　　　　　　　　　　　　　　　　じゅう  よう</a:t>
            </a:r>
          </a:p>
        </p:txBody>
      </p:sp>
      <p:sp>
        <p:nvSpPr>
          <p:cNvPr id="31" name="テキスト ボックス 30">
            <a:extLst>
              <a:ext uri="{FF2B5EF4-FFF2-40B4-BE49-F238E27FC236}">
                <a16:creationId xmlns:a16="http://schemas.microsoft.com/office/drawing/2014/main" id="{04A4E912-F5BF-7443-8935-BDD897954864}"/>
              </a:ext>
            </a:extLst>
          </p:cNvPr>
          <p:cNvSpPr txBox="1"/>
          <p:nvPr/>
        </p:nvSpPr>
        <p:spPr>
          <a:xfrm>
            <a:off x="4611405" y="1272779"/>
            <a:ext cx="732893"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しゅう せい</a:t>
            </a:r>
          </a:p>
        </p:txBody>
      </p:sp>
      <p:sp>
        <p:nvSpPr>
          <p:cNvPr id="34" name="テキスト ボックス 33">
            <a:extLst>
              <a:ext uri="{FF2B5EF4-FFF2-40B4-BE49-F238E27FC236}">
                <a16:creationId xmlns:a16="http://schemas.microsoft.com/office/drawing/2014/main" id="{DA5734B2-7381-C844-A4E2-218BD96B0B22}"/>
              </a:ext>
            </a:extLst>
          </p:cNvPr>
          <p:cNvSpPr txBox="1"/>
          <p:nvPr/>
        </p:nvSpPr>
        <p:spPr>
          <a:xfrm>
            <a:off x="4339611" y="2562018"/>
            <a:ext cx="389851" cy="215444"/>
          </a:xfrm>
          <a:prstGeom prst="rect">
            <a:avLst/>
          </a:prstGeom>
          <a:noFill/>
        </p:spPr>
        <p:txBody>
          <a:bodyPr wrap="none" rtlCol="0">
            <a:spAutoFit/>
          </a:bodyPr>
          <a:lstStyle/>
          <a:p>
            <a:pPr algn="ctr"/>
            <a:r>
              <a:rPr kumimoji="1" lang="ja-JP" altLang="en-US" sz="800">
                <a:solidFill>
                  <a:srgbClr val="F39801"/>
                </a:solidFill>
                <a:latin typeface="Meiryo" panose="020B0604030504040204" pitchFamily="34" charset="-128"/>
                <a:ea typeface="Meiryo" panose="020B0604030504040204" pitchFamily="34" charset="-128"/>
              </a:rPr>
              <a:t>まも</a:t>
            </a:r>
            <a:endParaRPr kumimoji="1" lang="ja-JP" altLang="en-US" sz="800" dirty="0">
              <a:solidFill>
                <a:srgbClr val="F39801"/>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AC0B423B-EF2B-3841-90AF-5F3411CC1868}"/>
              </a:ext>
            </a:extLst>
          </p:cNvPr>
          <p:cNvSpPr txBox="1"/>
          <p:nvPr/>
        </p:nvSpPr>
        <p:spPr>
          <a:xfrm>
            <a:off x="4950914" y="2137533"/>
            <a:ext cx="665568" cy="215444"/>
          </a:xfrm>
          <a:prstGeom prst="rect">
            <a:avLst/>
          </a:prstGeom>
          <a:noFill/>
        </p:spPr>
        <p:txBody>
          <a:bodyPr wrap="none" rtlCol="0">
            <a:spAutoFit/>
          </a:bodyPr>
          <a:lstStyle/>
          <a:p>
            <a:pPr algn="ctr"/>
            <a:r>
              <a:rPr kumimoji="1" lang="ja-JP" altLang="en-US" sz="800" dirty="0">
                <a:solidFill>
                  <a:srgbClr val="F39801"/>
                </a:solidFill>
                <a:latin typeface="Meiryo" panose="020B0604030504040204" pitchFamily="34" charset="-128"/>
                <a:ea typeface="Meiryo" panose="020B0604030504040204" pitchFamily="34" charset="-128"/>
              </a:rPr>
              <a:t>さい  がい</a:t>
            </a:r>
          </a:p>
        </p:txBody>
      </p:sp>
      <p:sp>
        <p:nvSpPr>
          <p:cNvPr id="73" name="テキスト ボックス 72">
            <a:extLst>
              <a:ext uri="{FF2B5EF4-FFF2-40B4-BE49-F238E27FC236}">
                <a16:creationId xmlns:a16="http://schemas.microsoft.com/office/drawing/2014/main" id="{862A93CA-C4DD-D848-9E23-D6FA2CF4EFA3}"/>
              </a:ext>
            </a:extLst>
          </p:cNvPr>
          <p:cNvSpPr txBox="1"/>
          <p:nvPr/>
        </p:nvSpPr>
        <p:spPr>
          <a:xfrm>
            <a:off x="7060269" y="2137533"/>
            <a:ext cx="665568" cy="215444"/>
          </a:xfrm>
          <a:prstGeom prst="rect">
            <a:avLst/>
          </a:prstGeom>
          <a:noFill/>
        </p:spPr>
        <p:txBody>
          <a:bodyPr wrap="none" rtlCol="0">
            <a:spAutoFit/>
          </a:bodyPr>
          <a:lstStyle/>
          <a:p>
            <a:pPr algn="ctr"/>
            <a:r>
              <a:rPr kumimoji="1" lang="ja-JP" altLang="en-US" sz="800" dirty="0">
                <a:solidFill>
                  <a:srgbClr val="F39801"/>
                </a:solidFill>
                <a:latin typeface="Meiryo" panose="020B0604030504040204" pitchFamily="34" charset="-128"/>
                <a:ea typeface="Meiryo" panose="020B0604030504040204" pitchFamily="34" charset="-128"/>
              </a:rPr>
              <a:t>にん  しき</a:t>
            </a:r>
          </a:p>
        </p:txBody>
      </p:sp>
      <p:sp>
        <p:nvSpPr>
          <p:cNvPr id="74" name="テキスト ボックス 73">
            <a:extLst>
              <a:ext uri="{FF2B5EF4-FFF2-40B4-BE49-F238E27FC236}">
                <a16:creationId xmlns:a16="http://schemas.microsoft.com/office/drawing/2014/main" id="{CB5C2E33-1C67-CD4F-A5D7-C2449F54C7C8}"/>
              </a:ext>
            </a:extLst>
          </p:cNvPr>
          <p:cNvSpPr txBox="1"/>
          <p:nvPr/>
        </p:nvSpPr>
        <p:spPr>
          <a:xfrm>
            <a:off x="6215780" y="2562018"/>
            <a:ext cx="633507" cy="215444"/>
          </a:xfrm>
          <a:prstGeom prst="rect">
            <a:avLst/>
          </a:prstGeom>
          <a:noFill/>
        </p:spPr>
        <p:txBody>
          <a:bodyPr wrap="none" rtlCol="0">
            <a:spAutoFit/>
          </a:bodyPr>
          <a:lstStyle/>
          <a:p>
            <a:r>
              <a:rPr kumimoji="1" lang="ja-JP" altLang="en-US" sz="800" dirty="0">
                <a:solidFill>
                  <a:srgbClr val="F39801"/>
                </a:solidFill>
                <a:latin typeface="Meiryo" panose="020B0604030504040204" pitchFamily="34" charset="-128"/>
                <a:ea typeface="Meiryo" panose="020B0604030504040204" pitchFamily="34" charset="-128"/>
              </a:rPr>
              <a:t>き    ほん</a:t>
            </a:r>
          </a:p>
        </p:txBody>
      </p:sp>
      <p:sp>
        <p:nvSpPr>
          <p:cNvPr id="75" name="テキスト ボックス 74">
            <a:extLst>
              <a:ext uri="{FF2B5EF4-FFF2-40B4-BE49-F238E27FC236}">
                <a16:creationId xmlns:a16="http://schemas.microsoft.com/office/drawing/2014/main" id="{2155A949-D4A3-A443-9831-7B739592B589}"/>
              </a:ext>
            </a:extLst>
          </p:cNvPr>
          <p:cNvSpPr txBox="1"/>
          <p:nvPr/>
        </p:nvSpPr>
        <p:spPr>
          <a:xfrm>
            <a:off x="3958989" y="3894606"/>
            <a:ext cx="111440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し    く ちょう そん</a:t>
            </a:r>
          </a:p>
        </p:txBody>
      </p:sp>
      <p:sp>
        <p:nvSpPr>
          <p:cNvPr id="76" name="テキスト ボックス 75">
            <a:extLst>
              <a:ext uri="{FF2B5EF4-FFF2-40B4-BE49-F238E27FC236}">
                <a16:creationId xmlns:a16="http://schemas.microsoft.com/office/drawing/2014/main" id="{42CC0687-B926-C14F-BA29-E46474D23CC8}"/>
              </a:ext>
            </a:extLst>
          </p:cNvPr>
          <p:cNvSpPr txBox="1"/>
          <p:nvPr/>
        </p:nvSpPr>
        <p:spPr>
          <a:xfrm>
            <a:off x="5170638" y="3894606"/>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はつ  れい</a:t>
            </a:r>
          </a:p>
        </p:txBody>
      </p:sp>
      <p:sp>
        <p:nvSpPr>
          <p:cNvPr id="77" name="テキスト ボックス 76">
            <a:extLst>
              <a:ext uri="{FF2B5EF4-FFF2-40B4-BE49-F238E27FC236}">
                <a16:creationId xmlns:a16="http://schemas.microsoft.com/office/drawing/2014/main" id="{9F45B486-9E73-6B4E-8193-BF479798066B}"/>
              </a:ext>
            </a:extLst>
          </p:cNvPr>
          <p:cNvSpPr txBox="1"/>
          <p:nvPr/>
        </p:nvSpPr>
        <p:spPr>
          <a:xfrm>
            <a:off x="6247628" y="3894606"/>
            <a:ext cx="114646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なんじょうほう</a:t>
            </a:r>
          </a:p>
        </p:txBody>
      </p:sp>
      <p:sp>
        <p:nvSpPr>
          <p:cNvPr id="78" name="テキスト ボックス 77">
            <a:extLst>
              <a:ext uri="{FF2B5EF4-FFF2-40B4-BE49-F238E27FC236}">
                <a16:creationId xmlns:a16="http://schemas.microsoft.com/office/drawing/2014/main" id="{85DA9ABA-1AA5-414F-90B5-1B5EFEE8954B}"/>
              </a:ext>
            </a:extLst>
          </p:cNvPr>
          <p:cNvSpPr txBox="1"/>
          <p:nvPr/>
        </p:nvSpPr>
        <p:spPr>
          <a:xfrm>
            <a:off x="7479616" y="3894606"/>
            <a:ext cx="630301"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かく じつ</a:t>
            </a:r>
          </a:p>
        </p:txBody>
      </p:sp>
      <p:sp>
        <p:nvSpPr>
          <p:cNvPr id="79" name="テキスト ボックス 78">
            <a:extLst>
              <a:ext uri="{FF2B5EF4-FFF2-40B4-BE49-F238E27FC236}">
                <a16:creationId xmlns:a16="http://schemas.microsoft.com/office/drawing/2014/main" id="{7831A680-BEC7-1545-A287-2F13F1E9AED7}"/>
              </a:ext>
            </a:extLst>
          </p:cNvPr>
          <p:cNvSpPr txBox="1"/>
          <p:nvPr/>
        </p:nvSpPr>
        <p:spPr>
          <a:xfrm>
            <a:off x="8299623" y="3894606"/>
            <a:ext cx="562976"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80" name="テキスト ボックス 79">
            <a:extLst>
              <a:ext uri="{FF2B5EF4-FFF2-40B4-BE49-F238E27FC236}">
                <a16:creationId xmlns:a16="http://schemas.microsoft.com/office/drawing/2014/main" id="{30786EE1-FAA2-334A-A6F2-59148FB690C8}"/>
              </a:ext>
            </a:extLst>
          </p:cNvPr>
          <p:cNvSpPr txBox="1"/>
          <p:nvPr/>
        </p:nvSpPr>
        <p:spPr>
          <a:xfrm>
            <a:off x="3980955" y="4295982"/>
            <a:ext cx="1111202"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 じょうほう</a:t>
            </a:r>
          </a:p>
        </p:txBody>
      </p:sp>
      <p:sp>
        <p:nvSpPr>
          <p:cNvPr id="81" name="テキスト ボックス 80">
            <a:extLst>
              <a:ext uri="{FF2B5EF4-FFF2-40B4-BE49-F238E27FC236}">
                <a16:creationId xmlns:a16="http://schemas.microsoft.com/office/drawing/2014/main" id="{20BB6299-8F46-3842-9506-18FAD323B5D0}"/>
              </a:ext>
            </a:extLst>
          </p:cNvPr>
          <p:cNvSpPr txBox="1"/>
          <p:nvPr/>
        </p:nvSpPr>
        <p:spPr>
          <a:xfrm>
            <a:off x="5169183" y="429598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はつ  れい</a:t>
            </a:r>
          </a:p>
        </p:txBody>
      </p:sp>
      <p:sp>
        <p:nvSpPr>
          <p:cNvPr id="82" name="テキスト ボックス 81">
            <a:extLst>
              <a:ext uri="{FF2B5EF4-FFF2-40B4-BE49-F238E27FC236}">
                <a16:creationId xmlns:a16="http://schemas.microsoft.com/office/drawing/2014/main" id="{136571C7-E254-7A47-8769-41045AEA92D9}"/>
              </a:ext>
            </a:extLst>
          </p:cNvPr>
          <p:cNvSpPr txBox="1"/>
          <p:nvPr/>
        </p:nvSpPr>
        <p:spPr>
          <a:xfrm>
            <a:off x="8023979" y="4295982"/>
            <a:ext cx="1107997"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きしょうちょうとう</a:t>
            </a:r>
          </a:p>
        </p:txBody>
      </p:sp>
      <p:sp>
        <p:nvSpPr>
          <p:cNvPr id="83" name="テキスト ボックス 82">
            <a:extLst>
              <a:ext uri="{FF2B5EF4-FFF2-40B4-BE49-F238E27FC236}">
                <a16:creationId xmlns:a16="http://schemas.microsoft.com/office/drawing/2014/main" id="{C29F1BE7-9C8E-4C45-A73B-E3CAD48F5864}"/>
              </a:ext>
            </a:extLst>
          </p:cNvPr>
          <p:cNvSpPr txBox="1"/>
          <p:nvPr/>
        </p:nvSpPr>
        <p:spPr>
          <a:xfrm>
            <a:off x="9223026" y="4295982"/>
            <a:ext cx="697627"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はっぴょう</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84" name="テキスト ボックス 83">
            <a:extLst>
              <a:ext uri="{FF2B5EF4-FFF2-40B4-BE49-F238E27FC236}">
                <a16:creationId xmlns:a16="http://schemas.microsoft.com/office/drawing/2014/main" id="{ADD1DA03-7DC6-B744-8EFD-F0EED21897B0}"/>
              </a:ext>
            </a:extLst>
          </p:cNvPr>
          <p:cNvSpPr txBox="1"/>
          <p:nvPr/>
        </p:nvSpPr>
        <p:spPr>
          <a:xfrm>
            <a:off x="3944109" y="4735413"/>
            <a:ext cx="2486578"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ふん  か   けい ほう　　   ふん　か　けい　かい</a:t>
            </a:r>
          </a:p>
        </p:txBody>
      </p:sp>
      <p:sp>
        <p:nvSpPr>
          <p:cNvPr id="85" name="テキスト ボックス 84">
            <a:extLst>
              <a:ext uri="{FF2B5EF4-FFF2-40B4-BE49-F238E27FC236}">
                <a16:creationId xmlns:a16="http://schemas.microsoft.com/office/drawing/2014/main" id="{B0EECB25-182D-AB4D-8226-2D968DF4727E}"/>
              </a:ext>
            </a:extLst>
          </p:cNvPr>
          <p:cNvSpPr txBox="1"/>
          <p:nvPr/>
        </p:nvSpPr>
        <p:spPr>
          <a:xfrm>
            <a:off x="7192027" y="4746171"/>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さん  こう</a:t>
            </a:r>
          </a:p>
        </p:txBody>
      </p:sp>
      <p:sp>
        <p:nvSpPr>
          <p:cNvPr id="86" name="テキスト ボックス 85">
            <a:extLst>
              <a:ext uri="{FF2B5EF4-FFF2-40B4-BE49-F238E27FC236}">
                <a16:creationId xmlns:a16="http://schemas.microsoft.com/office/drawing/2014/main" id="{5F164E07-7F65-F34E-9630-D516C3C7128A}"/>
              </a:ext>
            </a:extLst>
          </p:cNvPr>
          <p:cNvSpPr txBox="1"/>
          <p:nvPr/>
        </p:nvSpPr>
        <p:spPr>
          <a:xfrm>
            <a:off x="8258034" y="4746171"/>
            <a:ext cx="838691"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じ  しゅ  てき</a:t>
            </a:r>
          </a:p>
        </p:txBody>
      </p:sp>
      <p:sp>
        <p:nvSpPr>
          <p:cNvPr id="87" name="テキスト ボックス 86">
            <a:extLst>
              <a:ext uri="{FF2B5EF4-FFF2-40B4-BE49-F238E27FC236}">
                <a16:creationId xmlns:a16="http://schemas.microsoft.com/office/drawing/2014/main" id="{0898320E-BE2C-744F-9214-950605A2567E}"/>
              </a:ext>
            </a:extLst>
          </p:cNvPr>
          <p:cNvSpPr txBox="1"/>
          <p:nvPr/>
        </p:nvSpPr>
        <p:spPr>
          <a:xfrm>
            <a:off x="9226375" y="4746171"/>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はや</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88" name="テキスト ボックス 87">
            <a:extLst>
              <a:ext uri="{FF2B5EF4-FFF2-40B4-BE49-F238E27FC236}">
                <a16:creationId xmlns:a16="http://schemas.microsoft.com/office/drawing/2014/main" id="{08B2482D-A913-DF42-BE51-55C8E5565B07}"/>
              </a:ext>
            </a:extLst>
          </p:cNvPr>
          <p:cNvSpPr txBox="1"/>
          <p:nvPr/>
        </p:nvSpPr>
        <p:spPr>
          <a:xfrm>
            <a:off x="10043223" y="4746171"/>
            <a:ext cx="1079142"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  こう どう</a:t>
            </a:r>
          </a:p>
        </p:txBody>
      </p:sp>
      <p:pic>
        <p:nvPicPr>
          <p:cNvPr id="6" name="図 5">
            <a:extLst>
              <a:ext uri="{FF2B5EF4-FFF2-40B4-BE49-F238E27FC236}">
                <a16:creationId xmlns:a16="http://schemas.microsoft.com/office/drawing/2014/main" id="{ED67E6A5-F4BE-979D-C220-713ECE38B44E}"/>
              </a:ext>
            </a:extLst>
          </p:cNvPr>
          <p:cNvPicPr>
            <a:picLocks noChangeAspect="1"/>
          </p:cNvPicPr>
          <p:nvPr/>
        </p:nvPicPr>
        <p:blipFill>
          <a:blip r:embed="rId4"/>
          <a:stretch>
            <a:fillRect/>
          </a:stretch>
        </p:blipFill>
        <p:spPr>
          <a:xfrm flipH="1">
            <a:off x="11048468" y="3894606"/>
            <a:ext cx="824303" cy="1904922"/>
          </a:xfrm>
          <a:prstGeom prst="rect">
            <a:avLst/>
          </a:prstGeom>
        </p:spPr>
      </p:pic>
      <p:sp>
        <p:nvSpPr>
          <p:cNvPr id="19" name="正方形/長方形 18">
            <a:extLst>
              <a:ext uri="{FF2B5EF4-FFF2-40B4-BE49-F238E27FC236}">
                <a16:creationId xmlns:a16="http://schemas.microsoft.com/office/drawing/2014/main" id="{345E970C-7E78-29E8-A125-C4E7881B37F2}"/>
              </a:ext>
            </a:extLst>
          </p:cNvPr>
          <p:cNvSpPr/>
          <p:nvPr/>
        </p:nvSpPr>
        <p:spPr>
          <a:xfrm>
            <a:off x="237180" y="5163917"/>
            <a:ext cx="2350980" cy="167297"/>
          </a:xfrm>
          <a:prstGeom prst="rect">
            <a:avLst/>
          </a:prstGeom>
          <a:solidFill>
            <a:srgbClr val="F39801"/>
          </a:solidFill>
          <a:ln w="12700">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40D0C754-1812-334F-B519-5913C1ACEB88}"/>
              </a:ext>
            </a:extLst>
          </p:cNvPr>
          <p:cNvSpPr txBox="1"/>
          <p:nvPr/>
        </p:nvSpPr>
        <p:spPr>
          <a:xfrm>
            <a:off x="7085817" y="86577"/>
            <a:ext cx="74090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てん けん</a:t>
            </a:r>
          </a:p>
        </p:txBody>
      </p:sp>
      <p:sp>
        <p:nvSpPr>
          <p:cNvPr id="33" name="テキスト ボックス 32">
            <a:extLst>
              <a:ext uri="{FF2B5EF4-FFF2-40B4-BE49-F238E27FC236}">
                <a16:creationId xmlns:a16="http://schemas.microsoft.com/office/drawing/2014/main" id="{164B7C77-989B-4074-AC2D-1C011AF055DF}"/>
              </a:ext>
            </a:extLst>
          </p:cNvPr>
          <p:cNvSpPr txBox="1"/>
          <p:nvPr/>
        </p:nvSpPr>
        <p:spPr>
          <a:xfrm>
            <a:off x="8127311" y="86577"/>
            <a:ext cx="82586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しゅうせい</a:t>
            </a:r>
          </a:p>
        </p:txBody>
      </p:sp>
    </p:spTree>
    <p:extLst>
      <p:ext uri="{BB962C8B-B14F-4D97-AF65-F5344CB8AC3E}">
        <p14:creationId xmlns:p14="http://schemas.microsoft.com/office/powerpoint/2010/main" val="3633795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角丸四角形吹き出し 131">
            <a:extLst>
              <a:ext uri="{FF2B5EF4-FFF2-40B4-BE49-F238E27FC236}">
                <a16:creationId xmlns:a16="http://schemas.microsoft.com/office/drawing/2014/main" id="{4255EDF6-27C1-7441-8A44-1044C23830A8}"/>
              </a:ext>
            </a:extLst>
          </p:cNvPr>
          <p:cNvSpPr/>
          <p:nvPr/>
        </p:nvSpPr>
        <p:spPr>
          <a:xfrm>
            <a:off x="3470024" y="4235876"/>
            <a:ext cx="2165708" cy="1567279"/>
          </a:xfrm>
          <a:prstGeom prst="wedgeRoundRectCallout">
            <a:avLst>
              <a:gd name="adj1" fmla="val 62173"/>
              <a:gd name="adj2" fmla="val -20062"/>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5B0DD4B3-01A3-7C49-BF13-D6A57BBA8D3C}"/>
              </a:ext>
            </a:extLst>
          </p:cNvPr>
          <p:cNvSpPr>
            <a:spLocks noGrp="1"/>
          </p:cNvSpPr>
          <p:nvPr>
            <p:ph type="body" sz="quarter" idx="11"/>
          </p:nvPr>
        </p:nvSpPr>
        <p:spPr/>
        <p:txBody>
          <a:bodyPr/>
          <a:lstStyle/>
          <a:p>
            <a:r>
              <a:rPr kumimoji="1" lang="en-US" altLang="ja-JP" dirty="0"/>
              <a:t>9</a:t>
            </a:r>
            <a:endParaRPr kumimoji="1" lang="ja-JP" altLang="en-US" dirty="0"/>
          </a:p>
        </p:txBody>
      </p:sp>
      <p:sp>
        <p:nvSpPr>
          <p:cNvPr id="9" name="テキスト プレースホルダー 2">
            <a:extLst>
              <a:ext uri="{FF2B5EF4-FFF2-40B4-BE49-F238E27FC236}">
                <a16:creationId xmlns:a16="http://schemas.microsoft.com/office/drawing/2014/main" id="{C4594071-D6CE-D30D-EB11-1C9B01E73E0F}"/>
              </a:ext>
            </a:extLst>
          </p:cNvPr>
          <p:cNvSpPr>
            <a:spLocks noGrp="1"/>
          </p:cNvSpPr>
          <p:nvPr>
            <p:ph type="body" sz="quarter" idx="10"/>
          </p:nvPr>
        </p:nvSpPr>
        <p:spPr/>
        <p:txBody>
          <a:bodyPr/>
          <a:lstStyle/>
          <a:p>
            <a:r>
              <a:rPr kumimoji="1" lang="ja-JP" altLang="en-US" dirty="0"/>
              <a:t>ワークシートを点検・修正</a:t>
            </a:r>
          </a:p>
        </p:txBody>
      </p:sp>
      <p:sp>
        <p:nvSpPr>
          <p:cNvPr id="4" name="テキスト プレースホルダー 3">
            <a:extLst>
              <a:ext uri="{FF2B5EF4-FFF2-40B4-BE49-F238E27FC236}">
                <a16:creationId xmlns:a16="http://schemas.microsoft.com/office/drawing/2014/main" id="{026C62E6-ED2D-8249-82E7-29DC67974730}"/>
              </a:ext>
            </a:extLst>
          </p:cNvPr>
          <p:cNvSpPr>
            <a:spLocks noGrp="1"/>
          </p:cNvSpPr>
          <p:nvPr>
            <p:ph type="body" sz="quarter" idx="12"/>
          </p:nvPr>
        </p:nvSpPr>
        <p:spPr/>
        <p:txBody>
          <a:bodyPr/>
          <a:lstStyle/>
          <a:p>
            <a:pPr algn="ctr">
              <a:lnSpc>
                <a:spcPts val="1800"/>
              </a:lnSpc>
            </a:pPr>
            <a:r>
              <a:rPr kumimoji="1" lang="ja-JP" altLang="en-US" dirty="0"/>
              <a:t>気づいたことや</a:t>
            </a:r>
            <a:endParaRPr kumimoji="1" lang="en-US" altLang="ja-JP" dirty="0"/>
          </a:p>
          <a:p>
            <a:pPr algn="ctr">
              <a:lnSpc>
                <a:spcPts val="1800"/>
              </a:lnSpc>
            </a:pPr>
            <a:r>
              <a:rPr kumimoji="1" lang="ja-JP" altLang="en-US" dirty="0"/>
              <a:t>勉強になったことを発表</a:t>
            </a:r>
            <a:endParaRPr kumimoji="1" lang="ja-JP" altLang="en-US" sz="2400" dirty="0"/>
          </a:p>
        </p:txBody>
      </p:sp>
      <p:sp>
        <p:nvSpPr>
          <p:cNvPr id="7" name="テキスト プレースホルダー 6">
            <a:extLst>
              <a:ext uri="{FF2B5EF4-FFF2-40B4-BE49-F238E27FC236}">
                <a16:creationId xmlns:a16="http://schemas.microsoft.com/office/drawing/2014/main" id="{6C51AA61-C80C-0396-D6B3-969028E4F3F3}"/>
              </a:ext>
            </a:extLst>
          </p:cNvPr>
          <p:cNvSpPr>
            <a:spLocks noGrp="1"/>
          </p:cNvSpPr>
          <p:nvPr>
            <p:ph type="body" sz="quarter" idx="15"/>
          </p:nvPr>
        </p:nvSpPr>
        <p:spPr/>
        <p:txBody>
          <a:bodyPr/>
          <a:lstStyle/>
          <a:p>
            <a:r>
              <a:rPr lang="ja-JP" altLang="en-US" dirty="0"/>
              <a:t>登山前の事前の確認</a:t>
            </a:r>
          </a:p>
        </p:txBody>
      </p:sp>
      <p:sp>
        <p:nvSpPr>
          <p:cNvPr id="15" name="テキスト プレースホルダー 14">
            <a:extLst>
              <a:ext uri="{FF2B5EF4-FFF2-40B4-BE49-F238E27FC236}">
                <a16:creationId xmlns:a16="http://schemas.microsoft.com/office/drawing/2014/main" id="{FC9109AE-9026-6FB2-A8A5-0ACC45D061C7}"/>
              </a:ext>
            </a:extLst>
          </p:cNvPr>
          <p:cNvSpPr>
            <a:spLocks noGrp="1"/>
          </p:cNvSpPr>
          <p:nvPr>
            <p:ph type="body" sz="quarter" idx="16"/>
          </p:nvPr>
        </p:nvSpPr>
        <p:spPr/>
        <p:txBody>
          <a:bodyPr/>
          <a:lstStyle/>
          <a:p>
            <a:r>
              <a:rPr lang="ja-JP" altLang="en-US" dirty="0"/>
              <a:t>情報・警報受信時の対応</a:t>
            </a:r>
          </a:p>
        </p:txBody>
      </p:sp>
      <p:sp>
        <p:nvSpPr>
          <p:cNvPr id="16" name="テキスト プレースホルダー 15">
            <a:extLst>
              <a:ext uri="{FF2B5EF4-FFF2-40B4-BE49-F238E27FC236}">
                <a16:creationId xmlns:a16="http://schemas.microsoft.com/office/drawing/2014/main" id="{92B4AF8B-9446-5C9F-2F53-82A03ACEF39A}"/>
              </a:ext>
            </a:extLst>
          </p:cNvPr>
          <p:cNvSpPr>
            <a:spLocks noGrp="1"/>
          </p:cNvSpPr>
          <p:nvPr>
            <p:ph type="body" sz="quarter" idx="17"/>
          </p:nvPr>
        </p:nvSpPr>
        <p:spPr/>
        <p:txBody>
          <a:bodyPr/>
          <a:lstStyle/>
          <a:p>
            <a:r>
              <a:rPr lang="ja-JP" altLang="en-US" dirty="0"/>
              <a:t>噴火速報受信時の対応</a:t>
            </a:r>
          </a:p>
        </p:txBody>
      </p:sp>
      <p:sp>
        <p:nvSpPr>
          <p:cNvPr id="18" name="テキスト プレースホルダー 17">
            <a:extLst>
              <a:ext uri="{FF2B5EF4-FFF2-40B4-BE49-F238E27FC236}">
                <a16:creationId xmlns:a16="http://schemas.microsoft.com/office/drawing/2014/main" id="{EF58B415-7AB2-425E-199F-C6F19F9BA375}"/>
              </a:ext>
            </a:extLst>
          </p:cNvPr>
          <p:cNvSpPr>
            <a:spLocks noGrp="1"/>
          </p:cNvSpPr>
          <p:nvPr>
            <p:ph type="body" sz="quarter" idx="18"/>
          </p:nvPr>
        </p:nvSpPr>
        <p:spPr/>
        <p:txBody>
          <a:bodyPr/>
          <a:lstStyle/>
          <a:p>
            <a:r>
              <a:rPr lang="ja-JP" altLang="en-US" dirty="0"/>
              <a:t>事前の確認</a:t>
            </a:r>
          </a:p>
          <a:p>
            <a:r>
              <a:rPr lang="ja-JP" altLang="en-US" dirty="0"/>
              <a:t>普段からの備えの確認</a:t>
            </a:r>
          </a:p>
        </p:txBody>
      </p:sp>
      <p:sp>
        <p:nvSpPr>
          <p:cNvPr id="19" name="テキスト プレースホルダー 18">
            <a:extLst>
              <a:ext uri="{FF2B5EF4-FFF2-40B4-BE49-F238E27FC236}">
                <a16:creationId xmlns:a16="http://schemas.microsoft.com/office/drawing/2014/main" id="{7F7E10C2-C70C-6C66-2FF2-950B31DB7C70}"/>
              </a:ext>
            </a:extLst>
          </p:cNvPr>
          <p:cNvSpPr>
            <a:spLocks noGrp="1"/>
          </p:cNvSpPr>
          <p:nvPr>
            <p:ph type="body" sz="quarter" idx="19"/>
          </p:nvPr>
        </p:nvSpPr>
        <p:spPr/>
        <p:txBody>
          <a:bodyPr/>
          <a:lstStyle/>
          <a:p>
            <a:r>
              <a:rPr lang="ja-JP" altLang="en-US" dirty="0"/>
              <a:t>噴火警戒レベルが</a:t>
            </a:r>
          </a:p>
          <a:p>
            <a:r>
              <a:rPr lang="ja-JP" altLang="en-US" dirty="0"/>
              <a:t>引き上げられた場合の対応</a:t>
            </a:r>
          </a:p>
        </p:txBody>
      </p:sp>
      <p:sp>
        <p:nvSpPr>
          <p:cNvPr id="20" name="テキスト プレースホルダー 19">
            <a:extLst>
              <a:ext uri="{FF2B5EF4-FFF2-40B4-BE49-F238E27FC236}">
                <a16:creationId xmlns:a16="http://schemas.microsoft.com/office/drawing/2014/main" id="{AE569626-3A5F-4F31-ADDC-8FEB0A55B07B}"/>
              </a:ext>
            </a:extLst>
          </p:cNvPr>
          <p:cNvSpPr>
            <a:spLocks noGrp="1"/>
          </p:cNvSpPr>
          <p:nvPr>
            <p:ph type="body" sz="quarter" idx="20"/>
          </p:nvPr>
        </p:nvSpPr>
        <p:spPr/>
        <p:txBody>
          <a:bodyPr/>
          <a:lstStyle/>
          <a:p>
            <a:r>
              <a:rPr lang="ja-JP" altLang="en-US" dirty="0"/>
              <a:t>火山災害に備えて</a:t>
            </a:r>
          </a:p>
          <a:p>
            <a:r>
              <a:rPr lang="ja-JP" altLang="en-US" dirty="0"/>
              <a:t>大切なこと</a:t>
            </a:r>
          </a:p>
        </p:txBody>
      </p:sp>
      <p:sp>
        <p:nvSpPr>
          <p:cNvPr id="21" name="テキスト プレースホルダー 20">
            <a:extLst>
              <a:ext uri="{FF2B5EF4-FFF2-40B4-BE49-F238E27FC236}">
                <a16:creationId xmlns:a16="http://schemas.microsoft.com/office/drawing/2014/main" id="{3D1DCAC0-C4F8-287E-B015-53C893637D72}"/>
              </a:ext>
            </a:extLst>
          </p:cNvPr>
          <p:cNvSpPr>
            <a:spLocks noGrp="1"/>
          </p:cNvSpPr>
          <p:nvPr>
            <p:ph type="body" sz="quarter" idx="21"/>
          </p:nvPr>
        </p:nvSpPr>
        <p:spPr>
          <a:solidFill>
            <a:srgbClr val="F39801"/>
          </a:solidFill>
          <a:ln>
            <a:solidFill>
              <a:srgbClr val="F39801"/>
            </a:solidFill>
          </a:ln>
        </p:spPr>
        <p:txBody>
          <a:bodyPr tIns="0" bIns="72000" anchor="t"/>
          <a:lstStyle/>
          <a:p>
            <a:r>
              <a:rPr lang="ja-JP" altLang="en-US" dirty="0">
                <a:solidFill>
                  <a:schemeClr val="tx1"/>
                </a:solidFill>
              </a:rPr>
              <a:t>意見交換を踏まえて</a:t>
            </a:r>
          </a:p>
          <a:p>
            <a:r>
              <a:rPr lang="ja-JP" altLang="en-US" dirty="0">
                <a:solidFill>
                  <a:schemeClr val="tx1"/>
                </a:solidFill>
              </a:rPr>
              <a:t>ワークシートを</a:t>
            </a:r>
          </a:p>
          <a:p>
            <a:r>
              <a:rPr lang="ja-JP" altLang="en-US" dirty="0">
                <a:solidFill>
                  <a:schemeClr val="tx1"/>
                </a:solidFill>
              </a:rPr>
              <a:t>点検・修正</a:t>
            </a:r>
          </a:p>
        </p:txBody>
      </p:sp>
      <p:sp>
        <p:nvSpPr>
          <p:cNvPr id="17" name="テキスト ボックス 16">
            <a:extLst>
              <a:ext uri="{FF2B5EF4-FFF2-40B4-BE49-F238E27FC236}">
                <a16:creationId xmlns:a16="http://schemas.microsoft.com/office/drawing/2014/main" id="{EE6BBEA5-7D50-D140-98A2-26EF0FF9FA96}"/>
              </a:ext>
            </a:extLst>
          </p:cNvPr>
          <p:cNvSpPr txBox="1"/>
          <p:nvPr/>
        </p:nvSpPr>
        <p:spPr>
          <a:xfrm>
            <a:off x="6186369" y="1223469"/>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き</a:t>
            </a:r>
            <a:endParaRPr kumimoji="1" lang="ja-JP" altLang="en-US" sz="800" dirty="0">
              <a:solidFill>
                <a:srgbClr val="404040"/>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AC0B423B-EF2B-3841-90AF-5F3411CC1868}"/>
              </a:ext>
            </a:extLst>
          </p:cNvPr>
          <p:cNvSpPr txBox="1"/>
          <p:nvPr/>
        </p:nvSpPr>
        <p:spPr>
          <a:xfrm>
            <a:off x="5436141" y="1704231"/>
            <a:ext cx="803426"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べん   きょう</a:t>
            </a:r>
          </a:p>
        </p:txBody>
      </p:sp>
      <p:sp>
        <p:nvSpPr>
          <p:cNvPr id="73" name="テキスト ボックス 72">
            <a:extLst>
              <a:ext uri="{FF2B5EF4-FFF2-40B4-BE49-F238E27FC236}">
                <a16:creationId xmlns:a16="http://schemas.microsoft.com/office/drawing/2014/main" id="{862A93CA-C4DD-D848-9E23-D6FA2CF4EFA3}"/>
              </a:ext>
            </a:extLst>
          </p:cNvPr>
          <p:cNvSpPr txBox="1"/>
          <p:nvPr/>
        </p:nvSpPr>
        <p:spPr>
          <a:xfrm>
            <a:off x="8639912" y="1692689"/>
            <a:ext cx="768160"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はっ  ぴょう</a:t>
            </a:r>
          </a:p>
        </p:txBody>
      </p:sp>
      <p:grpSp>
        <p:nvGrpSpPr>
          <p:cNvPr id="98" name="グループ化 97">
            <a:extLst>
              <a:ext uri="{FF2B5EF4-FFF2-40B4-BE49-F238E27FC236}">
                <a16:creationId xmlns:a16="http://schemas.microsoft.com/office/drawing/2014/main" id="{C949A49D-56FD-7446-9C41-9B4C949B90F1}"/>
              </a:ext>
            </a:extLst>
          </p:cNvPr>
          <p:cNvGrpSpPr/>
          <p:nvPr/>
        </p:nvGrpSpPr>
        <p:grpSpPr>
          <a:xfrm>
            <a:off x="4636290" y="6025043"/>
            <a:ext cx="5572125" cy="626491"/>
            <a:chOff x="1800225" y="6245233"/>
            <a:chExt cx="5572125" cy="626491"/>
          </a:xfrm>
        </p:grpSpPr>
        <p:sp>
          <p:nvSpPr>
            <p:cNvPr id="99" name="テキスト ボックス 98">
              <a:extLst>
                <a:ext uri="{FF2B5EF4-FFF2-40B4-BE49-F238E27FC236}">
                  <a16:creationId xmlns:a16="http://schemas.microsoft.com/office/drawing/2014/main" id="{836E30DF-B53E-654B-A045-01DC326D6F2A}"/>
                </a:ext>
              </a:extLst>
            </p:cNvPr>
            <p:cNvSpPr txBox="1"/>
            <p:nvPr/>
          </p:nvSpPr>
          <p:spPr>
            <a:xfrm>
              <a:off x="1800225" y="6348504"/>
              <a:ext cx="5572125" cy="523220"/>
            </a:xfrm>
            <a:prstGeom prst="rect">
              <a:avLst/>
            </a:prstGeom>
            <a:noFill/>
          </p:spPr>
          <p:txBody>
            <a:bodyPr wrap="square" rtlCol="0">
              <a:spAutoFit/>
            </a:bodyPr>
            <a:lstStyle/>
            <a:p>
              <a:pPr algn="ctr">
                <a:buClr>
                  <a:srgbClr val="404040"/>
                </a:buClr>
              </a:pPr>
              <a:r>
                <a:rPr lang="en-US" altLang="ja-JP" sz="2800" b="1" dirty="0">
                  <a:solidFill>
                    <a:srgbClr val="404040"/>
                  </a:solidFill>
                  <a:latin typeface="メイリオ" panose="020B0604030504040204" pitchFamily="50" charset="-128"/>
                  <a:ea typeface="メイリオ" panose="020B0604030504040204" pitchFamily="50" charset="-128"/>
                </a:rPr>
                <a:t>※</a:t>
              </a:r>
              <a:r>
                <a:rPr lang="ja-JP" altLang="en-US" sz="2800" b="1" dirty="0">
                  <a:solidFill>
                    <a:srgbClr val="404040"/>
                  </a:solidFill>
                  <a:latin typeface="メイリオ" panose="020B0604030504040204" pitchFamily="50" charset="-128"/>
                  <a:ea typeface="メイリオ" panose="020B0604030504040204" pitchFamily="50" charset="-128"/>
                </a:rPr>
                <a:t>一人ずつ簡単に発表しましょう</a:t>
              </a:r>
              <a:endParaRPr lang="en-US" altLang="ja-JP" sz="2800" b="1" dirty="0">
                <a:solidFill>
                  <a:srgbClr val="404040"/>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82343A90-05B3-8247-9147-7336827DB01D}"/>
                </a:ext>
              </a:extLst>
            </p:cNvPr>
            <p:cNvSpPr txBox="1"/>
            <p:nvPr/>
          </p:nvSpPr>
          <p:spPr>
            <a:xfrm>
              <a:off x="2501899" y="6245233"/>
              <a:ext cx="3000821" cy="153888"/>
            </a:xfrm>
            <a:prstGeom prst="rect">
              <a:avLst/>
            </a:prstGeom>
            <a:noFill/>
          </p:spPr>
          <p:txBody>
            <a:bodyPr wrap="none" lIns="0" tIns="0" rIns="0" bIns="0" rtlCol="0">
              <a:spAutoFit/>
            </a:bodyPr>
            <a:lstStyle/>
            <a:p>
              <a:pPr>
                <a:lnSpc>
                  <a:spcPts val="1200"/>
                </a:lnSpc>
              </a:pPr>
              <a:r>
                <a:rPr lang="ja-JP" altLang="en-US" sz="900" dirty="0">
                  <a:solidFill>
                    <a:srgbClr val="404040"/>
                  </a:solidFill>
                  <a:latin typeface="メイリオ" panose="020B0604030504040204" pitchFamily="50" charset="-128"/>
                  <a:ea typeface="メイリオ" panose="020B0604030504040204" pitchFamily="50" charset="-128"/>
                </a:rPr>
                <a:t>ひとり　　　　　　　  かん    たん             はっ  ぴょう</a:t>
              </a:r>
              <a:endParaRPr kumimoji="1" lang="ja-JP" altLang="en-US" sz="900" dirty="0">
                <a:solidFill>
                  <a:srgbClr val="404040"/>
                </a:solidFill>
                <a:latin typeface="メイリオ" panose="020B0604030504040204" pitchFamily="50" charset="-128"/>
                <a:ea typeface="メイリオ" panose="020B0604030504040204" pitchFamily="50" charset="-128"/>
              </a:endParaRPr>
            </a:p>
          </p:txBody>
        </p:sp>
      </p:grpSp>
      <p:sp>
        <p:nvSpPr>
          <p:cNvPr id="107" name="テキスト ボックス 106">
            <a:extLst>
              <a:ext uri="{FF2B5EF4-FFF2-40B4-BE49-F238E27FC236}">
                <a16:creationId xmlns:a16="http://schemas.microsoft.com/office/drawing/2014/main" id="{3DDF4DB9-F007-F249-99D3-A01E450DB5D9}"/>
              </a:ext>
            </a:extLst>
          </p:cNvPr>
          <p:cNvSpPr txBox="1"/>
          <p:nvPr/>
        </p:nvSpPr>
        <p:spPr>
          <a:xfrm>
            <a:off x="3439292" y="4456140"/>
            <a:ext cx="2314826" cy="1184940"/>
          </a:xfrm>
          <a:prstGeom prst="rect">
            <a:avLst/>
          </a:prstGeom>
          <a:noFill/>
          <a:ln>
            <a:noFill/>
          </a:ln>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災害リスクが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変わると、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避難先が変わる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3077A374-9928-C348-B129-2955F0CF679D}"/>
              </a:ext>
            </a:extLst>
          </p:cNvPr>
          <p:cNvSpPr txBox="1"/>
          <p:nvPr/>
        </p:nvSpPr>
        <p:spPr>
          <a:xfrm>
            <a:off x="3881062" y="4418528"/>
            <a:ext cx="44563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さい がい</a:t>
            </a:r>
          </a:p>
        </p:txBody>
      </p:sp>
      <p:sp>
        <p:nvSpPr>
          <p:cNvPr id="104" name="テキスト ボックス 103">
            <a:extLst>
              <a:ext uri="{FF2B5EF4-FFF2-40B4-BE49-F238E27FC236}">
                <a16:creationId xmlns:a16="http://schemas.microsoft.com/office/drawing/2014/main" id="{907962CF-EFD6-CE4D-8988-1CA56806865F}"/>
              </a:ext>
            </a:extLst>
          </p:cNvPr>
          <p:cNvSpPr txBox="1"/>
          <p:nvPr/>
        </p:nvSpPr>
        <p:spPr>
          <a:xfrm>
            <a:off x="4038305" y="4771957"/>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05" name="テキスト ボックス 104">
            <a:extLst>
              <a:ext uri="{FF2B5EF4-FFF2-40B4-BE49-F238E27FC236}">
                <a16:creationId xmlns:a16="http://schemas.microsoft.com/office/drawing/2014/main" id="{9E2316E3-FD19-204D-A952-FF9CECA8E80F}"/>
              </a:ext>
            </a:extLst>
          </p:cNvPr>
          <p:cNvSpPr txBox="1"/>
          <p:nvPr/>
        </p:nvSpPr>
        <p:spPr>
          <a:xfrm>
            <a:off x="3786692" y="5142376"/>
            <a:ext cx="1144544"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ひ   なん さき           か</a:t>
            </a:r>
          </a:p>
        </p:txBody>
      </p:sp>
      <p:sp>
        <p:nvSpPr>
          <p:cNvPr id="133" name="角丸四角形吹き出し 132">
            <a:extLst>
              <a:ext uri="{FF2B5EF4-FFF2-40B4-BE49-F238E27FC236}">
                <a16:creationId xmlns:a16="http://schemas.microsoft.com/office/drawing/2014/main" id="{168D91D2-0D80-6A4D-95B0-300E197E6821}"/>
              </a:ext>
            </a:extLst>
          </p:cNvPr>
          <p:cNvSpPr/>
          <p:nvPr/>
        </p:nvSpPr>
        <p:spPr>
          <a:xfrm>
            <a:off x="3470024" y="2448640"/>
            <a:ext cx="2165708" cy="1567279"/>
          </a:xfrm>
          <a:prstGeom prst="wedgeRoundRectCallout">
            <a:avLst>
              <a:gd name="adj1" fmla="val 62173"/>
              <a:gd name="adj2" fmla="val -20062"/>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4" name="角丸四角形吹き出し 133">
            <a:extLst>
              <a:ext uri="{FF2B5EF4-FFF2-40B4-BE49-F238E27FC236}">
                <a16:creationId xmlns:a16="http://schemas.microsoft.com/office/drawing/2014/main" id="{223402BC-020F-024E-AD0A-C698CF4AB7F7}"/>
              </a:ext>
            </a:extLst>
          </p:cNvPr>
          <p:cNvSpPr/>
          <p:nvPr/>
        </p:nvSpPr>
        <p:spPr>
          <a:xfrm>
            <a:off x="9238825" y="4235876"/>
            <a:ext cx="2165708" cy="1567279"/>
          </a:xfrm>
          <a:prstGeom prst="wedgeRoundRectCallout">
            <a:avLst>
              <a:gd name="adj1" fmla="val -62573"/>
              <a:gd name="adj2" fmla="val -20725"/>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5" name="角丸四角形吹き出し 134">
            <a:extLst>
              <a:ext uri="{FF2B5EF4-FFF2-40B4-BE49-F238E27FC236}">
                <a16:creationId xmlns:a16="http://schemas.microsoft.com/office/drawing/2014/main" id="{0903E3C4-67BB-FF4F-918D-A9582D6CA207}"/>
              </a:ext>
            </a:extLst>
          </p:cNvPr>
          <p:cNvSpPr/>
          <p:nvPr/>
        </p:nvSpPr>
        <p:spPr>
          <a:xfrm>
            <a:off x="9238825" y="2448640"/>
            <a:ext cx="2165708" cy="1567279"/>
          </a:xfrm>
          <a:prstGeom prst="wedgeRoundRectCallout">
            <a:avLst>
              <a:gd name="adj1" fmla="val -62573"/>
              <a:gd name="adj2" fmla="val -20725"/>
              <a:gd name="adj3" fmla="val 16667"/>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14" name="テキスト ボックス 113">
            <a:extLst>
              <a:ext uri="{FF2B5EF4-FFF2-40B4-BE49-F238E27FC236}">
                <a16:creationId xmlns:a16="http://schemas.microsoft.com/office/drawing/2014/main" id="{3E8E035D-54E1-7141-ADD9-1D2EBFD4157C}"/>
              </a:ext>
            </a:extLst>
          </p:cNvPr>
          <p:cNvSpPr txBox="1"/>
          <p:nvPr/>
        </p:nvSpPr>
        <p:spPr>
          <a:xfrm>
            <a:off x="3321977" y="2509138"/>
            <a:ext cx="2462932" cy="1554272"/>
          </a:xfrm>
          <a:prstGeom prst="rect">
            <a:avLst/>
          </a:prstGeom>
          <a:noFill/>
          <a:ln>
            <a:noFill/>
          </a:ln>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災害リスクが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変わると、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いつ避難するかが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10" name="テキスト ボックス 109">
            <a:extLst>
              <a:ext uri="{FF2B5EF4-FFF2-40B4-BE49-F238E27FC236}">
                <a16:creationId xmlns:a16="http://schemas.microsoft.com/office/drawing/2014/main" id="{BE737AFD-6405-5943-8098-D54C1F1CA93B}"/>
              </a:ext>
            </a:extLst>
          </p:cNvPr>
          <p:cNvSpPr txBox="1"/>
          <p:nvPr/>
        </p:nvSpPr>
        <p:spPr>
          <a:xfrm>
            <a:off x="3983282" y="2842476"/>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11" name="テキスト ボックス 110">
            <a:extLst>
              <a:ext uri="{FF2B5EF4-FFF2-40B4-BE49-F238E27FC236}">
                <a16:creationId xmlns:a16="http://schemas.microsoft.com/office/drawing/2014/main" id="{A403B2BF-DE69-3248-92E8-6B73180EA3B0}"/>
              </a:ext>
            </a:extLst>
          </p:cNvPr>
          <p:cNvSpPr txBox="1"/>
          <p:nvPr/>
        </p:nvSpPr>
        <p:spPr>
          <a:xfrm>
            <a:off x="4263284" y="3557459"/>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12" name="テキスト ボックス 111">
            <a:extLst>
              <a:ext uri="{FF2B5EF4-FFF2-40B4-BE49-F238E27FC236}">
                <a16:creationId xmlns:a16="http://schemas.microsoft.com/office/drawing/2014/main" id="{93368F3D-DD48-A843-B0F2-2C7417EA3E8C}"/>
              </a:ext>
            </a:extLst>
          </p:cNvPr>
          <p:cNvSpPr txBox="1"/>
          <p:nvPr/>
        </p:nvSpPr>
        <p:spPr>
          <a:xfrm>
            <a:off x="4146215" y="3213019"/>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36" name="テキスト ボックス 135">
            <a:extLst>
              <a:ext uri="{FF2B5EF4-FFF2-40B4-BE49-F238E27FC236}">
                <a16:creationId xmlns:a16="http://schemas.microsoft.com/office/drawing/2014/main" id="{19D942DA-8ECD-5E43-BD6C-4C56981FFBF5}"/>
              </a:ext>
            </a:extLst>
          </p:cNvPr>
          <p:cNvSpPr txBox="1"/>
          <p:nvPr/>
        </p:nvSpPr>
        <p:spPr>
          <a:xfrm>
            <a:off x="3839498" y="2475428"/>
            <a:ext cx="44563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さい がい</a:t>
            </a:r>
          </a:p>
        </p:txBody>
      </p:sp>
      <p:sp>
        <p:nvSpPr>
          <p:cNvPr id="122" name="テキスト ボックス 121">
            <a:extLst>
              <a:ext uri="{FF2B5EF4-FFF2-40B4-BE49-F238E27FC236}">
                <a16:creationId xmlns:a16="http://schemas.microsoft.com/office/drawing/2014/main" id="{4C5B5402-1209-B648-A22D-4289ADC59A64}"/>
              </a:ext>
            </a:extLst>
          </p:cNvPr>
          <p:cNvSpPr txBox="1"/>
          <p:nvPr/>
        </p:nvSpPr>
        <p:spPr>
          <a:xfrm>
            <a:off x="8931920" y="2535190"/>
            <a:ext cx="2800940" cy="1579943"/>
          </a:xfrm>
          <a:prstGeom prst="rect">
            <a:avLst/>
          </a:prstGeom>
          <a:noFill/>
          <a:ln>
            <a:noFill/>
          </a:ln>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いつ、誰と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避難するかで</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避難にかかる時間</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が変わる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17" name="テキスト ボックス 116">
            <a:extLst>
              <a:ext uri="{FF2B5EF4-FFF2-40B4-BE49-F238E27FC236}">
                <a16:creationId xmlns:a16="http://schemas.microsoft.com/office/drawing/2014/main" id="{AC842915-6AF8-AA47-A9C9-F661B861871E}"/>
              </a:ext>
            </a:extLst>
          </p:cNvPr>
          <p:cNvSpPr txBox="1"/>
          <p:nvPr/>
        </p:nvSpPr>
        <p:spPr>
          <a:xfrm>
            <a:off x="9653624" y="2853236"/>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18" name="テキスト ボックス 117">
            <a:extLst>
              <a:ext uri="{FF2B5EF4-FFF2-40B4-BE49-F238E27FC236}">
                <a16:creationId xmlns:a16="http://schemas.microsoft.com/office/drawing/2014/main" id="{0527E25E-FAA5-F84F-AE05-029C56FB3C88}"/>
              </a:ext>
            </a:extLst>
          </p:cNvPr>
          <p:cNvSpPr txBox="1"/>
          <p:nvPr/>
        </p:nvSpPr>
        <p:spPr>
          <a:xfrm>
            <a:off x="9406214" y="3234770"/>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19" name="テキスト ボックス 118">
            <a:extLst>
              <a:ext uri="{FF2B5EF4-FFF2-40B4-BE49-F238E27FC236}">
                <a16:creationId xmlns:a16="http://schemas.microsoft.com/office/drawing/2014/main" id="{FE9EC08B-8F2C-C144-84A4-F5316109EDFA}"/>
              </a:ext>
            </a:extLst>
          </p:cNvPr>
          <p:cNvSpPr txBox="1"/>
          <p:nvPr/>
        </p:nvSpPr>
        <p:spPr>
          <a:xfrm>
            <a:off x="10156537" y="3579948"/>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20" name="テキスト ボックス 119">
            <a:extLst>
              <a:ext uri="{FF2B5EF4-FFF2-40B4-BE49-F238E27FC236}">
                <a16:creationId xmlns:a16="http://schemas.microsoft.com/office/drawing/2014/main" id="{74FD16C2-683F-4F4A-9D59-314C0366AA56}"/>
              </a:ext>
            </a:extLst>
          </p:cNvPr>
          <p:cNvSpPr txBox="1"/>
          <p:nvPr/>
        </p:nvSpPr>
        <p:spPr>
          <a:xfrm>
            <a:off x="10923124" y="3221155"/>
            <a:ext cx="378309"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  かん</a:t>
            </a:r>
          </a:p>
        </p:txBody>
      </p:sp>
      <p:sp>
        <p:nvSpPr>
          <p:cNvPr id="137" name="テキスト ボックス 136">
            <a:extLst>
              <a:ext uri="{FF2B5EF4-FFF2-40B4-BE49-F238E27FC236}">
                <a16:creationId xmlns:a16="http://schemas.microsoft.com/office/drawing/2014/main" id="{3E3EDD6D-A4C1-534C-B5BD-73C1C18BC3DD}"/>
              </a:ext>
            </a:extLst>
          </p:cNvPr>
          <p:cNvSpPr txBox="1"/>
          <p:nvPr/>
        </p:nvSpPr>
        <p:spPr>
          <a:xfrm>
            <a:off x="10478655" y="2488903"/>
            <a:ext cx="205184" cy="146194"/>
          </a:xfrm>
          <a:prstGeom prst="rect">
            <a:avLst/>
          </a:prstGeom>
          <a:noFill/>
        </p:spPr>
        <p:txBody>
          <a:bodyPr wrap="none" lIns="0" tIns="0" rIns="0" bIns="0" rtlCol="0">
            <a:spAutoFit/>
          </a:bodyPr>
          <a:lstStyle/>
          <a:p>
            <a:pPr>
              <a:lnSpc>
                <a:spcPts val="1200"/>
              </a:lnSpc>
            </a:pPr>
            <a:r>
              <a:rPr kumimoji="1" lang="ja-JP" altLang="en-US" sz="800">
                <a:solidFill>
                  <a:srgbClr val="404040"/>
                </a:solidFill>
                <a:latin typeface="メイリオ" panose="020B0604030504040204" pitchFamily="50" charset="-128"/>
                <a:ea typeface="メイリオ" panose="020B0604030504040204" pitchFamily="50" charset="-128"/>
              </a:rPr>
              <a:t>だれ</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30" name="テキスト ボックス 129">
            <a:extLst>
              <a:ext uri="{FF2B5EF4-FFF2-40B4-BE49-F238E27FC236}">
                <a16:creationId xmlns:a16="http://schemas.microsoft.com/office/drawing/2014/main" id="{25BA636F-7657-E64B-912B-E531DF597037}"/>
              </a:ext>
            </a:extLst>
          </p:cNvPr>
          <p:cNvSpPr txBox="1"/>
          <p:nvPr/>
        </p:nvSpPr>
        <p:spPr>
          <a:xfrm>
            <a:off x="8989177" y="4328492"/>
            <a:ext cx="2680020" cy="1554272"/>
          </a:xfrm>
          <a:prstGeom prst="rect">
            <a:avLst/>
          </a:prstGeom>
          <a:noFill/>
          <a:ln>
            <a:noFill/>
          </a:ln>
        </p:spPr>
        <p:txBody>
          <a:bodyPr wrap="square" rtlCol="0">
            <a:spAutoFit/>
          </a:bodyPr>
          <a:lstStyle/>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避難にかかる</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時間によって、</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いつ避難するかが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a:solidFill>
                  <a:srgbClr val="404040"/>
                </a:solidFill>
                <a:latin typeface="メイリオ" panose="020B0604030504040204" pitchFamily="50" charset="-128"/>
                <a:ea typeface="メイリオ" panose="020B0604030504040204" pitchFamily="50" charset="-128"/>
              </a:rPr>
              <a:t>変わる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25" name="テキスト ボックス 124">
            <a:extLst>
              <a:ext uri="{FF2B5EF4-FFF2-40B4-BE49-F238E27FC236}">
                <a16:creationId xmlns:a16="http://schemas.microsoft.com/office/drawing/2014/main" id="{E8CC1335-489B-C541-856C-B5E609AA0534}"/>
              </a:ext>
            </a:extLst>
          </p:cNvPr>
          <p:cNvSpPr txBox="1"/>
          <p:nvPr/>
        </p:nvSpPr>
        <p:spPr>
          <a:xfrm>
            <a:off x="9662114" y="4297788"/>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26" name="テキスト ボックス 125">
            <a:extLst>
              <a:ext uri="{FF2B5EF4-FFF2-40B4-BE49-F238E27FC236}">
                <a16:creationId xmlns:a16="http://schemas.microsoft.com/office/drawing/2014/main" id="{60BFFF7E-9AE4-C845-979F-5CB72668A327}"/>
              </a:ext>
            </a:extLst>
          </p:cNvPr>
          <p:cNvSpPr txBox="1"/>
          <p:nvPr/>
        </p:nvSpPr>
        <p:spPr>
          <a:xfrm>
            <a:off x="9890602" y="5026345"/>
            <a:ext cx="378309"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27" name="テキスト ボックス 126">
            <a:extLst>
              <a:ext uri="{FF2B5EF4-FFF2-40B4-BE49-F238E27FC236}">
                <a16:creationId xmlns:a16="http://schemas.microsoft.com/office/drawing/2014/main" id="{9005EC75-F4B0-E04D-9835-B71A9121F208}"/>
              </a:ext>
            </a:extLst>
          </p:cNvPr>
          <p:cNvSpPr txBox="1"/>
          <p:nvPr/>
        </p:nvSpPr>
        <p:spPr>
          <a:xfrm>
            <a:off x="10029022" y="5388481"/>
            <a:ext cx="102592"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か</a:t>
            </a:r>
          </a:p>
        </p:txBody>
      </p:sp>
      <p:sp>
        <p:nvSpPr>
          <p:cNvPr id="128" name="テキスト ボックス 127">
            <a:extLst>
              <a:ext uri="{FF2B5EF4-FFF2-40B4-BE49-F238E27FC236}">
                <a16:creationId xmlns:a16="http://schemas.microsoft.com/office/drawing/2014/main" id="{CC2763FB-9BF6-8841-BF8B-B6BC88EC7251}"/>
              </a:ext>
            </a:extLst>
          </p:cNvPr>
          <p:cNvSpPr txBox="1"/>
          <p:nvPr/>
        </p:nvSpPr>
        <p:spPr>
          <a:xfrm>
            <a:off x="9526859" y="4669561"/>
            <a:ext cx="378309"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じ  かん</a:t>
            </a:r>
          </a:p>
        </p:txBody>
      </p:sp>
      <p:sp>
        <p:nvSpPr>
          <p:cNvPr id="11" name="テキスト ボックス 10">
            <a:extLst>
              <a:ext uri="{FF2B5EF4-FFF2-40B4-BE49-F238E27FC236}">
                <a16:creationId xmlns:a16="http://schemas.microsoft.com/office/drawing/2014/main" id="{5312AFBA-9DAD-129A-8925-0975640E010B}"/>
              </a:ext>
            </a:extLst>
          </p:cNvPr>
          <p:cNvSpPr txBox="1"/>
          <p:nvPr/>
        </p:nvSpPr>
        <p:spPr>
          <a:xfrm>
            <a:off x="7085817" y="86577"/>
            <a:ext cx="74090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てん けん</a:t>
            </a:r>
          </a:p>
        </p:txBody>
      </p:sp>
      <p:sp>
        <p:nvSpPr>
          <p:cNvPr id="12" name="テキスト ボックス 11">
            <a:extLst>
              <a:ext uri="{FF2B5EF4-FFF2-40B4-BE49-F238E27FC236}">
                <a16:creationId xmlns:a16="http://schemas.microsoft.com/office/drawing/2014/main" id="{8091AC62-AE08-9243-2C5D-CFE01D9CB498}"/>
              </a:ext>
            </a:extLst>
          </p:cNvPr>
          <p:cNvSpPr txBox="1"/>
          <p:nvPr/>
        </p:nvSpPr>
        <p:spPr>
          <a:xfrm>
            <a:off x="8127311" y="86577"/>
            <a:ext cx="82586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しゅうせい</a:t>
            </a:r>
          </a:p>
        </p:txBody>
      </p:sp>
      <p:pic>
        <p:nvPicPr>
          <p:cNvPr id="6" name="図 5">
            <a:extLst>
              <a:ext uri="{FF2B5EF4-FFF2-40B4-BE49-F238E27FC236}">
                <a16:creationId xmlns:a16="http://schemas.microsoft.com/office/drawing/2014/main" id="{4173C1D0-3EAF-5323-C391-D37AABF06DCF}"/>
              </a:ext>
            </a:extLst>
          </p:cNvPr>
          <p:cNvPicPr>
            <a:picLocks noChangeAspect="1"/>
          </p:cNvPicPr>
          <p:nvPr/>
        </p:nvPicPr>
        <p:blipFill>
          <a:blip r:embed="rId3"/>
          <a:srcRect/>
          <a:stretch/>
        </p:blipFill>
        <p:spPr>
          <a:xfrm>
            <a:off x="6360692" y="2618790"/>
            <a:ext cx="2165707" cy="1499336"/>
          </a:xfrm>
          <a:prstGeom prst="rect">
            <a:avLst/>
          </a:prstGeom>
        </p:spPr>
      </p:pic>
      <p:pic>
        <p:nvPicPr>
          <p:cNvPr id="8" name="図 7">
            <a:extLst>
              <a:ext uri="{FF2B5EF4-FFF2-40B4-BE49-F238E27FC236}">
                <a16:creationId xmlns:a16="http://schemas.microsoft.com/office/drawing/2014/main" id="{E2DC3986-9713-6C3B-F97F-DA9412FEA401}"/>
              </a:ext>
            </a:extLst>
          </p:cNvPr>
          <p:cNvPicPr>
            <a:picLocks noChangeAspect="1"/>
          </p:cNvPicPr>
          <p:nvPr/>
        </p:nvPicPr>
        <p:blipFill>
          <a:blip r:embed="rId4"/>
          <a:srcRect/>
          <a:stretch/>
        </p:blipFill>
        <p:spPr>
          <a:xfrm>
            <a:off x="6385363" y="4223275"/>
            <a:ext cx="2165707" cy="1499336"/>
          </a:xfrm>
          <a:prstGeom prst="rect">
            <a:avLst/>
          </a:prstGeom>
        </p:spPr>
      </p:pic>
      <p:sp>
        <p:nvSpPr>
          <p:cNvPr id="23" name="正方形/長方形 22">
            <a:extLst>
              <a:ext uri="{FF2B5EF4-FFF2-40B4-BE49-F238E27FC236}">
                <a16:creationId xmlns:a16="http://schemas.microsoft.com/office/drawing/2014/main" id="{E14CAF4F-1079-5F28-1EFD-D92C642DA2DE}"/>
              </a:ext>
            </a:extLst>
          </p:cNvPr>
          <p:cNvSpPr/>
          <p:nvPr/>
        </p:nvSpPr>
        <p:spPr>
          <a:xfrm>
            <a:off x="237180" y="5163917"/>
            <a:ext cx="2350980" cy="167297"/>
          </a:xfrm>
          <a:prstGeom prst="rect">
            <a:avLst/>
          </a:prstGeom>
          <a:solidFill>
            <a:srgbClr val="F39801"/>
          </a:solidFill>
          <a:ln w="12700">
            <a:solidFill>
              <a:srgbClr val="F3980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770176326"/>
      </p:ext>
    </p:extLst>
  </p:cSld>
  <p:clrMapOvr>
    <a:masterClrMapping/>
  </p:clrMapOvr>
</p:sld>
</file>

<file path=ppt/theme/theme1.xml><?xml version="1.0" encoding="utf-8"?>
<a:theme xmlns:a="http://schemas.openxmlformats.org/drawingml/2006/main" name="3DFloatVTI">
  <a:themeElements>
    <a:clrScheme name="Float">
      <a:dk1>
        <a:sysClr val="windowText" lastClr="000000"/>
      </a:dk1>
      <a:lt1>
        <a:sysClr val="window" lastClr="FFFFFF"/>
      </a:lt1>
      <a:dk2>
        <a:srgbClr val="1B192E"/>
      </a:dk2>
      <a:lt2>
        <a:srgbClr val="EAE5EB"/>
      </a:lt2>
      <a:accent1>
        <a:srgbClr val="13BE89"/>
      </a:accent1>
      <a:accent2>
        <a:srgbClr val="12B1BF"/>
      </a:accent2>
      <a:accent3>
        <a:srgbClr val="D40AA8"/>
      </a:accent3>
      <a:accent4>
        <a:srgbClr val="B86E62"/>
      </a:accent4>
      <a:accent5>
        <a:srgbClr val="A3A3C1"/>
      </a:accent5>
      <a:accent6>
        <a:srgbClr val="37335B"/>
      </a:accent6>
      <a:hlink>
        <a:srgbClr val="0066FF"/>
      </a:hlink>
      <a:folHlink>
        <a:srgbClr val="66669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28575">
          <a:solidFill>
            <a:srgbClr val="0F69AC"/>
          </a:solidFill>
        </a:ln>
      </a:spPr>
      <a:bodyPr rtlCol="0" anchor="ctr"/>
      <a:lstStyle>
        <a:defPPr algn="ctr">
          <a:defRPr kumimoji="1"/>
        </a:defPPr>
      </a:lstStyle>
      <a:style>
        <a:lnRef idx="2">
          <a:schemeClr val="accent6"/>
        </a:lnRef>
        <a:fillRef idx="1">
          <a:schemeClr val="lt1"/>
        </a:fillRef>
        <a:effectRef idx="0">
          <a:schemeClr val="accent6"/>
        </a:effectRef>
        <a:fontRef idx="minor">
          <a:schemeClr val="dk1"/>
        </a:fontRef>
      </a:style>
    </a:spDef>
  </a:objectDefaults>
  <a:extraClrSchemeLst/>
  <a:extLst>
    <a:ext uri="{05A4C25C-085E-4340-85A3-A5531E510DB2}">
      <thm15:themeFamily xmlns:thm15="http://schemas.microsoft.com/office/thememl/2012/main" name="3DFloatVTI" id="{F59BA300-ED19-4B39-9AE3-7882B1DE8B78}" vid="{0FEC63E3-719F-4F50-9F1E-5B8BAF39109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3996</Words>
  <Application>Microsoft Office PowerPoint</Application>
  <PresentationFormat>ワイド画面</PresentationFormat>
  <Paragraphs>519</Paragraphs>
  <Slides>12</Slides>
  <Notes>12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12</vt:i4>
      </vt:variant>
    </vt:vector>
  </HeadingPairs>
  <TitlesOfParts>
    <vt:vector size="20" baseType="lpstr">
      <vt:lpstr>BIZ UDGothic</vt:lpstr>
      <vt:lpstr>Meiryo</vt:lpstr>
      <vt:lpstr>Meiryo</vt:lpstr>
      <vt:lpstr>游ゴシック</vt:lpstr>
      <vt:lpstr>Arial</vt:lpstr>
      <vt:lpstr>Calibri</vt:lpstr>
      <vt:lpstr>Wingdings</vt:lpstr>
      <vt:lpstr>3DFloatVTI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避難行動を考えるときのポイント</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1</cp:revision>
  <dcterms:created xsi:type="dcterms:W3CDTF">2026-03-23T10:15:59Z</dcterms:created>
  <dcterms:modified xsi:type="dcterms:W3CDTF">2026-03-23T10:16:16Z</dcterms:modified>
</cp:coreProperties>
</file>