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sldIdLst>
    <p:sldId id="312" r:id="rId5"/>
    <p:sldId id="313" r:id="rId6"/>
    <p:sldId id="319" r:id="rId7"/>
    <p:sldId id="321" r:id="rId8"/>
    <p:sldId id="322" r:id="rId9"/>
    <p:sldId id="314" r:id="rId10"/>
    <p:sldId id="323" r:id="rId11"/>
    <p:sldId id="324" r:id="rId12"/>
    <p:sldId id="326" r:id="rId13"/>
    <p:sldId id="327" r:id="rId14"/>
    <p:sldId id="328" r:id="rId15"/>
    <p:sldId id="329" r:id="rId16"/>
    <p:sldId id="330" r:id="rId17"/>
    <p:sldId id="331" r:id="rId18"/>
    <p:sldId id="332" r:id="rId19"/>
    <p:sldId id="333" r:id="rId20"/>
    <p:sldId id="334" r:id="rId21"/>
    <p:sldId id="33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77"/>
    <a:srgbClr val="404040"/>
    <a:srgbClr val="0F69AC"/>
    <a:srgbClr val="FF3264"/>
    <a:srgbClr val="FFA5C0"/>
    <a:srgbClr val="AA00AA"/>
    <a:srgbClr val="FF2800"/>
    <a:srgbClr val="F2E700"/>
    <a:srgbClr val="0C000C"/>
    <a:srgbClr val="A8D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6353" autoAdjust="0"/>
  </p:normalViewPr>
  <p:slideViewPr>
    <p:cSldViewPr snapToGrid="0" snapToObjects="1">
      <p:cViewPr varScale="1">
        <p:scale>
          <a:sx n="121" d="100"/>
          <a:sy n="121" d="100"/>
        </p:scale>
        <p:origin x="1738" y="72"/>
      </p:cViewPr>
      <p:guideLst/>
    </p:cSldViewPr>
  </p:slideViewPr>
  <p:notesTextViewPr>
    <p:cViewPr>
      <p:scale>
        <a:sx n="1" d="1"/>
        <a:sy n="1" d="1"/>
      </p:scale>
      <p:origin x="0" y="0"/>
    </p:cViewPr>
  </p:notesTextViewPr>
  <p:notesViewPr>
    <p:cSldViewPr snapToGrid="0" snapToObjects="1">
      <p:cViewPr varScale="1">
        <p:scale>
          <a:sx n="84" d="100"/>
          <a:sy n="84" d="100"/>
        </p:scale>
        <p:origin x="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井上 祐希(INOUE Yuki)" userId="34697c8d-7b7a-4d8c-8172-cd7e0ed46819" providerId="ADAL" clId="{8975C01C-F553-4DEF-94E5-1A204B5FCF1E}"/>
    <pc:docChg chg="undo custSel addSld modSld sldOrd">
      <pc:chgData name="井上 祐希(INOUE Yuki)" userId="34697c8d-7b7a-4d8c-8172-cd7e0ed46819" providerId="ADAL" clId="{8975C01C-F553-4DEF-94E5-1A204B5FCF1E}" dt="2026-04-16T10:32:46.042" v="237" actId="1036"/>
      <pc:docMkLst>
        <pc:docMk/>
      </pc:docMkLst>
      <pc:sldChg chg="addSp delSp modSp mod">
        <pc:chgData name="井上 祐希(INOUE Yuki)" userId="34697c8d-7b7a-4d8c-8172-cd7e0ed46819" providerId="ADAL" clId="{8975C01C-F553-4DEF-94E5-1A204B5FCF1E}" dt="2026-04-16T10:32:46.042" v="237" actId="1036"/>
        <pc:sldMkLst>
          <pc:docMk/>
          <pc:sldMk cId="1541054769" sldId="314"/>
        </pc:sldMkLst>
        <pc:spChg chg="add mod">
          <ac:chgData name="井上 祐希(INOUE Yuki)" userId="34697c8d-7b7a-4d8c-8172-cd7e0ed46819" providerId="ADAL" clId="{8975C01C-F553-4DEF-94E5-1A204B5FCF1E}" dt="2026-04-16T10:31:53.377" v="144" actId="478"/>
          <ac:spMkLst>
            <pc:docMk/>
            <pc:sldMk cId="1541054769" sldId="314"/>
            <ac:spMk id="4" creationId="{57772ACA-2416-D842-EB54-E72745F905A6}"/>
          </ac:spMkLst>
        </pc:spChg>
        <pc:spChg chg="mod">
          <ac:chgData name="井上 祐希(INOUE Yuki)" userId="34697c8d-7b7a-4d8c-8172-cd7e0ed46819" providerId="ADAL" clId="{8975C01C-F553-4DEF-94E5-1A204B5FCF1E}" dt="2026-04-16T10:32:42.588" v="208" actId="1035"/>
          <ac:spMkLst>
            <pc:docMk/>
            <pc:sldMk cId="1541054769" sldId="314"/>
            <ac:spMk id="7" creationId="{DF0190D2-DF2F-1743-B6A1-6DE5274579F3}"/>
          </ac:spMkLst>
        </pc:spChg>
        <pc:spChg chg="mod">
          <ac:chgData name="井上 祐希(INOUE Yuki)" userId="34697c8d-7b7a-4d8c-8172-cd7e0ed46819" providerId="ADAL" clId="{8975C01C-F553-4DEF-94E5-1A204B5FCF1E}" dt="2026-04-16T10:32:42.588" v="208" actId="1035"/>
          <ac:spMkLst>
            <pc:docMk/>
            <pc:sldMk cId="1541054769" sldId="314"/>
            <ac:spMk id="8" creationId="{0442318F-22C9-CD4B-BDD0-C35C67E89F94}"/>
          </ac:spMkLst>
        </pc:spChg>
        <pc:spChg chg="mod">
          <ac:chgData name="井上 祐希(INOUE Yuki)" userId="34697c8d-7b7a-4d8c-8172-cd7e0ed46819" providerId="ADAL" clId="{8975C01C-F553-4DEF-94E5-1A204B5FCF1E}" dt="2026-04-15T10:37:27.267" v="0" actId="14100"/>
          <ac:spMkLst>
            <pc:docMk/>
            <pc:sldMk cId="1541054769" sldId="314"/>
            <ac:spMk id="19" creationId="{C033D694-BF37-0C4C-A0DA-0BD65640199C}"/>
          </ac:spMkLst>
        </pc:spChg>
        <pc:spChg chg="mod">
          <ac:chgData name="井上 祐希(INOUE Yuki)" userId="34697c8d-7b7a-4d8c-8172-cd7e0ed46819" providerId="ADAL" clId="{8975C01C-F553-4DEF-94E5-1A204B5FCF1E}" dt="2026-04-16T10:32:38.374" v="183" actId="1035"/>
          <ac:spMkLst>
            <pc:docMk/>
            <pc:sldMk cId="1541054769" sldId="314"/>
            <ac:spMk id="29" creationId="{975BB21E-5ECC-F442-8F2E-C60E43206D29}"/>
          </ac:spMkLst>
        </pc:spChg>
        <pc:spChg chg="mod">
          <ac:chgData name="井上 祐希(INOUE Yuki)" userId="34697c8d-7b7a-4d8c-8172-cd7e0ed46819" providerId="ADAL" clId="{8975C01C-F553-4DEF-94E5-1A204B5FCF1E}" dt="2026-04-16T10:32:38.374" v="183" actId="1035"/>
          <ac:spMkLst>
            <pc:docMk/>
            <pc:sldMk cId="1541054769" sldId="314"/>
            <ac:spMk id="31" creationId="{29D23E81-6ACA-4D48-8E9D-9050F582150F}"/>
          </ac:spMkLst>
        </pc:spChg>
        <pc:spChg chg="mod">
          <ac:chgData name="井上 祐希(INOUE Yuki)" userId="34697c8d-7b7a-4d8c-8172-cd7e0ed46819" providerId="ADAL" clId="{8975C01C-F553-4DEF-94E5-1A204B5FCF1E}" dt="2026-04-16T10:32:38.374" v="183" actId="1035"/>
          <ac:spMkLst>
            <pc:docMk/>
            <pc:sldMk cId="1541054769" sldId="314"/>
            <ac:spMk id="32" creationId="{2CC357AF-E7C4-4D48-8AA9-0EE1D98EAB39}"/>
          </ac:spMkLst>
        </pc:spChg>
        <pc:spChg chg="mod">
          <ac:chgData name="井上 祐希(INOUE Yuki)" userId="34697c8d-7b7a-4d8c-8172-cd7e0ed46819" providerId="ADAL" clId="{8975C01C-F553-4DEF-94E5-1A204B5FCF1E}" dt="2026-04-16T10:32:46.042" v="237" actId="1036"/>
          <ac:spMkLst>
            <pc:docMk/>
            <pc:sldMk cId="1541054769" sldId="314"/>
            <ac:spMk id="36" creationId="{E5F9AE60-896F-F64F-9A22-6636E2E9302C}"/>
          </ac:spMkLst>
        </pc:spChg>
        <pc:grpChg chg="mod">
          <ac:chgData name="井上 祐希(INOUE Yuki)" userId="34697c8d-7b7a-4d8c-8172-cd7e0ed46819" providerId="ADAL" clId="{8975C01C-F553-4DEF-94E5-1A204B5FCF1E}" dt="2026-04-16T10:32:46.042" v="237" actId="1036"/>
          <ac:grpSpMkLst>
            <pc:docMk/>
            <pc:sldMk cId="1541054769" sldId="314"/>
            <ac:grpSpMk id="10" creationId="{C8C00684-E5C2-9A4F-95DF-3A7FC9BAABA2}"/>
          </ac:grpSpMkLst>
        </pc:grpChg>
        <pc:grpChg chg="mod">
          <ac:chgData name="井上 祐希(INOUE Yuki)" userId="34697c8d-7b7a-4d8c-8172-cd7e0ed46819" providerId="ADAL" clId="{8975C01C-F553-4DEF-94E5-1A204B5FCF1E}" dt="2026-04-16T10:32:46.042" v="237" actId="1036"/>
          <ac:grpSpMkLst>
            <pc:docMk/>
            <pc:sldMk cId="1541054769" sldId="314"/>
            <ac:grpSpMk id="13" creationId="{79676D9D-3CF0-0143-8CF5-8850A0FAD88D}"/>
          </ac:grpSpMkLst>
        </pc:grpChg>
        <pc:grpChg chg="mod">
          <ac:chgData name="井上 祐希(INOUE Yuki)" userId="34697c8d-7b7a-4d8c-8172-cd7e0ed46819" providerId="ADAL" clId="{8975C01C-F553-4DEF-94E5-1A204B5FCF1E}" dt="2026-04-16T10:32:46.042" v="237" actId="1036"/>
          <ac:grpSpMkLst>
            <pc:docMk/>
            <pc:sldMk cId="1541054769" sldId="314"/>
            <ac:grpSpMk id="16" creationId="{55EBCA2D-686A-334D-B5EA-3149648D941A}"/>
          </ac:grpSpMkLst>
        </pc:grpChg>
        <pc:picChg chg="mod">
          <ac:chgData name="井上 祐希(INOUE Yuki)" userId="34697c8d-7b7a-4d8c-8172-cd7e0ed46819" providerId="ADAL" clId="{8975C01C-F553-4DEF-94E5-1A204B5FCF1E}" dt="2026-04-16T10:32:42.588" v="208" actId="1035"/>
          <ac:picMkLst>
            <pc:docMk/>
            <pc:sldMk cId="1541054769" sldId="314"/>
            <ac:picMk id="9" creationId="{5E409651-4B0A-C548-9206-ADBED420F8A0}"/>
          </ac:picMkLst>
        </pc:picChg>
      </pc:sldChg>
      <pc:sldChg chg="addSp delSp modSp mod">
        <pc:chgData name="井上 祐希(INOUE Yuki)" userId="34697c8d-7b7a-4d8c-8172-cd7e0ed46819" providerId="ADAL" clId="{8975C01C-F553-4DEF-94E5-1A204B5FCF1E}" dt="2026-04-16T10:30:37.210" v="140" actId="478"/>
        <pc:sldMkLst>
          <pc:docMk/>
          <pc:sldMk cId="3639136548" sldId="327"/>
        </pc:sldMkLst>
        <pc:spChg chg="mod">
          <ac:chgData name="井上 祐希(INOUE Yuki)" userId="34697c8d-7b7a-4d8c-8172-cd7e0ed46819" providerId="ADAL" clId="{8975C01C-F553-4DEF-94E5-1A204B5FCF1E}" dt="2026-04-15T10:44:57.881" v="76" actId="1076"/>
          <ac:spMkLst>
            <pc:docMk/>
            <pc:sldMk cId="3639136548" sldId="327"/>
            <ac:spMk id="26" creationId="{B5A79DF1-A25F-4E56-A4A4-D6BA6788F062}"/>
          </ac:spMkLst>
        </pc:spChg>
        <pc:spChg chg="mod">
          <ac:chgData name="井上 祐希(INOUE Yuki)" userId="34697c8d-7b7a-4d8c-8172-cd7e0ed46819" providerId="ADAL" clId="{8975C01C-F553-4DEF-94E5-1A204B5FCF1E}" dt="2026-04-15T10:40:54.840" v="14" actId="20577"/>
          <ac:spMkLst>
            <pc:docMk/>
            <pc:sldMk cId="3639136548" sldId="327"/>
            <ac:spMk id="40" creationId="{C41B8536-AB8A-374B-912E-D856CF2E3C6A}"/>
          </ac:spMkLst>
        </pc:spChg>
        <pc:spChg chg="mod">
          <ac:chgData name="井上 祐希(INOUE Yuki)" userId="34697c8d-7b7a-4d8c-8172-cd7e0ed46819" providerId="ADAL" clId="{8975C01C-F553-4DEF-94E5-1A204B5FCF1E}" dt="2026-04-15T10:44:29.167" v="73" actId="20577"/>
          <ac:spMkLst>
            <pc:docMk/>
            <pc:sldMk cId="3639136548" sldId="327"/>
            <ac:spMk id="44" creationId="{04BC27AB-AA85-0B42-8C37-7463488D1A18}"/>
          </ac:spMkLst>
        </pc:spChg>
        <pc:spChg chg="mod">
          <ac:chgData name="井上 祐希(INOUE Yuki)" userId="34697c8d-7b7a-4d8c-8172-cd7e0ed46819" providerId="ADAL" clId="{8975C01C-F553-4DEF-94E5-1A204B5FCF1E}" dt="2026-04-15T10:41:21.813" v="39" actId="1037"/>
          <ac:spMkLst>
            <pc:docMk/>
            <pc:sldMk cId="3639136548" sldId="327"/>
            <ac:spMk id="56" creationId="{463EF43C-C566-3544-B580-2287CD09A4F8}"/>
          </ac:spMkLst>
        </pc:spChg>
        <pc:grpChg chg="mod">
          <ac:chgData name="井上 祐希(INOUE Yuki)" userId="34697c8d-7b7a-4d8c-8172-cd7e0ed46819" providerId="ADAL" clId="{8975C01C-F553-4DEF-94E5-1A204B5FCF1E}" dt="2026-04-15T10:44:57.881" v="76" actId="1076"/>
          <ac:grpSpMkLst>
            <pc:docMk/>
            <pc:sldMk cId="3639136548" sldId="327"/>
            <ac:grpSpMk id="45" creationId="{510ABDC5-1638-1446-8A1C-5B7B71DD9ECB}"/>
          </ac:grpSpMkLst>
        </pc:grpChg>
        <pc:picChg chg="add mod ord">
          <ac:chgData name="井上 祐希(INOUE Yuki)" userId="34697c8d-7b7a-4d8c-8172-cd7e0ed46819" providerId="ADAL" clId="{8975C01C-F553-4DEF-94E5-1A204B5FCF1E}" dt="2026-04-16T10:30:32.352" v="138" actId="167"/>
          <ac:picMkLst>
            <pc:docMk/>
            <pc:sldMk cId="3639136548" sldId="327"/>
            <ac:picMk id="9" creationId="{5A56B052-8D17-F0C2-616C-75586481B85D}"/>
          </ac:picMkLst>
        </pc:picChg>
      </pc:sldChg>
      <pc:sldChg chg="addSp delSp modSp mod">
        <pc:chgData name="井上 祐希(INOUE Yuki)" userId="34697c8d-7b7a-4d8c-8172-cd7e0ed46819" providerId="ADAL" clId="{8975C01C-F553-4DEF-94E5-1A204B5FCF1E}" dt="2026-04-15T10:50:32.810" v="83" actId="478"/>
        <pc:sldMkLst>
          <pc:docMk/>
          <pc:sldMk cId="4092827095" sldId="330"/>
        </pc:sldMkLst>
        <pc:picChg chg="add mod ord">
          <ac:chgData name="井上 祐希(INOUE Yuki)" userId="34697c8d-7b7a-4d8c-8172-cd7e0ed46819" providerId="ADAL" clId="{8975C01C-F553-4DEF-94E5-1A204B5FCF1E}" dt="2026-04-15T10:50:30.496" v="82" actId="167"/>
          <ac:picMkLst>
            <pc:docMk/>
            <pc:sldMk cId="4092827095" sldId="330"/>
            <ac:picMk id="6" creationId="{15A1DBD8-9FAF-F21C-6868-3AEBC46A348E}"/>
          </ac:picMkLst>
        </pc:picChg>
      </pc:sldChg>
      <pc:sldChg chg="addSp delSp modSp mod">
        <pc:chgData name="井上 祐希(INOUE Yuki)" userId="34697c8d-7b7a-4d8c-8172-cd7e0ed46819" providerId="ADAL" clId="{8975C01C-F553-4DEF-94E5-1A204B5FCF1E}" dt="2026-04-15T10:50:47.763" v="88" actId="478"/>
        <pc:sldMkLst>
          <pc:docMk/>
          <pc:sldMk cId="770176326" sldId="331"/>
        </pc:sldMkLst>
        <pc:picChg chg="add mod ord">
          <ac:chgData name="井上 祐希(INOUE Yuki)" userId="34697c8d-7b7a-4d8c-8172-cd7e0ed46819" providerId="ADAL" clId="{8975C01C-F553-4DEF-94E5-1A204B5FCF1E}" dt="2026-04-15T10:50:46.206" v="87" actId="167"/>
          <ac:picMkLst>
            <pc:docMk/>
            <pc:sldMk cId="770176326" sldId="331"/>
            <ac:picMk id="6" creationId="{E6D43C03-D9F7-5ACA-3B5C-DC1F21F486E7}"/>
          </ac:picMkLst>
        </pc:picChg>
      </pc:sldChg>
      <pc:sldChg chg="addSp delSp modSp mod">
        <pc:chgData name="井上 祐希(INOUE Yuki)" userId="34697c8d-7b7a-4d8c-8172-cd7e0ed46819" providerId="ADAL" clId="{8975C01C-F553-4DEF-94E5-1A204B5FCF1E}" dt="2026-04-15T10:55:13.663" v="125" actId="1076"/>
        <pc:sldMkLst>
          <pc:docMk/>
          <pc:sldMk cId="4093059448" sldId="333"/>
        </pc:sldMkLst>
        <pc:spChg chg="mod">
          <ac:chgData name="井上 祐希(INOUE Yuki)" userId="34697c8d-7b7a-4d8c-8172-cd7e0ed46819" providerId="ADAL" clId="{8975C01C-F553-4DEF-94E5-1A204B5FCF1E}" dt="2026-04-15T10:54:57.761" v="116" actId="1076"/>
          <ac:spMkLst>
            <pc:docMk/>
            <pc:sldMk cId="4093059448" sldId="333"/>
            <ac:spMk id="4" creationId="{07167F5B-C48F-824F-A488-931219DE86BC}"/>
          </ac:spMkLst>
        </pc:spChg>
        <pc:spChg chg="mod">
          <ac:chgData name="井上 祐希(INOUE Yuki)" userId="34697c8d-7b7a-4d8c-8172-cd7e0ed46819" providerId="ADAL" clId="{8975C01C-F553-4DEF-94E5-1A204B5FCF1E}" dt="2026-04-15T10:54:24.746" v="106" actId="6549"/>
          <ac:spMkLst>
            <pc:docMk/>
            <pc:sldMk cId="4093059448" sldId="333"/>
            <ac:spMk id="5" creationId="{984300EE-05EF-1F40-B713-3196F73EE28A}"/>
          </ac:spMkLst>
        </pc:spChg>
        <pc:spChg chg="mod">
          <ac:chgData name="井上 祐希(INOUE Yuki)" userId="34697c8d-7b7a-4d8c-8172-cd7e0ed46819" providerId="ADAL" clId="{8975C01C-F553-4DEF-94E5-1A204B5FCF1E}" dt="2026-04-15T10:54:48.096" v="114" actId="1076"/>
          <ac:spMkLst>
            <pc:docMk/>
            <pc:sldMk cId="4093059448" sldId="333"/>
            <ac:spMk id="44" creationId="{656649A9-9E91-1947-AF6B-F3D1C6420F1B}"/>
          </ac:spMkLst>
        </pc:spChg>
        <pc:spChg chg="mod">
          <ac:chgData name="井上 祐希(INOUE Yuki)" userId="34697c8d-7b7a-4d8c-8172-cd7e0ed46819" providerId="ADAL" clId="{8975C01C-F553-4DEF-94E5-1A204B5FCF1E}" dt="2026-04-15T10:54:44.959" v="112" actId="6549"/>
          <ac:spMkLst>
            <pc:docMk/>
            <pc:sldMk cId="4093059448" sldId="333"/>
            <ac:spMk id="51" creationId="{1D1FCBF1-9214-E24E-91C7-B7767BB4DEA7}"/>
          </ac:spMkLst>
        </pc:spChg>
        <pc:spChg chg="mod">
          <ac:chgData name="井上 祐希(INOUE Yuki)" userId="34697c8d-7b7a-4d8c-8172-cd7e0ed46819" providerId="ADAL" clId="{8975C01C-F553-4DEF-94E5-1A204B5FCF1E}" dt="2026-04-15T10:54:52.627" v="115" actId="1076"/>
          <ac:spMkLst>
            <pc:docMk/>
            <pc:sldMk cId="4093059448" sldId="333"/>
            <ac:spMk id="52" creationId="{EF1DDFC8-BDA7-7742-9826-028EAC29C55E}"/>
          </ac:spMkLst>
        </pc:spChg>
        <pc:spChg chg="mod">
          <ac:chgData name="井上 祐希(INOUE Yuki)" userId="34697c8d-7b7a-4d8c-8172-cd7e0ed46819" providerId="ADAL" clId="{8975C01C-F553-4DEF-94E5-1A204B5FCF1E}" dt="2026-04-15T10:55:02.106" v="117" actId="1076"/>
          <ac:spMkLst>
            <pc:docMk/>
            <pc:sldMk cId="4093059448" sldId="333"/>
            <ac:spMk id="53" creationId="{07AB0D7C-413B-5745-95CC-31B90EFDB42E}"/>
          </ac:spMkLst>
        </pc:spChg>
        <pc:spChg chg="mod">
          <ac:chgData name="井上 祐希(INOUE Yuki)" userId="34697c8d-7b7a-4d8c-8172-cd7e0ed46819" providerId="ADAL" clId="{8975C01C-F553-4DEF-94E5-1A204B5FCF1E}" dt="2026-04-15T10:55:07.937" v="124" actId="1037"/>
          <ac:spMkLst>
            <pc:docMk/>
            <pc:sldMk cId="4093059448" sldId="333"/>
            <ac:spMk id="54" creationId="{36B5B8C5-0F2C-8A4E-B9E6-33ABAC38D5ED}"/>
          </ac:spMkLst>
        </pc:spChg>
        <pc:spChg chg="mod">
          <ac:chgData name="井上 祐希(INOUE Yuki)" userId="34697c8d-7b7a-4d8c-8172-cd7e0ed46819" providerId="ADAL" clId="{8975C01C-F553-4DEF-94E5-1A204B5FCF1E}" dt="2026-04-15T10:55:13.663" v="125" actId="1076"/>
          <ac:spMkLst>
            <pc:docMk/>
            <pc:sldMk cId="4093059448" sldId="333"/>
            <ac:spMk id="55" creationId="{C3B99C4F-0459-8240-8B00-58302936DD66}"/>
          </ac:spMkLst>
        </pc:spChg>
      </pc:sldChg>
      <pc:sldChg chg="modSp mod">
        <pc:chgData name="井上 祐希(INOUE Yuki)" userId="34697c8d-7b7a-4d8c-8172-cd7e0ed46819" providerId="ADAL" clId="{8975C01C-F553-4DEF-94E5-1A204B5FCF1E}" dt="2026-04-16T10:32:21.376" v="149" actId="20577"/>
        <pc:sldMkLst>
          <pc:docMk/>
          <pc:sldMk cId="1483500878" sldId="334"/>
        </pc:sldMkLst>
        <pc:spChg chg="mod">
          <ac:chgData name="井上 祐希(INOUE Yuki)" userId="34697c8d-7b7a-4d8c-8172-cd7e0ed46819" providerId="ADAL" clId="{8975C01C-F553-4DEF-94E5-1A204B5FCF1E}" dt="2026-04-16T10:32:19.599" v="148" actId="20577"/>
          <ac:spMkLst>
            <pc:docMk/>
            <pc:sldMk cId="1483500878" sldId="334"/>
            <ac:spMk id="5" creationId="{984300EE-05EF-1F40-B713-3196F73EE28A}"/>
          </ac:spMkLst>
        </pc:spChg>
        <pc:spChg chg="mod">
          <ac:chgData name="井上 祐希(INOUE Yuki)" userId="34697c8d-7b7a-4d8c-8172-cd7e0ed46819" providerId="ADAL" clId="{8975C01C-F553-4DEF-94E5-1A204B5FCF1E}" dt="2026-04-16T10:32:21.376" v="149" actId="20577"/>
          <ac:spMkLst>
            <pc:docMk/>
            <pc:sldMk cId="1483500878" sldId="334"/>
            <ac:spMk id="37" creationId="{DF33E775-CFEC-451E-8B5F-AFB51A86474D}"/>
          </ac:spMkLst>
        </pc:spChg>
      </pc:sldChg>
      <pc:sldChg chg="addSp modSp add ord">
        <pc:chgData name="井上 祐希(INOUE Yuki)" userId="34697c8d-7b7a-4d8c-8172-cd7e0ed46819" providerId="ADAL" clId="{8975C01C-F553-4DEF-94E5-1A204B5FCF1E}" dt="2026-04-15T10:51:28.768" v="92"/>
        <pc:sldMkLst>
          <pc:docMk/>
          <pc:sldMk cId="2731967236" sldId="337"/>
        </pc:sldMkLst>
        <pc:cxnChg chg="add mod">
          <ac:chgData name="井上 祐希(INOUE Yuki)" userId="34697c8d-7b7a-4d8c-8172-cd7e0ed46819" providerId="ADAL" clId="{8975C01C-F553-4DEF-94E5-1A204B5FCF1E}" dt="2026-04-15T10:51:28.768" v="92"/>
          <ac:cxnSpMkLst>
            <pc:docMk/>
            <pc:sldMk cId="2731967236" sldId="337"/>
            <ac:cxnSpMk id="4" creationId="{7CF25898-6493-36EA-3533-2118DB6C58A1}"/>
          </ac:cxnSpMkLst>
        </pc:cxnChg>
      </pc:sldChg>
      <pc:sldChg chg="addSp modSp add">
        <pc:chgData name="井上 祐希(INOUE Yuki)" userId="34697c8d-7b7a-4d8c-8172-cd7e0ed46819" providerId="ADAL" clId="{8975C01C-F553-4DEF-94E5-1A204B5FCF1E}" dt="2026-04-15T10:51:32.152" v="93"/>
        <pc:sldMkLst>
          <pc:docMk/>
          <pc:sldMk cId="1400375636" sldId="338"/>
        </pc:sldMkLst>
        <pc:cxnChg chg="add mod">
          <ac:chgData name="井上 祐希(INOUE Yuki)" userId="34697c8d-7b7a-4d8c-8172-cd7e0ed46819" providerId="ADAL" clId="{8975C01C-F553-4DEF-94E5-1A204B5FCF1E}" dt="2026-04-15T10:51:32.152" v="93"/>
          <ac:cxnSpMkLst>
            <pc:docMk/>
            <pc:sldMk cId="1400375636" sldId="338"/>
            <ac:cxnSpMk id="6" creationId="{0104CC05-0E1D-FF59-A59C-C315C3B19308}"/>
          </ac:cxnSpMkLst>
        </pc:cxnChg>
      </pc:sldChg>
      <pc:sldChg chg="addSp modSp add">
        <pc:chgData name="井上 祐希(INOUE Yuki)" userId="34697c8d-7b7a-4d8c-8172-cd7e0ed46819" providerId="ADAL" clId="{8975C01C-F553-4DEF-94E5-1A204B5FCF1E}" dt="2026-04-15T10:54:17.260" v="103"/>
        <pc:sldMkLst>
          <pc:docMk/>
          <pc:sldMk cId="303057048" sldId="339"/>
        </pc:sldMkLst>
        <pc:cxnChg chg="add mod">
          <ac:chgData name="井上 祐希(INOUE Yuki)" userId="34697c8d-7b7a-4d8c-8172-cd7e0ed46819" providerId="ADAL" clId="{8975C01C-F553-4DEF-94E5-1A204B5FCF1E}" dt="2026-04-15T10:54:17.260" v="103"/>
          <ac:cxnSpMkLst>
            <pc:docMk/>
            <pc:sldMk cId="303057048" sldId="339"/>
            <ac:cxnSpMk id="7" creationId="{A3B95B08-E326-A94A-5B60-2A37EC17224C}"/>
          </ac:cxnSpMkLst>
        </pc:cxnChg>
      </pc:sldChg>
    </pc:docChg>
  </pc:docChgLst>
  <pc:docChgLst>
    <pc:chgData name="井上 祐希(INOUE Yuki)" userId="S::y_inoue@met.kishou.go.jp::34697c8d-7b7a-4d8c-8172-cd7e0ed46819" providerId="AD" clId="Web-{59E27C76-F203-88C9-9B96-6CA054423DE6}"/>
    <pc:docChg chg="modSld">
      <pc:chgData name="井上 祐希(INOUE Yuki)" userId="S::y_inoue@met.kishou.go.jp::34697c8d-7b7a-4d8c-8172-cd7e0ed46819" providerId="AD" clId="Web-{59E27C76-F203-88C9-9B96-6CA054423DE6}" dt="2026-04-17T11:34:32.798" v="0" actId="20577"/>
      <pc:docMkLst>
        <pc:docMk/>
      </pc:docMkLst>
      <pc:sldChg chg="modSp">
        <pc:chgData name="井上 祐希(INOUE Yuki)" userId="S::y_inoue@met.kishou.go.jp::34697c8d-7b7a-4d8c-8172-cd7e0ed46819" providerId="AD" clId="Web-{59E27C76-F203-88C9-9B96-6CA054423DE6}" dt="2026-04-17T11:34:32.798" v="0" actId="20577"/>
        <pc:sldMkLst>
          <pc:docMk/>
          <pc:sldMk cId="953934157" sldId="312"/>
        </pc:sldMkLst>
        <pc:spChg chg="mod">
          <ac:chgData name="井上 祐希(INOUE Yuki)" userId="S::y_inoue@met.kishou.go.jp::34697c8d-7b7a-4d8c-8172-cd7e0ed46819" providerId="AD" clId="Web-{59E27C76-F203-88C9-9B96-6CA054423DE6}" dt="2026-04-17T11:34:32.798" v="0" actId="20577"/>
          <ac:spMkLst>
            <pc:docMk/>
            <pc:sldMk cId="953934157" sldId="312"/>
            <ac:spMk id="22" creationId="{94FD5969-143B-4D95-A571-6E0058EFDB2A}"/>
          </ac:spMkLst>
        </pc:spChg>
      </pc:sldChg>
    </pc:docChg>
  </pc:docChgLst>
  <pc:docChgLst>
    <pc:chgData name="友井川 龍平(TOMOIGAWA Ryohei)" userId="ab664742-8660-489f-aad7-8f2898280ec2" providerId="ADAL" clId="{658F4386-6E20-463E-9DEE-F38DD00B4AE6}"/>
    <pc:docChg chg="delSld">
      <pc:chgData name="友井川 龍平(TOMOIGAWA Ryohei)" userId="ab664742-8660-489f-aad7-8f2898280ec2" providerId="ADAL" clId="{658F4386-6E20-463E-9DEE-F38DD00B4AE6}" dt="2026-04-21T06:40:19.408" v="4" actId="47"/>
      <pc:docMkLst>
        <pc:docMk/>
      </pc:docMkLst>
      <pc:sldChg chg="del">
        <pc:chgData name="友井川 龍平(TOMOIGAWA Ryohei)" userId="ab664742-8660-489f-aad7-8f2898280ec2" providerId="ADAL" clId="{658F4386-6E20-463E-9DEE-F38DD00B4AE6}" dt="2026-04-21T06:40:07.594" v="1" actId="47"/>
        <pc:sldMkLst>
          <pc:docMk/>
          <pc:sldMk cId="2483103875" sldId="336"/>
        </pc:sldMkLst>
      </pc:sldChg>
      <pc:sldChg chg="del">
        <pc:chgData name="友井川 龍平(TOMOIGAWA Ryohei)" userId="ab664742-8660-489f-aad7-8f2898280ec2" providerId="ADAL" clId="{658F4386-6E20-463E-9DEE-F38DD00B4AE6}" dt="2026-04-21T06:40:13.106" v="2" actId="47"/>
        <pc:sldMkLst>
          <pc:docMk/>
          <pc:sldMk cId="2731967236" sldId="337"/>
        </pc:sldMkLst>
      </pc:sldChg>
      <pc:sldChg chg="del">
        <pc:chgData name="友井川 龍平(TOMOIGAWA Ryohei)" userId="ab664742-8660-489f-aad7-8f2898280ec2" providerId="ADAL" clId="{658F4386-6E20-463E-9DEE-F38DD00B4AE6}" dt="2026-04-21T06:40:14.991" v="3" actId="47"/>
        <pc:sldMkLst>
          <pc:docMk/>
          <pc:sldMk cId="1400375636" sldId="338"/>
        </pc:sldMkLst>
      </pc:sldChg>
      <pc:sldChg chg="del">
        <pc:chgData name="友井川 龍平(TOMOIGAWA Ryohei)" userId="ab664742-8660-489f-aad7-8f2898280ec2" providerId="ADAL" clId="{658F4386-6E20-463E-9DEE-F38DD00B4AE6}" dt="2026-04-21T06:40:19.408" v="4" actId="47"/>
        <pc:sldMkLst>
          <pc:docMk/>
          <pc:sldMk cId="303057048" sldId="339"/>
        </pc:sldMkLst>
      </pc:sldChg>
      <pc:sldChg chg="del">
        <pc:chgData name="友井川 龍平(TOMOIGAWA Ryohei)" userId="ab664742-8660-489f-aad7-8f2898280ec2" providerId="ADAL" clId="{658F4386-6E20-463E-9DEE-F38DD00B4AE6}" dt="2026-04-21T06:40:03.267" v="0" actId="47"/>
        <pc:sldMkLst>
          <pc:docMk/>
          <pc:sldMk cId="2150589545"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78C5F-15AD-49B6-920B-A63E63E6BE98}"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17233-7DB6-4462-ADC7-270B67FBE8C1}" type="slidenum">
              <a:rPr kumimoji="1" lang="ja-JP" altLang="en-US" smtClean="0"/>
              <a:t>‹#›</a:t>
            </a:fld>
            <a:endParaRPr kumimoji="1" lang="ja-JP" altLang="en-US"/>
          </a:p>
        </p:txBody>
      </p:sp>
    </p:spTree>
    <p:extLst>
      <p:ext uri="{BB962C8B-B14F-4D97-AF65-F5344CB8AC3E}">
        <p14:creationId xmlns:p14="http://schemas.microsoft.com/office/powerpoint/2010/main" val="19366061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■個人ワーク「あなたの「避難」」では、みなさんにワークシートを作成してもらいましたので、今度は、グループワーク「みんなで意見交換」を使って、みんなで意見交換します。</a:t>
            </a:r>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ひとりで学んでいると、疑問・不安を感じることはありませんか。思い込みにより誤解してしまう場合もあるので、みんなで意見交換して、それを解消しようと思います。</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a:t>
            </a:fld>
            <a:endParaRPr kumimoji="1" lang="ja-JP" altLang="en-US"/>
          </a:p>
        </p:txBody>
      </p:sp>
    </p:spTree>
    <p:extLst>
      <p:ext uri="{BB962C8B-B14F-4D97-AF65-F5344CB8AC3E}">
        <p14:creationId xmlns:p14="http://schemas.microsoft.com/office/powerpoint/2010/main" val="291897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■市区町村が発令する避難情報で確実に避難することが基本です。</a:t>
            </a:r>
          </a:p>
          <a:p>
            <a:r>
              <a:rPr kumimoji="1" lang="ja-JP" altLang="en-US" dirty="0">
                <a:latin typeface="メイリオ" panose="020B0604030504040204" pitchFamily="50" charset="-128"/>
                <a:ea typeface="メイリオ" panose="020B0604030504040204" pitchFamily="50" charset="-128"/>
              </a:rPr>
              <a:t>でも、外の状況は刻々と変ってゆきますので、避難情報が発令されていなくても、気象庁等が発表する防災気象情報を参考に、自主的に早めに避難行動をとることも重要になってきます。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警戒レベルと防災気象情報の関係などを参考に、いつ避難するか、早めの避難について、皆さんで考えてください。</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10</a:t>
            </a:fld>
            <a:endParaRPr kumimoji="1" lang="ja-JP" altLang="en-US"/>
          </a:p>
        </p:txBody>
      </p:sp>
    </p:spTree>
    <p:extLst>
      <p:ext uri="{BB962C8B-B14F-4D97-AF65-F5344CB8AC3E}">
        <p14:creationId xmlns:p14="http://schemas.microsoft.com/office/powerpoint/2010/main" val="147641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一緒に避難する人の状況によって、避難に必要な時間が変わる場合もあります。また、雨風が強くなると、移動に危険を伴う場合もあるので、早めの行動が大事です。なお、土砂災害や急激に水位が上昇する危険がある川の近くは、急激に状況が悪化する場合がありますので、この場合も早めの行動が大事です。</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11</a:t>
            </a:fld>
            <a:endParaRPr kumimoji="1" lang="ja-JP" altLang="en-US"/>
          </a:p>
        </p:txBody>
      </p:sp>
    </p:spTree>
    <p:extLst>
      <p:ext uri="{BB962C8B-B14F-4D97-AF65-F5344CB8AC3E}">
        <p14:creationId xmlns:p14="http://schemas.microsoft.com/office/powerpoint/2010/main" val="417580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■それでは、これまでの意見をふまえて、自分の作成したワークシートを点検してください。修正が必要なら修正もしてください。</a:t>
            </a:r>
          </a:p>
          <a:p>
            <a:r>
              <a:rPr kumimoji="1" lang="ja-JP" altLang="en-US" dirty="0">
                <a:latin typeface="メイリオ" panose="020B0604030504040204" pitchFamily="50" charset="-128"/>
                <a:ea typeface="メイリオ" panose="020B0604030504040204" pitchFamily="50" charset="-128"/>
              </a:rPr>
              <a:t>なお、点検・修正作業のあと、今日気付いたことや勉強になったことを発表してもらいます。</a:t>
            </a:r>
          </a:p>
          <a:p>
            <a:r>
              <a:rPr kumimoji="1" lang="ja-JP" altLang="en-US" dirty="0">
                <a:latin typeface="メイリオ" panose="020B0604030504040204" pitchFamily="50" charset="-128"/>
                <a:ea typeface="メイリオ" panose="020B0604030504040204" pitchFamily="50" charset="-128"/>
              </a:rPr>
              <a:t>何を発表しようかも意識しながら、作業してみてください。</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12</a:t>
            </a:fld>
            <a:endParaRPr kumimoji="1" lang="ja-JP" altLang="en-US"/>
          </a:p>
        </p:txBody>
      </p:sp>
    </p:spTree>
    <p:extLst>
      <p:ext uri="{BB962C8B-B14F-4D97-AF65-F5344CB8AC3E}">
        <p14:creationId xmlns:p14="http://schemas.microsoft.com/office/powerpoint/2010/main" val="325773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■それでは、はじめてください。</a:t>
            </a:r>
          </a:p>
          <a:p>
            <a:r>
              <a:rPr kumimoji="1" lang="ja-JP" altLang="en-US" dirty="0">
                <a:latin typeface="メイリオ" panose="020B0604030504040204" pitchFamily="50" charset="-128"/>
                <a:ea typeface="メイリオ" panose="020B0604030504040204" pitchFamily="50" charset="-128"/>
              </a:rPr>
              <a:t>　時間は５分間です。</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このとき、実施場所の時計で、何時何分までと伝えてください。</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意見交換の際、このスライドを投影しておく</a:t>
            </a:r>
          </a:p>
          <a:p>
            <a:r>
              <a:rPr kumimoji="1" lang="ja-JP" altLang="en-US" dirty="0">
                <a:latin typeface="メイリオ" panose="020B0604030504040204" pitchFamily="50" charset="-128"/>
                <a:ea typeface="メイリオ" panose="020B0604030504040204" pitchFamily="50" charset="-128"/>
              </a:rPr>
              <a:t> </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ワークシートの見直しの時間が終わったら</a:t>
            </a:r>
            <a:r>
              <a:rPr kumimoji="1" lang="en-US" altLang="ja-JP" dirty="0">
                <a:latin typeface="メイリオ" panose="020B0604030504040204" pitchFamily="50" charset="-128"/>
                <a:ea typeface="メイリオ" panose="020B0604030504040204" pitchFamily="50" charset="-128"/>
              </a:rPr>
              <a:t>】</a:t>
            </a:r>
          </a:p>
          <a:p>
            <a:r>
              <a:rPr kumimoji="1" lang="ja-JP" altLang="en-US" dirty="0">
                <a:latin typeface="メイリオ" panose="020B0604030504040204" pitchFamily="50" charset="-128"/>
                <a:ea typeface="メイリオ" panose="020B0604030504040204" pitchFamily="50" charset="-128"/>
              </a:rPr>
              <a:t>それでは、時間になりましたので、終わってください。</a:t>
            </a:r>
          </a:p>
          <a:p>
            <a:r>
              <a:rPr kumimoji="1" lang="ja-JP" altLang="en-US" dirty="0">
                <a:latin typeface="メイリオ" panose="020B0604030504040204" pitchFamily="50" charset="-128"/>
                <a:ea typeface="メイリオ" panose="020B0604030504040204" pitchFamily="50" charset="-128"/>
              </a:rPr>
              <a:t>　</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時間に余裕があれば、意見交換を通じてワークシートの結果が変わった方がどれぐらいいるか、挙手してもらってもよいでしょう。</a:t>
            </a:r>
          </a:p>
          <a:p>
            <a:endParaRPr kumimoji="1"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13</a:t>
            </a:fld>
            <a:endParaRPr kumimoji="1" lang="ja-JP" altLang="en-US"/>
          </a:p>
        </p:txBody>
      </p:sp>
    </p:spTree>
    <p:extLst>
      <p:ext uri="{BB962C8B-B14F-4D97-AF65-F5344CB8AC3E}">
        <p14:creationId xmlns:p14="http://schemas.microsoft.com/office/powerpoint/2010/main" val="181623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■それでは、意見交換とワークシートの見直しを通じて、「気づいたこと」や「勉強になったこと」を発表してもらいます。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それでは、〇〇の順番で発表して下さい。</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発表する順番を伝えて下さい</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時間が無い場合は、進行役が指名して発表してもらってもよいでしょう。</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14</a:t>
            </a:fld>
            <a:endParaRPr kumimoji="1" lang="ja-JP" altLang="en-US"/>
          </a:p>
        </p:txBody>
      </p:sp>
    </p:spTree>
    <p:extLst>
      <p:ext uri="{BB962C8B-B14F-4D97-AF65-F5344CB8AC3E}">
        <p14:creationId xmlns:p14="http://schemas.microsoft.com/office/powerpoint/2010/main" val="4187188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■おつかれさまでした。</a:t>
            </a:r>
          </a:p>
          <a:p>
            <a:r>
              <a:rPr kumimoji="1" lang="ja-JP" altLang="en-US" dirty="0">
                <a:latin typeface="メイリオ" panose="020B0604030504040204" pitchFamily="50" charset="-128"/>
                <a:ea typeface="メイリオ" panose="020B0604030504040204" pitchFamily="50" charset="-128"/>
              </a:rPr>
              <a:t>最後にまとめとおねがいです。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まず、避難行動を考えるときのポイントです。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災害リスクをしっかり認識しておくこと。</a:t>
            </a:r>
          </a:p>
          <a:p>
            <a:r>
              <a:rPr kumimoji="1" lang="ja-JP" altLang="en-US" dirty="0">
                <a:latin typeface="メイリオ" panose="020B0604030504040204" pitchFamily="50" charset="-128"/>
                <a:ea typeface="メイリオ" panose="020B0604030504040204" pitchFamily="50" charset="-128"/>
              </a:rPr>
              <a:t>そして、避難先や早めの行動開始など、避難行動をしっかり理解しておくこと。</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そしてお願いは、家に帰ったら、家族など、身近な人と、学んだことを振り返ってほしいという点です。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今回学んだことは、自然災害から命を守る基本的な知識です。</a:t>
            </a:r>
          </a:p>
          <a:p>
            <a:r>
              <a:rPr kumimoji="1" lang="ja-JP" altLang="en-US" dirty="0">
                <a:latin typeface="メイリオ" panose="020B0604030504040204" pitchFamily="50" charset="-128"/>
                <a:ea typeface="メイリオ" panose="020B0604030504040204" pitchFamily="50" charset="-128"/>
              </a:rPr>
              <a:t>いざというとき、実践できるようにするためには・・・</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15</a:t>
            </a:fld>
            <a:endParaRPr kumimoji="1" lang="ja-JP" altLang="en-US"/>
          </a:p>
        </p:txBody>
      </p:sp>
    </p:spTree>
    <p:extLst>
      <p:ext uri="{BB962C8B-B14F-4D97-AF65-F5344CB8AC3E}">
        <p14:creationId xmlns:p14="http://schemas.microsoft.com/office/powerpoint/2010/main" val="3289276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■マイ・タイムラインが有効です。</a:t>
            </a:r>
          </a:p>
          <a:p>
            <a:r>
              <a:rPr kumimoji="1" lang="ja-JP" altLang="en-US" dirty="0">
                <a:latin typeface="メイリオ" panose="020B0604030504040204" pitchFamily="50" charset="-128"/>
                <a:ea typeface="メイリオ" panose="020B0604030504040204" pitchFamily="50" charset="-128"/>
              </a:rPr>
              <a:t>マイ･タイムラインとは、「いつ」「誰が」「何をするのか」、あらかじめ時系列で整理した自分自身の防災行動計画です。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お住まいの都道府県や市区町村や国土交通省のホームページで紹介しているところもあるので、ぜひ、取り組んでみてください。</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16</a:t>
            </a:fld>
            <a:endParaRPr kumimoji="1" lang="ja-JP" altLang="en-US"/>
          </a:p>
        </p:txBody>
      </p:sp>
    </p:spTree>
    <p:extLst>
      <p:ext uri="{BB962C8B-B14F-4D97-AF65-F5344CB8AC3E}">
        <p14:creationId xmlns:p14="http://schemas.microsoft.com/office/powerpoint/2010/main" val="95139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■また、地区防災計画にもチャレンジしてみてください。</a:t>
            </a:r>
          </a:p>
          <a:p>
            <a:r>
              <a:rPr kumimoji="1" lang="ja-JP" altLang="en-US" dirty="0">
                <a:latin typeface="メイリオ" panose="020B0604030504040204" pitchFamily="50" charset="-128"/>
                <a:ea typeface="メイリオ" panose="020B0604030504040204" pitchFamily="50" charset="-128"/>
              </a:rPr>
              <a:t>地区防災計画とは、住民等がお互いに支援し合えるよう、その地区に必要なものを、計画として定めておくものです。地域全体の防災力の向上にもつながります。</a:t>
            </a:r>
          </a:p>
          <a:p>
            <a:r>
              <a:rPr kumimoji="1" lang="ja-JP" altLang="en-US" dirty="0">
                <a:latin typeface="メイリオ" panose="020B0604030504040204" pitchFamily="50" charset="-128"/>
                <a:ea typeface="メイリオ" panose="020B0604030504040204" pitchFamily="50" charset="-128"/>
              </a:rPr>
              <a:t>　内閣府が公開している「みんなでつくる地区防災計画」で、地区防災計画の作り方やガイドなどがありますので、ぜひ参考にして下さい。</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17</a:t>
            </a:fld>
            <a:endParaRPr kumimoji="1" lang="ja-JP" altLang="en-US"/>
          </a:p>
        </p:txBody>
      </p:sp>
    </p:spTree>
    <p:extLst>
      <p:ext uri="{BB962C8B-B14F-4D97-AF65-F5344CB8AC3E}">
        <p14:creationId xmlns:p14="http://schemas.microsoft.com/office/powerpoint/2010/main" val="312502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■「自らの命は自らが守る」という意識を持ち、自らの判断で、早めに避難を行う！</a:t>
            </a:r>
          </a:p>
          <a:p>
            <a:r>
              <a:rPr kumimoji="1" lang="ja-JP" altLang="en-US" dirty="0">
                <a:latin typeface="メイリオ" panose="020B0604030504040204" pitchFamily="50" charset="-128"/>
                <a:ea typeface="メイリオ" panose="020B0604030504040204" pitchFamily="50" charset="-128"/>
              </a:rPr>
              <a:t>いざというときに、焦らないよう、身近にある「災害リスク」をしっかり認識し、いつ、どのような行動をとるべきか、日ごろから確認しておくことが大事ということを忘れないでください！</a:t>
            </a:r>
          </a:p>
          <a:p>
            <a:r>
              <a:rPr kumimoji="1" lang="ja-JP" altLang="en-US" dirty="0">
                <a:latin typeface="メイリオ" panose="020B0604030504040204" pitchFamily="50" charset="-128"/>
                <a:ea typeface="メイリオ" panose="020B0604030504040204" pitchFamily="50" charset="-128"/>
              </a:rPr>
              <a:t>そして、この教材で学んだことを、ぜひ、周囲の方にも広めてください。</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これで、グループワークを終わります。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お疲れ様でした。</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18</a:t>
            </a:fld>
            <a:endParaRPr kumimoji="1" lang="ja-JP" altLang="en-US"/>
          </a:p>
        </p:txBody>
      </p:sp>
    </p:spTree>
    <p:extLst>
      <p:ext uri="{BB962C8B-B14F-4D97-AF65-F5344CB8AC3E}">
        <p14:creationId xmlns:p14="http://schemas.microsoft.com/office/powerpoint/2010/main" val="126115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■全体の流れですが、最初に、意見交換をふたつ行って頂きます。</a:t>
            </a:r>
          </a:p>
          <a:p>
            <a:r>
              <a:rPr kumimoji="1" lang="ja-JP" altLang="en-US" dirty="0">
                <a:latin typeface="メイリオ" panose="020B0604030504040204" pitchFamily="50" charset="-128"/>
                <a:ea typeface="メイリオ" panose="020B0604030504040204" pitchFamily="50" charset="-128"/>
              </a:rPr>
              <a:t>その結果を踏まえて、自分のワークシートに修正する点がないか確認してもらいます。</a:t>
            </a:r>
          </a:p>
          <a:p>
            <a:r>
              <a:rPr kumimoji="1" lang="ja-JP" altLang="en-US" dirty="0">
                <a:latin typeface="メイリオ" panose="020B0604030504040204" pitchFamily="50" charset="-128"/>
                <a:ea typeface="メイリオ" panose="020B0604030504040204" pitchFamily="50" charset="-128"/>
              </a:rPr>
              <a:t>最後に、今日気づいたことや勉強になったことを発表に、みんなで共有しようという流れです。</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ここで、意見交換をスムーズに進めるため、ふたつ、お願いがあります。</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ひとつ目は、みなさんひとりひとりが、他の人の話に、しっかり耳を傾けてほしいという点です。</a:t>
            </a:r>
          </a:p>
          <a:p>
            <a:r>
              <a:rPr kumimoji="1" lang="ja-JP" altLang="en-US" dirty="0">
                <a:latin typeface="メイリオ" panose="020B0604030504040204" pitchFamily="50" charset="-128"/>
                <a:ea typeface="メイリオ" panose="020B0604030504040204" pitchFamily="50" charset="-128"/>
              </a:rPr>
              <a:t>話をよく聞いて、良いところを積極的に見つけてください。</a:t>
            </a:r>
          </a:p>
          <a:p>
            <a:r>
              <a:rPr kumimoji="1" lang="ja-JP" altLang="en-US" dirty="0">
                <a:latin typeface="メイリオ" panose="020B0604030504040204" pitchFamily="50" charset="-128"/>
                <a:ea typeface="メイリオ" panose="020B0604030504040204" pitchFamily="50" charset="-128"/>
              </a:rPr>
              <a:t>そして、それをみんなで共有しようという姿勢で、この意見交換にのぞんでください。</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ふたつ目は、時間の厳守です。</a:t>
            </a:r>
          </a:p>
          <a:p>
            <a:r>
              <a:rPr kumimoji="1" lang="ja-JP" altLang="en-US" dirty="0">
                <a:latin typeface="メイリオ" panose="020B0604030504040204" pitchFamily="50" charset="-128"/>
                <a:ea typeface="メイリオ" panose="020B0604030504040204" pitchFamily="50" charset="-128"/>
              </a:rPr>
              <a:t>意見交換の終わりの時間を示しますので、その時間を意識してください。</a:t>
            </a:r>
          </a:p>
          <a:p>
            <a:r>
              <a:rPr kumimoji="1" lang="ja-JP" altLang="en-US" dirty="0">
                <a:latin typeface="メイリオ" panose="020B0604030504040204" pitchFamily="50" charset="-128"/>
                <a:ea typeface="メイリオ" panose="020B0604030504040204" pitchFamily="50" charset="-128"/>
              </a:rPr>
              <a:t>限られた時間なので、発言も、長くてひとり１分を目安にしてください。</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よろしいでしょうか？</a:t>
            </a:r>
          </a:p>
          <a:p>
            <a:r>
              <a:rPr kumimoji="1" lang="ja-JP" altLang="en-US" dirty="0">
                <a:latin typeface="メイリオ" panose="020B0604030504040204" pitchFamily="50" charset="-128"/>
                <a:ea typeface="メイリオ" panose="020B0604030504040204" pitchFamily="50" charset="-128"/>
              </a:rPr>
              <a:t>では、さっそくはじめましょう。</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スライドに記している意見交換①・②の時間は目安です。時間や状況にあわせて、適宜修正して構いません。</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2</a:t>
            </a:fld>
            <a:endParaRPr kumimoji="1" lang="ja-JP" altLang="en-US"/>
          </a:p>
        </p:txBody>
      </p:sp>
    </p:spTree>
    <p:extLst>
      <p:ext uri="{BB962C8B-B14F-4D97-AF65-F5344CB8AC3E}">
        <p14:creationId xmlns:p14="http://schemas.microsoft.com/office/powerpoint/2010/main" val="194982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■まず、意見交換①　テーマは、「災害リスク（水害・土砂災害）」です。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ワークシートの</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では、自宅の災害リスクを、ハザードマップで確認しました。</a:t>
            </a:r>
          </a:p>
          <a:p>
            <a:r>
              <a:rPr kumimoji="1" lang="ja-JP" altLang="en-US" dirty="0">
                <a:latin typeface="メイリオ" panose="020B0604030504040204" pitchFamily="50" charset="-128"/>
                <a:ea typeface="メイリオ" panose="020B0604030504040204" pitchFamily="50" charset="-128"/>
              </a:rPr>
              <a:t>みなさんは、ハザードマップで表現されていない「災害リスク」も考えながら記入したと思いますが、見逃しはありませんか？</a:t>
            </a:r>
          </a:p>
          <a:p>
            <a:r>
              <a:rPr kumimoji="1" lang="ja-JP" altLang="en-US" dirty="0">
                <a:latin typeface="メイリオ" panose="020B0604030504040204" pitchFamily="50" charset="-128"/>
                <a:ea typeface="メイリオ" panose="020B0604030504040204" pitchFamily="50" charset="-128"/>
              </a:rPr>
              <a:t>みんなの意見を聴きながら、「見逃し」がないか確認するのが、意見交換①の目的です。</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3</a:t>
            </a:fld>
            <a:endParaRPr kumimoji="1" lang="ja-JP" altLang="en-US"/>
          </a:p>
        </p:txBody>
      </p:sp>
    </p:spTree>
    <p:extLst>
      <p:ext uri="{BB962C8B-B14F-4D97-AF65-F5344CB8AC3E}">
        <p14:creationId xmlns:p14="http://schemas.microsoft.com/office/powerpoint/2010/main" val="134604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このスライドにはアニメーションが設定されています）</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■意見交換を始める前に、どんな場所にどんな災害リスクがあるのか改めて確認しておきましょう。</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みなさんは、水は低い方へ流れるというのを知っていると思いますので、それをイメージしながら確認してください。</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「川の近く」はあっという間に水位が上昇し危険になる場合もあります。「川の高さと同じ高さの場所」は川の水があふれると、周囲の土地が浸水する恐れがあります。</a:t>
            </a:r>
          </a:p>
          <a:p>
            <a:r>
              <a:rPr kumimoji="1" lang="ja-JP" altLang="en-US" dirty="0">
                <a:latin typeface="メイリオ" panose="020B0604030504040204" pitchFamily="50" charset="-128"/>
                <a:ea typeface="メイリオ" panose="020B0604030504040204" pitchFamily="50" charset="-128"/>
              </a:rPr>
              <a:t>「堤防よりも低い場所」では、川の水が堤防を越えると、浸水する恐れがあります。</a:t>
            </a:r>
          </a:p>
          <a:p>
            <a:r>
              <a:rPr kumimoji="1" lang="ja-JP" altLang="en-US" dirty="0">
                <a:latin typeface="メイリオ" panose="020B0604030504040204" pitchFamily="50" charset="-128"/>
                <a:ea typeface="メイリオ" panose="020B0604030504040204" pitchFamily="50" charset="-128"/>
              </a:rPr>
              <a:t>「周囲より低い場所」は、大雨が降ると、周囲の水が集まってきて、浸水する恐れがあります。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最後に、土砂崩れですが、崖や斜面の近くは、上から土砂が崩れてくるかもしれません。</a:t>
            </a:r>
          </a:p>
          <a:p>
            <a:endParaRPr kumimoji="1"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このような災害リスクがある場所を見逃していないか、を意識して意見交換しましょう。</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4</a:t>
            </a:fld>
            <a:endParaRPr kumimoji="1" lang="ja-JP" altLang="en-US"/>
          </a:p>
        </p:txBody>
      </p:sp>
    </p:spTree>
    <p:extLst>
      <p:ext uri="{BB962C8B-B14F-4D97-AF65-F5344CB8AC3E}">
        <p14:creationId xmlns:p14="http://schemas.microsoft.com/office/powerpoint/2010/main" val="284176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■それでは、意見交換をはじめましょう。</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まずは、自分の「災害リスク」を一人ずつ発表します。</a:t>
            </a:r>
          </a:p>
          <a:p>
            <a:r>
              <a:rPr kumimoji="1" lang="ja-JP" altLang="en-US" dirty="0">
                <a:latin typeface="メイリオ" panose="020B0604030504040204" pitchFamily="50" charset="-128"/>
                <a:ea typeface="メイリオ" panose="020B0604030504040204" pitchFamily="50" charset="-128"/>
              </a:rPr>
              <a:t>その後、自宅の近くの「災害リスク」に見逃しはないか、グループで意見交換をしましょう。</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　時間は１０分間注です。　　　注）参加人数等を踏まえて変更可</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このとき、実施場所の時計で、何時何分までと伝えてください。</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　それでは、始めて下さい。</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意見交換の際、このスライドを投影しておく</a:t>
            </a:r>
          </a:p>
          <a:p>
            <a:r>
              <a:rPr kumimoji="1" lang="ja-JP" altLang="en-US" dirty="0">
                <a:latin typeface="メイリオ" panose="020B0604030504040204" pitchFamily="50" charset="-128"/>
                <a:ea typeface="メイリオ" panose="020B0604030504040204" pitchFamily="50" charset="-128"/>
              </a:rPr>
              <a:t> </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意見交換の時間が終わったら</a:t>
            </a:r>
            <a:r>
              <a:rPr kumimoji="1" lang="en-US" altLang="ja-JP" dirty="0">
                <a:latin typeface="メイリオ" panose="020B0604030504040204" pitchFamily="50" charset="-128"/>
                <a:ea typeface="メイリオ" panose="020B0604030504040204" pitchFamily="50" charset="-128"/>
              </a:rPr>
              <a:t>】</a:t>
            </a:r>
          </a:p>
          <a:p>
            <a:r>
              <a:rPr kumimoji="1" lang="ja-JP" altLang="en-US" dirty="0">
                <a:latin typeface="メイリオ" panose="020B0604030504040204" pitchFamily="50" charset="-128"/>
                <a:ea typeface="メイリオ" panose="020B0604030504040204" pitchFamily="50" charset="-128"/>
              </a:rPr>
              <a:t>　それでは、時間になりましたので、意見交換を終わってください。</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5</a:t>
            </a:fld>
            <a:endParaRPr kumimoji="1" lang="ja-JP" altLang="en-US"/>
          </a:p>
        </p:txBody>
      </p:sp>
    </p:spTree>
    <p:extLst>
      <p:ext uri="{BB962C8B-B14F-4D97-AF65-F5344CB8AC3E}">
        <p14:creationId xmlns:p14="http://schemas.microsoft.com/office/powerpoint/2010/main" val="339194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■災害リスクについて意見交換してもらいました。</a:t>
            </a:r>
          </a:p>
          <a:p>
            <a:r>
              <a:rPr kumimoji="1" lang="ja-JP" altLang="en-US" dirty="0">
                <a:latin typeface="メイリオ" panose="020B0604030504040204" pitchFamily="50" charset="-128"/>
                <a:ea typeface="メイリオ" panose="020B0604030504040204" pitchFamily="50" charset="-128"/>
              </a:rPr>
              <a:t>災害リスクを知ることは、命を守る基本中の基本です。</a:t>
            </a:r>
          </a:p>
          <a:p>
            <a:r>
              <a:rPr kumimoji="1" lang="ja-JP" altLang="en-US" dirty="0">
                <a:latin typeface="メイリオ" panose="020B0604030504040204" pitchFamily="50" charset="-128"/>
                <a:ea typeface="メイリオ" panose="020B0604030504040204" pitchFamily="50" charset="-128"/>
              </a:rPr>
              <a:t>災害が起こりやすい地形は、地図でも知ることがでるので、ぜひ、国土地理院の「地理教育の道具箱」も見て、知識を養ってください。</a:t>
            </a:r>
          </a:p>
          <a:p>
            <a:r>
              <a:rPr kumimoji="1" lang="ja-JP" altLang="en-US" dirty="0">
                <a:latin typeface="メイリオ" panose="020B0604030504040204" pitchFamily="50" charset="-128"/>
                <a:ea typeface="メイリオ" panose="020B0604030504040204" pitchFamily="50" charset="-128"/>
              </a:rPr>
              <a:t>今まで見えていなかった「災害リスク」が見えてくるかもしれません。</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6</a:t>
            </a:fld>
            <a:endParaRPr kumimoji="1" lang="ja-JP" altLang="en-US"/>
          </a:p>
        </p:txBody>
      </p:sp>
    </p:spTree>
    <p:extLst>
      <p:ext uri="{BB962C8B-B14F-4D97-AF65-F5344CB8AC3E}">
        <p14:creationId xmlns:p14="http://schemas.microsoft.com/office/powerpoint/2010/main" val="76889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■次に、意見交換②　テーマは、「避難行動（避難にかかる時間）」です。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ワークシートの</a:t>
            </a:r>
            <a:r>
              <a:rPr kumimoji="1" lang="en-US" altLang="ja-JP" dirty="0">
                <a:latin typeface="メイリオ" panose="020B0604030504040204" pitchFamily="50" charset="-128"/>
                <a:ea typeface="メイリオ" panose="020B0604030504040204" pitchFamily="50" charset="-128"/>
              </a:rPr>
              <a:t>4⃣</a:t>
            </a:r>
            <a:r>
              <a:rPr kumimoji="1" lang="ja-JP" altLang="en-US" dirty="0">
                <a:latin typeface="メイリオ" panose="020B0604030504040204" pitchFamily="50" charset="-128"/>
                <a:ea typeface="メイリオ" panose="020B0604030504040204" pitchFamily="50" charset="-128"/>
              </a:rPr>
              <a:t>では、避難にかかる時間を記入してもらいました。</a:t>
            </a:r>
          </a:p>
          <a:p>
            <a:r>
              <a:rPr kumimoji="1" lang="ja-JP" altLang="en-US" dirty="0">
                <a:latin typeface="メイリオ" panose="020B0604030504040204" pitchFamily="50" charset="-128"/>
                <a:ea typeface="メイリオ" panose="020B0604030504040204" pitchFamily="50" charset="-128"/>
              </a:rPr>
              <a:t>でも、避難先への移動が、いつも天気の良い昼間とは限らないですよね。</a:t>
            </a:r>
          </a:p>
          <a:p>
            <a:r>
              <a:rPr kumimoji="1" lang="ja-JP" altLang="en-US" dirty="0">
                <a:latin typeface="メイリオ" panose="020B0604030504040204" pitchFamily="50" charset="-128"/>
                <a:ea typeface="メイリオ" panose="020B0604030504040204" pitchFamily="50" charset="-128"/>
              </a:rPr>
              <a:t>天気が悪い時に移動する場合、どんな危険があるのか、みんなの意見を聴きながら、それを考えてもらうのが、意見交換②の目的です。</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7</a:t>
            </a:fld>
            <a:endParaRPr kumimoji="1" lang="ja-JP" altLang="en-US"/>
          </a:p>
        </p:txBody>
      </p:sp>
    </p:spTree>
    <p:extLst>
      <p:ext uri="{BB962C8B-B14F-4D97-AF65-F5344CB8AC3E}">
        <p14:creationId xmlns:p14="http://schemas.microsoft.com/office/powerpoint/2010/main" val="297158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■まずは、イメージしてもらいます。</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大雨が降り続き、</a:t>
            </a:r>
          </a:p>
          <a:p>
            <a:r>
              <a:rPr kumimoji="1" lang="ja-JP" altLang="en-US" dirty="0">
                <a:latin typeface="メイリオ" panose="020B0604030504040204" pitchFamily="50" charset="-128"/>
                <a:ea typeface="メイリオ" panose="020B0604030504040204" pitchFamily="50" charset="-128"/>
              </a:rPr>
              <a:t>道路が川のようになっている。</a:t>
            </a:r>
          </a:p>
          <a:p>
            <a:r>
              <a:rPr kumimoji="1" lang="ja-JP" altLang="en-US" dirty="0">
                <a:latin typeface="メイリオ" panose="020B0604030504040204" pitchFamily="50" charset="-128"/>
                <a:ea typeface="メイリオ" panose="020B0604030504040204" pitchFamily="50" charset="-128"/>
              </a:rPr>
              <a:t>濁った水で、足下が見えません。</a:t>
            </a:r>
          </a:p>
          <a:p>
            <a:r>
              <a:rPr kumimoji="1" lang="ja-JP" altLang="en-US" dirty="0">
                <a:latin typeface="メイリオ" panose="020B0604030504040204" pitchFamily="50" charset="-128"/>
                <a:ea typeface="メイリオ" panose="020B0604030504040204" pitchFamily="50" charset="-128"/>
              </a:rPr>
              <a:t>マンホールの蓋が開いているかもしれません。</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風が強まって、傘は役に立ちません。</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夜になると真っ暗です。</a:t>
            </a:r>
          </a:p>
          <a:p>
            <a:r>
              <a:rPr kumimoji="1" lang="ja-JP" altLang="en-US" dirty="0">
                <a:latin typeface="メイリオ" panose="020B0604030504040204" pitchFamily="50" charset="-128"/>
                <a:ea typeface="メイリオ" panose="020B0604030504040204" pitchFamily="50" charset="-128"/>
              </a:rPr>
              <a:t>停電して、街灯はすべて消えているかもしれません。</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いかがでしょう、みんなで意見交換して、避難先へ向かうに当たって、どのような危険があるか考えてもらいます。</a:t>
            </a:r>
          </a:p>
          <a:p>
            <a:r>
              <a:rPr kumimoji="1" lang="ja-JP" altLang="en-US" dirty="0">
                <a:latin typeface="メイリオ" panose="020B0604030504040204" pitchFamily="50" charset="-128"/>
                <a:ea typeface="メイリオ" panose="020B0604030504040204" pitchFamily="50" charset="-128"/>
              </a:rPr>
              <a:t>大雨が続き、風や雨が強まり、しかも、夜をイメージしてください。</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小さな子供と一緒、障害のある方やお年寄り一緒に避難する方は、それも含めて考えてください。</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8</a:t>
            </a:fld>
            <a:endParaRPr kumimoji="1" lang="ja-JP" altLang="en-US"/>
          </a:p>
        </p:txBody>
      </p:sp>
    </p:spTree>
    <p:extLst>
      <p:ext uri="{BB962C8B-B14F-4D97-AF65-F5344CB8AC3E}">
        <p14:creationId xmlns:p14="http://schemas.microsoft.com/office/powerpoint/2010/main" val="365595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■それでは、意見交換をはじめましょう。</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まずは、どのような危険があるか、一人ずつ発表します。</a:t>
            </a:r>
          </a:p>
          <a:p>
            <a:r>
              <a:rPr kumimoji="1" lang="ja-JP" altLang="en-US" dirty="0">
                <a:latin typeface="メイリオ" panose="020B0604030504040204" pitchFamily="50" charset="-128"/>
                <a:ea typeface="メイリオ" panose="020B0604030504040204" pitchFamily="50" charset="-128"/>
              </a:rPr>
              <a:t>そのあと、他に危険はないか、グループで意見交換をしましょう。</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　時間は１０分間注です。　　　注）参加人数等を踏まえて変更可</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このとき、実施場所の時計で、何時何分までと伝えてください。</a:t>
            </a:r>
          </a:p>
          <a:p>
            <a:r>
              <a:rPr kumimoji="1" lang="ja-JP" altLang="en-US" dirty="0">
                <a:latin typeface="メイリオ" panose="020B0604030504040204" pitchFamily="50" charset="-128"/>
                <a:ea typeface="メイリオ" panose="020B0604030504040204" pitchFamily="50" charset="-128"/>
              </a:rPr>
              <a:t> </a:t>
            </a:r>
          </a:p>
          <a:p>
            <a:r>
              <a:rPr kumimoji="1" lang="ja-JP" altLang="en-US" dirty="0">
                <a:latin typeface="メイリオ" panose="020B0604030504040204" pitchFamily="50" charset="-128"/>
                <a:ea typeface="メイリオ" panose="020B0604030504040204" pitchFamily="50" charset="-128"/>
              </a:rPr>
              <a:t>　それでは、始めて下さい。</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意見交換の際、このスライドを投影しておく</a:t>
            </a:r>
          </a:p>
          <a:p>
            <a:r>
              <a:rPr kumimoji="1" lang="ja-JP" altLang="en-US" dirty="0">
                <a:latin typeface="メイリオ" panose="020B0604030504040204" pitchFamily="50" charset="-128"/>
                <a:ea typeface="メイリオ" panose="020B0604030504040204" pitchFamily="50" charset="-128"/>
              </a:rPr>
              <a:t> </a:t>
            </a: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意見交換の時間が終わったら</a:t>
            </a:r>
            <a:r>
              <a:rPr kumimoji="1" lang="en-US" altLang="ja-JP" dirty="0">
                <a:latin typeface="メイリオ" panose="020B0604030504040204" pitchFamily="50" charset="-128"/>
                <a:ea typeface="メイリオ" panose="020B0604030504040204" pitchFamily="50" charset="-128"/>
              </a:rPr>
              <a:t>】</a:t>
            </a:r>
          </a:p>
          <a:p>
            <a:r>
              <a:rPr kumimoji="1" lang="ja-JP" altLang="en-US" dirty="0">
                <a:latin typeface="メイリオ" panose="020B0604030504040204" pitchFamily="50" charset="-128"/>
                <a:ea typeface="メイリオ" panose="020B0604030504040204" pitchFamily="50" charset="-128"/>
              </a:rPr>
              <a:t>それでは、時間になりましたので、意見交換を終わってください。</a:t>
            </a:r>
          </a:p>
          <a:p>
            <a:r>
              <a:rPr kumimoji="1" lang="ja-JP" altLang="en-US" dirty="0">
                <a:latin typeface="メイリオ" panose="020B0604030504040204" pitchFamily="50" charset="-128"/>
                <a:ea typeface="メイリオ" panose="020B0604030504040204" pitchFamily="50" charset="-128"/>
              </a:rPr>
              <a:t>実際の災害でも、避難先へ移動中に命を落とす事例は少なくないのです。</a:t>
            </a:r>
          </a:p>
          <a:p>
            <a:r>
              <a:rPr kumimoji="1" lang="ja-JP" altLang="en-US" dirty="0">
                <a:latin typeface="メイリオ" panose="020B0604030504040204" pitchFamily="50" charset="-128"/>
                <a:ea typeface="メイリオ" panose="020B0604030504040204" pitchFamily="50" charset="-128"/>
              </a:rPr>
              <a:t>今、意見交換したことは、とても重要なことなのです。</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84817233-7DB6-4462-ADC7-270B67FBE8C1}" type="slidenum">
              <a:rPr kumimoji="1" lang="ja-JP" altLang="en-US" smtClean="0"/>
              <a:t>9</a:t>
            </a:fld>
            <a:endParaRPr kumimoji="1" lang="ja-JP" altLang="en-US"/>
          </a:p>
        </p:txBody>
      </p:sp>
    </p:spTree>
    <p:extLst>
      <p:ext uri="{BB962C8B-B14F-4D97-AF65-F5344CB8AC3E}">
        <p14:creationId xmlns:p14="http://schemas.microsoft.com/office/powerpoint/2010/main" val="211942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9C1BC9-5643-B24B-B9E7-2268F3ED44C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テキスト プレースホルダー 4">
            <a:extLst>
              <a:ext uri="{FF2B5EF4-FFF2-40B4-BE49-F238E27FC236}">
                <a16:creationId xmlns:a16="http://schemas.microsoft.com/office/drawing/2014/main" id="{CA95B3E4-EC56-BA47-A24A-25F883451D41}"/>
              </a:ext>
            </a:extLst>
          </p:cNvPr>
          <p:cNvSpPr>
            <a:spLocks noGrp="1"/>
          </p:cNvSpPr>
          <p:nvPr>
            <p:ph type="body" sz="quarter" idx="10" hasCustomPrompt="1"/>
          </p:nvPr>
        </p:nvSpPr>
        <p:spPr>
          <a:xfrm>
            <a:off x="1590357" y="352616"/>
            <a:ext cx="5963285" cy="629920"/>
          </a:xfrm>
          <a:prstGeom prst="rect">
            <a:avLst/>
          </a:prstGeom>
        </p:spPr>
        <p:txBody>
          <a:bodyPr/>
          <a:lstStyle>
            <a:lvl1pPr marL="0" indent="0" algn="ctr">
              <a:buFontTx/>
              <a:buNone/>
              <a:defRPr sz="3200" b="1"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大雨のときにどう逃げる</a:t>
            </a:r>
          </a:p>
        </p:txBody>
      </p:sp>
      <p:sp>
        <p:nvSpPr>
          <p:cNvPr id="9" name="テキスト プレースホルダー 4">
            <a:extLst>
              <a:ext uri="{FF2B5EF4-FFF2-40B4-BE49-F238E27FC236}">
                <a16:creationId xmlns:a16="http://schemas.microsoft.com/office/drawing/2014/main" id="{86156ADA-F8A4-8845-A8BE-907E51630DCB}"/>
              </a:ext>
            </a:extLst>
          </p:cNvPr>
          <p:cNvSpPr>
            <a:spLocks noGrp="1"/>
          </p:cNvSpPr>
          <p:nvPr>
            <p:ph type="body" sz="quarter" idx="11" hasCustomPrompt="1"/>
          </p:nvPr>
        </p:nvSpPr>
        <p:spPr>
          <a:xfrm>
            <a:off x="762634" y="238316"/>
            <a:ext cx="827723" cy="629920"/>
          </a:xfrm>
          <a:prstGeom prst="rect">
            <a:avLst/>
          </a:prstGeom>
        </p:spPr>
        <p:txBody>
          <a:bodyPr/>
          <a:lstStyle>
            <a:lvl1pPr marL="0" indent="0" algn="ctr">
              <a:buFontTx/>
              <a:buNone/>
              <a:defRPr sz="4800" b="1"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０</a:t>
            </a:r>
          </a:p>
        </p:txBody>
      </p:sp>
      <p:sp>
        <p:nvSpPr>
          <p:cNvPr id="10" name="テキスト プレースホルダー 4">
            <a:extLst>
              <a:ext uri="{FF2B5EF4-FFF2-40B4-BE49-F238E27FC236}">
                <a16:creationId xmlns:a16="http://schemas.microsoft.com/office/drawing/2014/main" id="{D7FB7AC8-509D-A94A-BE49-9D0256D05B45}"/>
              </a:ext>
            </a:extLst>
          </p:cNvPr>
          <p:cNvSpPr>
            <a:spLocks noGrp="1"/>
          </p:cNvSpPr>
          <p:nvPr>
            <p:ph type="body" sz="quarter" idx="12" hasCustomPrompt="1"/>
          </p:nvPr>
        </p:nvSpPr>
        <p:spPr>
          <a:xfrm>
            <a:off x="673417" y="2558203"/>
            <a:ext cx="7797165" cy="965200"/>
          </a:xfrm>
          <a:prstGeom prst="rect">
            <a:avLst/>
          </a:prstGeom>
        </p:spPr>
        <p:txBody>
          <a:bodyPr/>
          <a:lstStyle>
            <a:lvl1pPr marL="0" indent="0" algn="ctr">
              <a:buFontTx/>
              <a:buNone/>
              <a:defRPr sz="60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章のタイトル</a:t>
            </a:r>
          </a:p>
        </p:txBody>
      </p:sp>
      <p:sp>
        <p:nvSpPr>
          <p:cNvPr id="12" name="テキスト プレースホルダー 4">
            <a:extLst>
              <a:ext uri="{FF2B5EF4-FFF2-40B4-BE49-F238E27FC236}">
                <a16:creationId xmlns:a16="http://schemas.microsoft.com/office/drawing/2014/main" id="{241F07A8-7F62-424D-B21D-0BD0DFE76CD0}"/>
              </a:ext>
            </a:extLst>
          </p:cNvPr>
          <p:cNvSpPr>
            <a:spLocks noGrp="1"/>
          </p:cNvSpPr>
          <p:nvPr>
            <p:ph type="body" sz="quarter" idx="13" hasCustomPrompt="1"/>
          </p:nvPr>
        </p:nvSpPr>
        <p:spPr>
          <a:xfrm>
            <a:off x="673417" y="3701203"/>
            <a:ext cx="7797165" cy="629920"/>
          </a:xfrm>
          <a:prstGeom prst="rect">
            <a:avLst/>
          </a:prstGeom>
        </p:spPr>
        <p:txBody>
          <a:bodyPr/>
          <a:lstStyle>
            <a:lvl1pPr marL="0" indent="0" algn="ctr">
              <a:buFontTx/>
              <a:buNone/>
              <a:defRPr sz="32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サブタイトル</a:t>
            </a:r>
          </a:p>
        </p:txBody>
      </p:sp>
    </p:spTree>
    <p:extLst>
      <p:ext uri="{BB962C8B-B14F-4D97-AF65-F5344CB8AC3E}">
        <p14:creationId xmlns:p14="http://schemas.microsoft.com/office/powerpoint/2010/main" val="551608741"/>
      </p:ext>
    </p:extLst>
  </p:cSld>
  <p:clrMapOvr>
    <a:masterClrMapping/>
  </p:clrMapOvr>
  <p:extLst>
    <p:ext uri="{DCECCB84-F9BA-43D5-87BE-67443E8EF086}">
      <p15:sldGuideLst xmlns:p15="http://schemas.microsoft.com/office/powerpoint/2012/main">
        <p15:guide id="1" orient="horz" pos="1706" userDrawn="1">
          <p15:clr>
            <a:srgbClr val="FBAE40"/>
          </p15:clr>
        </p15:guide>
        <p15:guide id="2" pos="2880" userDrawn="1">
          <p15:clr>
            <a:srgbClr val="FBAE40"/>
          </p15:clr>
        </p15:guide>
        <p15:guide id="3" orient="horz" pos="4133" userDrawn="1">
          <p15:clr>
            <a:srgbClr val="FBAE40"/>
          </p15:clr>
        </p15:guide>
        <p15:guide id="4" orient="horz" pos="2160" userDrawn="1">
          <p15:clr>
            <a:srgbClr val="FBAE40"/>
          </p15:clr>
        </p15:guide>
        <p15:guide id="5" orient="horz" pos="2387" userDrawn="1">
          <p15:clr>
            <a:srgbClr val="FBAE40"/>
          </p15:clr>
        </p15:guide>
        <p15:guide id="6" orient="horz" pos="26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解説1">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E93E2D-C031-514F-B8E6-ADAEBCDC67E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テキスト プレースホルダー 4">
            <a:extLst>
              <a:ext uri="{FF2B5EF4-FFF2-40B4-BE49-F238E27FC236}">
                <a16:creationId xmlns:a16="http://schemas.microsoft.com/office/drawing/2014/main" id="{47E732D6-CD9A-924C-A2E4-3F060B778269}"/>
              </a:ext>
            </a:extLst>
          </p:cNvPr>
          <p:cNvSpPr>
            <a:spLocks noGrp="1"/>
          </p:cNvSpPr>
          <p:nvPr>
            <p:ph type="body" sz="quarter" idx="10" hasCustomPrompt="1"/>
          </p:nvPr>
        </p:nvSpPr>
        <p:spPr>
          <a:xfrm>
            <a:off x="358775" y="200660"/>
            <a:ext cx="8426450" cy="485140"/>
          </a:xfrm>
          <a:prstGeom prst="rect">
            <a:avLst/>
          </a:prstGeom>
        </p:spPr>
        <p:txBody>
          <a:bodyPr/>
          <a:lstStyle>
            <a:lvl1pPr marL="0" indent="0" algn="ctr">
              <a:buFontTx/>
              <a:buNone/>
              <a:defRPr sz="2400" b="1"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タイトル</a:t>
            </a:r>
          </a:p>
        </p:txBody>
      </p:sp>
      <p:sp>
        <p:nvSpPr>
          <p:cNvPr id="7" name="テキスト プレースホルダー 4">
            <a:extLst>
              <a:ext uri="{FF2B5EF4-FFF2-40B4-BE49-F238E27FC236}">
                <a16:creationId xmlns:a16="http://schemas.microsoft.com/office/drawing/2014/main" id="{96159598-CD09-A146-8F4C-F4169ED3F9A7}"/>
              </a:ext>
            </a:extLst>
          </p:cNvPr>
          <p:cNvSpPr>
            <a:spLocks noGrp="1"/>
          </p:cNvSpPr>
          <p:nvPr>
            <p:ph type="body" sz="quarter" idx="11" hasCustomPrompt="1"/>
          </p:nvPr>
        </p:nvSpPr>
        <p:spPr>
          <a:xfrm>
            <a:off x="8717179" y="6470663"/>
            <a:ext cx="489902" cy="485140"/>
          </a:xfrm>
          <a:prstGeom prst="rect">
            <a:avLst/>
          </a:prstGeom>
        </p:spPr>
        <p:txBody>
          <a:bodyPr/>
          <a:lstStyle>
            <a:lvl1pPr marL="0" indent="0" algn="ctr">
              <a:buFontTx/>
              <a:buNone/>
              <a:defRPr sz="1800" b="0"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en-US" altLang="ja-JP" dirty="0"/>
              <a:t>00</a:t>
            </a:r>
            <a:endParaRPr kumimoji="1" lang="ja-JP" altLang="en-US"/>
          </a:p>
        </p:txBody>
      </p:sp>
      <p:sp>
        <p:nvSpPr>
          <p:cNvPr id="9" name="テキスト プレースホルダー 4">
            <a:extLst>
              <a:ext uri="{FF2B5EF4-FFF2-40B4-BE49-F238E27FC236}">
                <a16:creationId xmlns:a16="http://schemas.microsoft.com/office/drawing/2014/main" id="{F6BDFE61-97BD-3242-A8BC-73DC3421847F}"/>
              </a:ext>
            </a:extLst>
          </p:cNvPr>
          <p:cNvSpPr>
            <a:spLocks noGrp="1"/>
          </p:cNvSpPr>
          <p:nvPr>
            <p:ph type="body" sz="quarter" idx="12" hasCustomPrompt="1"/>
          </p:nvPr>
        </p:nvSpPr>
        <p:spPr>
          <a:xfrm>
            <a:off x="1590356" y="1377950"/>
            <a:ext cx="5963285" cy="3799840"/>
          </a:xfrm>
          <a:prstGeom prst="rect">
            <a:avLst/>
          </a:prstGeom>
        </p:spPr>
        <p:txBody>
          <a:bodyPr/>
          <a:lstStyle>
            <a:lvl1pPr marL="0" indent="0" algn="l">
              <a:buFontTx/>
              <a:buNone/>
              <a:defRPr sz="2800" b="1" i="0">
                <a:solidFill>
                  <a:srgbClr val="0F69AC"/>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テキスト</a:t>
            </a:r>
          </a:p>
        </p:txBody>
      </p:sp>
      <p:sp>
        <p:nvSpPr>
          <p:cNvPr id="8" name="テキスト プレースホルダー 10">
            <a:extLst>
              <a:ext uri="{FF2B5EF4-FFF2-40B4-BE49-F238E27FC236}">
                <a16:creationId xmlns:a16="http://schemas.microsoft.com/office/drawing/2014/main" id="{E7961467-C855-8E4A-8ACD-B625FE48205A}"/>
              </a:ext>
            </a:extLst>
          </p:cNvPr>
          <p:cNvSpPr>
            <a:spLocks noGrp="1"/>
          </p:cNvSpPr>
          <p:nvPr>
            <p:ph type="body" sz="quarter" idx="13" hasCustomPrompt="1"/>
          </p:nvPr>
        </p:nvSpPr>
        <p:spPr>
          <a:xfrm>
            <a:off x="358774" y="6501143"/>
            <a:ext cx="8245475" cy="356857"/>
          </a:xfrm>
          <a:prstGeom prst="rect">
            <a:avLst/>
          </a:prstGeom>
        </p:spPr>
        <p:txBody>
          <a:bodyPr/>
          <a:lstStyle>
            <a:lvl1pPr marL="0" indent="0">
              <a:lnSpc>
                <a:spcPct val="100000"/>
              </a:lnSpc>
              <a:spcBef>
                <a:spcPts val="0"/>
              </a:spcBef>
              <a:spcAft>
                <a:spcPts val="0"/>
              </a:spcAft>
              <a:buNone/>
              <a:defRPr sz="800" b="0" i="0">
                <a:solidFill>
                  <a:schemeClr val="bg1"/>
                </a:solidFill>
                <a:latin typeface="Meiryo" panose="020B0604030504040204" pitchFamily="34" charset="-128"/>
                <a:ea typeface="Meiryo" panose="020B0604030504040204" pitchFamily="34" charset="-128"/>
              </a:defRPr>
            </a:lvl1pPr>
            <a:lvl2pPr>
              <a:defRPr sz="800" b="0" i="0">
                <a:solidFill>
                  <a:schemeClr val="bg1">
                    <a:alpha val="60000"/>
                  </a:schemeClr>
                </a:solidFill>
                <a:latin typeface="Meiryo" panose="020B0604030504040204" pitchFamily="34" charset="-128"/>
                <a:ea typeface="Meiryo" panose="020B0604030504040204" pitchFamily="34" charset="-128"/>
              </a:defRPr>
            </a:lvl2pPr>
            <a:lvl3pPr>
              <a:defRPr sz="800" b="0" i="0">
                <a:solidFill>
                  <a:schemeClr val="bg1">
                    <a:alpha val="60000"/>
                  </a:schemeClr>
                </a:solidFill>
                <a:latin typeface="Meiryo" panose="020B0604030504040204" pitchFamily="34" charset="-128"/>
                <a:ea typeface="Meiryo" panose="020B0604030504040204" pitchFamily="34" charset="-128"/>
              </a:defRPr>
            </a:lvl3pPr>
            <a:lvl4pPr>
              <a:defRPr sz="800" b="0" i="0">
                <a:solidFill>
                  <a:schemeClr val="bg1">
                    <a:alpha val="60000"/>
                  </a:schemeClr>
                </a:solidFill>
                <a:latin typeface="Meiryo" panose="020B0604030504040204" pitchFamily="34" charset="-128"/>
                <a:ea typeface="Meiryo" panose="020B0604030504040204" pitchFamily="34" charset="-128"/>
              </a:defRPr>
            </a:lvl4pPr>
            <a:lvl5pPr>
              <a:defRPr sz="800" b="0" i="0">
                <a:solidFill>
                  <a:schemeClr val="bg1">
                    <a:alpha val="60000"/>
                  </a:schemeClr>
                </a:solidFill>
                <a:latin typeface="Meiryo" panose="020B0604030504040204" pitchFamily="34" charset="-128"/>
                <a:ea typeface="Meiryo" panose="020B0604030504040204" pitchFamily="34" charset="-128"/>
              </a:defRPr>
            </a:lvl5pPr>
          </a:lstStyle>
          <a:p>
            <a:pPr lvl="0"/>
            <a:r>
              <a:rPr kumimoji="1" lang="ja-JP" altLang="en-US"/>
              <a:t>注釈</a:t>
            </a:r>
            <a:endParaRPr kumimoji="1" lang="en-US" altLang="ja-JP" dirty="0"/>
          </a:p>
          <a:p>
            <a:pPr lvl="0"/>
            <a:r>
              <a:rPr kumimoji="1" lang="ja-JP" altLang="en-US"/>
              <a:t>注釈</a:t>
            </a:r>
            <a:endParaRPr kumimoji="1" lang="en-US" altLang="ja-JP" dirty="0"/>
          </a:p>
        </p:txBody>
      </p:sp>
    </p:spTree>
    <p:extLst>
      <p:ext uri="{BB962C8B-B14F-4D97-AF65-F5344CB8AC3E}">
        <p14:creationId xmlns:p14="http://schemas.microsoft.com/office/powerpoint/2010/main" val="3448656421"/>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5534" userDrawn="1">
          <p15:clr>
            <a:srgbClr val="FBAE40"/>
          </p15:clr>
        </p15:guide>
        <p15:guide id="3" pos="5420" userDrawn="1">
          <p15:clr>
            <a:srgbClr val="FBAE40"/>
          </p15:clr>
        </p15:guide>
        <p15:guide id="4"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問いかけ">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5B04E3F-F329-BA49-AE10-DCD7FD6BCA9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テキスト プレースホルダー 4">
            <a:extLst>
              <a:ext uri="{FF2B5EF4-FFF2-40B4-BE49-F238E27FC236}">
                <a16:creationId xmlns:a16="http://schemas.microsoft.com/office/drawing/2014/main" id="{73530069-2897-3B4E-ACFE-BC28C5FC8A0B}"/>
              </a:ext>
            </a:extLst>
          </p:cNvPr>
          <p:cNvSpPr>
            <a:spLocks noGrp="1"/>
          </p:cNvSpPr>
          <p:nvPr>
            <p:ph type="body" sz="quarter" idx="11" hasCustomPrompt="1"/>
          </p:nvPr>
        </p:nvSpPr>
        <p:spPr>
          <a:xfrm>
            <a:off x="8717179" y="6470663"/>
            <a:ext cx="489902" cy="485140"/>
          </a:xfrm>
          <a:prstGeom prst="rect">
            <a:avLst/>
          </a:prstGeom>
        </p:spPr>
        <p:txBody>
          <a:bodyPr/>
          <a:lstStyle>
            <a:lvl1pPr marL="0" indent="0" algn="ctr">
              <a:buFontTx/>
              <a:buNone/>
              <a:defRPr sz="1800" b="0"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en-US" altLang="ja-JP" dirty="0"/>
              <a:t>00</a:t>
            </a:r>
            <a:endParaRPr kumimoji="1" lang="ja-JP" altLang="en-US"/>
          </a:p>
        </p:txBody>
      </p:sp>
      <p:sp>
        <p:nvSpPr>
          <p:cNvPr id="4" name="テキスト プレースホルダー 4">
            <a:extLst>
              <a:ext uri="{FF2B5EF4-FFF2-40B4-BE49-F238E27FC236}">
                <a16:creationId xmlns:a16="http://schemas.microsoft.com/office/drawing/2014/main" id="{F00A7194-0F43-5B4C-89E9-F64E397616F9}"/>
              </a:ext>
            </a:extLst>
          </p:cNvPr>
          <p:cNvSpPr>
            <a:spLocks noGrp="1"/>
          </p:cNvSpPr>
          <p:nvPr>
            <p:ph type="body" sz="quarter" idx="10" hasCustomPrompt="1"/>
          </p:nvPr>
        </p:nvSpPr>
        <p:spPr>
          <a:xfrm>
            <a:off x="358774" y="386404"/>
            <a:ext cx="8426451" cy="485140"/>
          </a:xfrm>
          <a:prstGeom prst="rect">
            <a:avLst/>
          </a:prstGeom>
        </p:spPr>
        <p:txBody>
          <a:bodyPr/>
          <a:lstStyle>
            <a:lvl1pPr marL="0" indent="0" algn="ctr">
              <a:buFontTx/>
              <a:buNone/>
              <a:defRPr sz="2400" b="1"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タイトル</a:t>
            </a:r>
          </a:p>
        </p:txBody>
      </p:sp>
      <p:sp>
        <p:nvSpPr>
          <p:cNvPr id="5" name="テキスト プレースホルダー 4">
            <a:extLst>
              <a:ext uri="{FF2B5EF4-FFF2-40B4-BE49-F238E27FC236}">
                <a16:creationId xmlns:a16="http://schemas.microsoft.com/office/drawing/2014/main" id="{49C9FFF3-9017-1642-A7E4-90A57D3F2032}"/>
              </a:ext>
            </a:extLst>
          </p:cNvPr>
          <p:cNvSpPr>
            <a:spLocks noGrp="1"/>
          </p:cNvSpPr>
          <p:nvPr>
            <p:ph type="body" sz="quarter" idx="12" hasCustomPrompt="1"/>
          </p:nvPr>
        </p:nvSpPr>
        <p:spPr>
          <a:xfrm>
            <a:off x="1590356" y="1516177"/>
            <a:ext cx="5963285" cy="3799840"/>
          </a:xfrm>
          <a:prstGeom prst="rect">
            <a:avLst/>
          </a:prstGeom>
        </p:spPr>
        <p:txBody>
          <a:bodyPr/>
          <a:lstStyle>
            <a:lvl1pPr marL="0" indent="0" algn="l">
              <a:buFontTx/>
              <a:buNone/>
              <a:defRPr sz="2800" b="1" i="0">
                <a:solidFill>
                  <a:srgbClr val="0F69AC"/>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テキスト</a:t>
            </a:r>
          </a:p>
        </p:txBody>
      </p:sp>
      <p:sp>
        <p:nvSpPr>
          <p:cNvPr id="9" name="テキスト プレースホルダー 10">
            <a:extLst>
              <a:ext uri="{FF2B5EF4-FFF2-40B4-BE49-F238E27FC236}">
                <a16:creationId xmlns:a16="http://schemas.microsoft.com/office/drawing/2014/main" id="{2C4E525A-C0C8-3E49-93F0-1A75633096ED}"/>
              </a:ext>
            </a:extLst>
          </p:cNvPr>
          <p:cNvSpPr>
            <a:spLocks noGrp="1"/>
          </p:cNvSpPr>
          <p:nvPr>
            <p:ph type="body" sz="quarter" idx="13" hasCustomPrompt="1"/>
          </p:nvPr>
        </p:nvSpPr>
        <p:spPr>
          <a:xfrm>
            <a:off x="358774" y="6501143"/>
            <a:ext cx="8245475" cy="356857"/>
          </a:xfrm>
          <a:prstGeom prst="rect">
            <a:avLst/>
          </a:prstGeom>
        </p:spPr>
        <p:txBody>
          <a:bodyPr/>
          <a:lstStyle>
            <a:lvl1pPr marL="0" indent="0">
              <a:lnSpc>
                <a:spcPct val="100000"/>
              </a:lnSpc>
              <a:spcBef>
                <a:spcPts val="0"/>
              </a:spcBef>
              <a:spcAft>
                <a:spcPts val="0"/>
              </a:spcAft>
              <a:buNone/>
              <a:defRPr sz="800" b="0" i="0">
                <a:solidFill>
                  <a:schemeClr val="bg1"/>
                </a:solidFill>
                <a:latin typeface="Meiryo" panose="020B0604030504040204" pitchFamily="34" charset="-128"/>
                <a:ea typeface="Meiryo" panose="020B0604030504040204" pitchFamily="34" charset="-128"/>
              </a:defRPr>
            </a:lvl1pPr>
            <a:lvl2pPr>
              <a:defRPr sz="800" b="0" i="0">
                <a:solidFill>
                  <a:schemeClr val="bg1">
                    <a:alpha val="60000"/>
                  </a:schemeClr>
                </a:solidFill>
                <a:latin typeface="Meiryo" panose="020B0604030504040204" pitchFamily="34" charset="-128"/>
                <a:ea typeface="Meiryo" panose="020B0604030504040204" pitchFamily="34" charset="-128"/>
              </a:defRPr>
            </a:lvl2pPr>
            <a:lvl3pPr>
              <a:defRPr sz="800" b="0" i="0">
                <a:solidFill>
                  <a:schemeClr val="bg1">
                    <a:alpha val="60000"/>
                  </a:schemeClr>
                </a:solidFill>
                <a:latin typeface="Meiryo" panose="020B0604030504040204" pitchFamily="34" charset="-128"/>
                <a:ea typeface="Meiryo" panose="020B0604030504040204" pitchFamily="34" charset="-128"/>
              </a:defRPr>
            </a:lvl3pPr>
            <a:lvl4pPr>
              <a:defRPr sz="800" b="0" i="0">
                <a:solidFill>
                  <a:schemeClr val="bg1">
                    <a:alpha val="60000"/>
                  </a:schemeClr>
                </a:solidFill>
                <a:latin typeface="Meiryo" panose="020B0604030504040204" pitchFamily="34" charset="-128"/>
                <a:ea typeface="Meiryo" panose="020B0604030504040204" pitchFamily="34" charset="-128"/>
              </a:defRPr>
            </a:lvl4pPr>
            <a:lvl5pPr>
              <a:defRPr sz="800" b="0" i="0">
                <a:solidFill>
                  <a:schemeClr val="bg1">
                    <a:alpha val="60000"/>
                  </a:schemeClr>
                </a:solidFill>
                <a:latin typeface="Meiryo" panose="020B0604030504040204" pitchFamily="34" charset="-128"/>
                <a:ea typeface="Meiryo" panose="020B0604030504040204" pitchFamily="34" charset="-128"/>
              </a:defRPr>
            </a:lvl5pPr>
          </a:lstStyle>
          <a:p>
            <a:pPr lvl="0"/>
            <a:r>
              <a:rPr kumimoji="1" lang="ja-JP" altLang="en-US"/>
              <a:t>注釈</a:t>
            </a:r>
            <a:endParaRPr kumimoji="1" lang="en-US" altLang="ja-JP" dirty="0"/>
          </a:p>
          <a:p>
            <a:pPr lvl="0"/>
            <a:r>
              <a:rPr kumimoji="1" lang="ja-JP" altLang="en-US"/>
              <a:t>注釈</a:t>
            </a:r>
            <a:endParaRPr kumimoji="1" lang="en-US" altLang="ja-JP" dirty="0"/>
          </a:p>
        </p:txBody>
      </p:sp>
    </p:spTree>
    <p:extLst>
      <p:ext uri="{BB962C8B-B14F-4D97-AF65-F5344CB8AC3E}">
        <p14:creationId xmlns:p14="http://schemas.microsoft.com/office/powerpoint/2010/main" val="26998907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226" userDrawn="1">
          <p15:clr>
            <a:srgbClr val="FBAE40"/>
          </p15:clr>
        </p15:guide>
        <p15:guide id="3" pos="5420" userDrawn="1">
          <p15:clr>
            <a:srgbClr val="FBAE40"/>
          </p15:clr>
        </p15:guide>
        <p15:guide id="4" pos="55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解説2">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DE26065-261B-9D4D-81F1-75788A4B811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テキスト プレースホルダー 4">
            <a:extLst>
              <a:ext uri="{FF2B5EF4-FFF2-40B4-BE49-F238E27FC236}">
                <a16:creationId xmlns:a16="http://schemas.microsoft.com/office/drawing/2014/main" id="{71103C55-219C-6E4D-BBB3-1F78C18BC2EF}"/>
              </a:ext>
            </a:extLst>
          </p:cNvPr>
          <p:cNvSpPr>
            <a:spLocks noGrp="1"/>
          </p:cNvSpPr>
          <p:nvPr>
            <p:ph type="body" sz="quarter" idx="11" hasCustomPrompt="1"/>
          </p:nvPr>
        </p:nvSpPr>
        <p:spPr>
          <a:xfrm>
            <a:off x="8717179" y="6470663"/>
            <a:ext cx="489902" cy="485140"/>
          </a:xfrm>
          <a:prstGeom prst="rect">
            <a:avLst/>
          </a:prstGeom>
        </p:spPr>
        <p:txBody>
          <a:bodyPr/>
          <a:lstStyle>
            <a:lvl1pPr marL="0" indent="0" algn="ctr">
              <a:buFontTx/>
              <a:buNone/>
              <a:defRPr sz="1800" b="0"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en-US" altLang="ja-JP" dirty="0"/>
              <a:t>00</a:t>
            </a:r>
            <a:endParaRPr kumimoji="1" lang="ja-JP" altLang="en-US"/>
          </a:p>
        </p:txBody>
      </p:sp>
      <p:sp>
        <p:nvSpPr>
          <p:cNvPr id="4" name="テキスト プレースホルダー 4">
            <a:extLst>
              <a:ext uri="{FF2B5EF4-FFF2-40B4-BE49-F238E27FC236}">
                <a16:creationId xmlns:a16="http://schemas.microsoft.com/office/drawing/2014/main" id="{6FBD9ECF-158C-BE41-8D2A-C2C6BEB90BD8}"/>
              </a:ext>
            </a:extLst>
          </p:cNvPr>
          <p:cNvSpPr>
            <a:spLocks noGrp="1"/>
          </p:cNvSpPr>
          <p:nvPr>
            <p:ph type="body" sz="quarter" idx="10" hasCustomPrompt="1"/>
          </p:nvPr>
        </p:nvSpPr>
        <p:spPr>
          <a:xfrm>
            <a:off x="358775" y="200660"/>
            <a:ext cx="8426450" cy="485140"/>
          </a:xfrm>
          <a:prstGeom prst="rect">
            <a:avLst/>
          </a:prstGeom>
        </p:spPr>
        <p:txBody>
          <a:bodyPr/>
          <a:lstStyle>
            <a:lvl1pPr marL="0" indent="0" algn="ctr">
              <a:buFontTx/>
              <a:buNone/>
              <a:defRPr sz="2400" b="1"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タイトル</a:t>
            </a:r>
          </a:p>
        </p:txBody>
      </p:sp>
      <p:sp>
        <p:nvSpPr>
          <p:cNvPr id="5" name="テキスト プレースホルダー 4">
            <a:extLst>
              <a:ext uri="{FF2B5EF4-FFF2-40B4-BE49-F238E27FC236}">
                <a16:creationId xmlns:a16="http://schemas.microsoft.com/office/drawing/2014/main" id="{05B3F8C5-8FE3-E549-8366-24A81A3FA742}"/>
              </a:ext>
            </a:extLst>
          </p:cNvPr>
          <p:cNvSpPr>
            <a:spLocks noGrp="1"/>
          </p:cNvSpPr>
          <p:nvPr>
            <p:ph type="body" sz="quarter" idx="12" hasCustomPrompt="1"/>
          </p:nvPr>
        </p:nvSpPr>
        <p:spPr>
          <a:xfrm>
            <a:off x="1590356" y="1377950"/>
            <a:ext cx="5963285" cy="3799840"/>
          </a:xfrm>
          <a:prstGeom prst="rect">
            <a:avLst/>
          </a:prstGeom>
        </p:spPr>
        <p:txBody>
          <a:bodyPr/>
          <a:lstStyle>
            <a:lvl1pPr marL="0" indent="0" algn="l">
              <a:buFontTx/>
              <a:buNone/>
              <a:defRPr sz="2800" b="1" i="0">
                <a:solidFill>
                  <a:srgbClr val="0F69AC"/>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テキスト</a:t>
            </a:r>
          </a:p>
        </p:txBody>
      </p:sp>
      <p:sp>
        <p:nvSpPr>
          <p:cNvPr id="12" name="テキスト プレースホルダー 10">
            <a:extLst>
              <a:ext uri="{FF2B5EF4-FFF2-40B4-BE49-F238E27FC236}">
                <a16:creationId xmlns:a16="http://schemas.microsoft.com/office/drawing/2014/main" id="{4ED226C1-7D10-4341-9394-3DD237E4C6A0}"/>
              </a:ext>
            </a:extLst>
          </p:cNvPr>
          <p:cNvSpPr>
            <a:spLocks noGrp="1"/>
          </p:cNvSpPr>
          <p:nvPr>
            <p:ph type="body" sz="quarter" idx="13" hasCustomPrompt="1"/>
          </p:nvPr>
        </p:nvSpPr>
        <p:spPr>
          <a:xfrm>
            <a:off x="358774" y="6501143"/>
            <a:ext cx="8245475" cy="356857"/>
          </a:xfrm>
          <a:prstGeom prst="rect">
            <a:avLst/>
          </a:prstGeom>
        </p:spPr>
        <p:txBody>
          <a:bodyPr/>
          <a:lstStyle>
            <a:lvl1pPr marL="0" indent="0">
              <a:lnSpc>
                <a:spcPct val="100000"/>
              </a:lnSpc>
              <a:spcBef>
                <a:spcPts val="0"/>
              </a:spcBef>
              <a:spcAft>
                <a:spcPts val="0"/>
              </a:spcAft>
              <a:buNone/>
              <a:defRPr sz="800" b="0" i="0">
                <a:solidFill>
                  <a:schemeClr val="bg1"/>
                </a:solidFill>
                <a:latin typeface="Meiryo" panose="020B0604030504040204" pitchFamily="34" charset="-128"/>
                <a:ea typeface="Meiryo" panose="020B0604030504040204" pitchFamily="34" charset="-128"/>
              </a:defRPr>
            </a:lvl1pPr>
            <a:lvl2pPr>
              <a:defRPr sz="800" b="0" i="0">
                <a:solidFill>
                  <a:schemeClr val="bg1">
                    <a:alpha val="60000"/>
                  </a:schemeClr>
                </a:solidFill>
                <a:latin typeface="Meiryo" panose="020B0604030504040204" pitchFamily="34" charset="-128"/>
                <a:ea typeface="Meiryo" panose="020B0604030504040204" pitchFamily="34" charset="-128"/>
              </a:defRPr>
            </a:lvl2pPr>
            <a:lvl3pPr>
              <a:defRPr sz="800" b="0" i="0">
                <a:solidFill>
                  <a:schemeClr val="bg1">
                    <a:alpha val="60000"/>
                  </a:schemeClr>
                </a:solidFill>
                <a:latin typeface="Meiryo" panose="020B0604030504040204" pitchFamily="34" charset="-128"/>
                <a:ea typeface="Meiryo" panose="020B0604030504040204" pitchFamily="34" charset="-128"/>
              </a:defRPr>
            </a:lvl3pPr>
            <a:lvl4pPr>
              <a:defRPr sz="800" b="0" i="0">
                <a:solidFill>
                  <a:schemeClr val="bg1">
                    <a:alpha val="60000"/>
                  </a:schemeClr>
                </a:solidFill>
                <a:latin typeface="Meiryo" panose="020B0604030504040204" pitchFamily="34" charset="-128"/>
                <a:ea typeface="Meiryo" panose="020B0604030504040204" pitchFamily="34" charset="-128"/>
              </a:defRPr>
            </a:lvl4pPr>
            <a:lvl5pPr>
              <a:defRPr sz="800" b="0" i="0">
                <a:solidFill>
                  <a:schemeClr val="bg1">
                    <a:alpha val="60000"/>
                  </a:schemeClr>
                </a:solidFill>
                <a:latin typeface="Meiryo" panose="020B0604030504040204" pitchFamily="34" charset="-128"/>
                <a:ea typeface="Meiryo" panose="020B0604030504040204" pitchFamily="34" charset="-128"/>
              </a:defRPr>
            </a:lvl5pPr>
          </a:lstStyle>
          <a:p>
            <a:pPr lvl="0"/>
            <a:r>
              <a:rPr kumimoji="1" lang="ja-JP" altLang="en-US"/>
              <a:t>注釈</a:t>
            </a:r>
            <a:endParaRPr kumimoji="1" lang="en-US" altLang="ja-JP" dirty="0"/>
          </a:p>
          <a:p>
            <a:pPr lvl="0"/>
            <a:r>
              <a:rPr kumimoji="1" lang="ja-JP" altLang="en-US"/>
              <a:t>注釈</a:t>
            </a:r>
            <a:endParaRPr kumimoji="1" lang="en-US" altLang="ja-JP" dirty="0"/>
          </a:p>
        </p:txBody>
      </p:sp>
    </p:spTree>
    <p:extLst>
      <p:ext uri="{BB962C8B-B14F-4D97-AF65-F5344CB8AC3E}">
        <p14:creationId xmlns:p14="http://schemas.microsoft.com/office/powerpoint/2010/main" val="4089829944"/>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226" userDrawn="1">
          <p15:clr>
            <a:srgbClr val="FBAE40"/>
          </p15:clr>
        </p15:guide>
        <p15:guide id="3" pos="5534" userDrawn="1">
          <p15:clr>
            <a:srgbClr val="FBAE40"/>
          </p15:clr>
        </p15:guide>
        <p15:guide id="4" pos="54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まとめ">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73CA586-5939-E649-8339-E0E6507356F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テキスト プレースホルダー 4">
            <a:extLst>
              <a:ext uri="{FF2B5EF4-FFF2-40B4-BE49-F238E27FC236}">
                <a16:creationId xmlns:a16="http://schemas.microsoft.com/office/drawing/2014/main" id="{A23CE8A7-C777-1740-9C26-84EE0637CEDE}"/>
              </a:ext>
            </a:extLst>
          </p:cNvPr>
          <p:cNvSpPr>
            <a:spLocks noGrp="1"/>
          </p:cNvSpPr>
          <p:nvPr>
            <p:ph type="body" sz="quarter" idx="10" hasCustomPrompt="1"/>
          </p:nvPr>
        </p:nvSpPr>
        <p:spPr>
          <a:xfrm>
            <a:off x="1590357" y="297951"/>
            <a:ext cx="5963285" cy="629920"/>
          </a:xfrm>
          <a:prstGeom prst="rect">
            <a:avLst/>
          </a:prstGeom>
        </p:spPr>
        <p:txBody>
          <a:bodyPr/>
          <a:lstStyle>
            <a:lvl1pPr marL="0" indent="0" algn="ctr">
              <a:buFontTx/>
              <a:buNone/>
              <a:defRPr sz="32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大雨のときにどう逃げる</a:t>
            </a:r>
          </a:p>
        </p:txBody>
      </p:sp>
      <p:sp>
        <p:nvSpPr>
          <p:cNvPr id="4" name="テキスト プレースホルダー 4">
            <a:extLst>
              <a:ext uri="{FF2B5EF4-FFF2-40B4-BE49-F238E27FC236}">
                <a16:creationId xmlns:a16="http://schemas.microsoft.com/office/drawing/2014/main" id="{B949152F-F634-304E-A854-D478ED513A50}"/>
              </a:ext>
            </a:extLst>
          </p:cNvPr>
          <p:cNvSpPr>
            <a:spLocks noGrp="1"/>
          </p:cNvSpPr>
          <p:nvPr>
            <p:ph type="body" sz="quarter" idx="11" hasCustomPrompt="1"/>
          </p:nvPr>
        </p:nvSpPr>
        <p:spPr>
          <a:xfrm>
            <a:off x="762634" y="183651"/>
            <a:ext cx="827723" cy="629920"/>
          </a:xfrm>
          <a:prstGeom prst="rect">
            <a:avLst/>
          </a:prstGeom>
        </p:spPr>
        <p:txBody>
          <a:bodyPr/>
          <a:lstStyle>
            <a:lvl1pPr marL="0" indent="0" algn="ctr">
              <a:buFontTx/>
              <a:buNone/>
              <a:defRPr sz="48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０</a:t>
            </a:r>
          </a:p>
        </p:txBody>
      </p:sp>
      <p:sp>
        <p:nvSpPr>
          <p:cNvPr id="5" name="テキスト プレースホルダー 4">
            <a:extLst>
              <a:ext uri="{FF2B5EF4-FFF2-40B4-BE49-F238E27FC236}">
                <a16:creationId xmlns:a16="http://schemas.microsoft.com/office/drawing/2014/main" id="{88609DA3-E646-F64A-8E86-AE8096F90D11}"/>
              </a:ext>
            </a:extLst>
          </p:cNvPr>
          <p:cNvSpPr>
            <a:spLocks noGrp="1"/>
          </p:cNvSpPr>
          <p:nvPr>
            <p:ph type="body" sz="quarter" idx="12" hasCustomPrompt="1"/>
          </p:nvPr>
        </p:nvSpPr>
        <p:spPr>
          <a:xfrm>
            <a:off x="2321877" y="2361195"/>
            <a:ext cx="5963285" cy="2611120"/>
          </a:xfrm>
          <a:prstGeom prst="rect">
            <a:avLst/>
          </a:prstGeom>
        </p:spPr>
        <p:txBody>
          <a:bodyPr/>
          <a:lstStyle>
            <a:lvl1pPr marL="0" indent="0" algn="ctr">
              <a:buFontTx/>
              <a:buNone/>
              <a:defRPr sz="28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テキスト</a:t>
            </a:r>
          </a:p>
        </p:txBody>
      </p:sp>
      <p:sp>
        <p:nvSpPr>
          <p:cNvPr id="6" name="縦書きテキスト プレースホルダー 5">
            <a:extLst>
              <a:ext uri="{FF2B5EF4-FFF2-40B4-BE49-F238E27FC236}">
                <a16:creationId xmlns:a16="http://schemas.microsoft.com/office/drawing/2014/main" id="{9EC485BD-D30F-6E42-855E-0DF3F8D677DC}"/>
              </a:ext>
            </a:extLst>
          </p:cNvPr>
          <p:cNvSpPr>
            <a:spLocks noGrp="1"/>
          </p:cNvSpPr>
          <p:nvPr>
            <p:ph type="body" orient="vert" sz="quarter" idx="13" hasCustomPrompt="1"/>
          </p:nvPr>
        </p:nvSpPr>
        <p:spPr>
          <a:xfrm>
            <a:off x="457518" y="2085261"/>
            <a:ext cx="605472" cy="3143567"/>
          </a:xfrm>
          <a:prstGeom prst="rect">
            <a:avLst/>
          </a:prstGeom>
        </p:spPr>
        <p:txBody>
          <a:bodyPr vert="eaVert"/>
          <a:lstStyle>
            <a:lvl1pPr marL="0" indent="0" algn="l">
              <a:buFontTx/>
              <a:buNone/>
              <a:defRPr sz="2800" b="1" i="0">
                <a:solidFill>
                  <a:srgbClr val="0F69AC"/>
                </a:solidFill>
                <a:latin typeface="Meiryo" panose="020B0604030504040204" pitchFamily="34" charset="-128"/>
                <a:ea typeface="Meiryo" panose="020B0604030504040204" pitchFamily="34" charset="-128"/>
              </a:defRPr>
            </a:lvl1pPr>
          </a:lstStyle>
          <a:p>
            <a:pPr lvl="0"/>
            <a:r>
              <a:rPr kumimoji="1" lang="ja-JP" altLang="en-US"/>
              <a:t>まとめ</a:t>
            </a:r>
          </a:p>
        </p:txBody>
      </p:sp>
      <p:sp>
        <p:nvSpPr>
          <p:cNvPr id="11" name="テキスト プレースホルダー 10">
            <a:extLst>
              <a:ext uri="{FF2B5EF4-FFF2-40B4-BE49-F238E27FC236}">
                <a16:creationId xmlns:a16="http://schemas.microsoft.com/office/drawing/2014/main" id="{234D6E72-CF74-6D4F-A60A-44430829516F}"/>
              </a:ext>
            </a:extLst>
          </p:cNvPr>
          <p:cNvSpPr>
            <a:spLocks noGrp="1"/>
          </p:cNvSpPr>
          <p:nvPr>
            <p:ph type="body" sz="quarter" idx="14" hasCustomPrompt="1"/>
          </p:nvPr>
        </p:nvSpPr>
        <p:spPr>
          <a:xfrm>
            <a:off x="358774" y="6501143"/>
            <a:ext cx="8245475" cy="356857"/>
          </a:xfrm>
          <a:prstGeom prst="rect">
            <a:avLst/>
          </a:prstGeom>
        </p:spPr>
        <p:txBody>
          <a:bodyPr/>
          <a:lstStyle>
            <a:lvl1pPr marL="0" indent="0">
              <a:lnSpc>
                <a:spcPct val="100000"/>
              </a:lnSpc>
              <a:spcBef>
                <a:spcPts val="0"/>
              </a:spcBef>
              <a:spcAft>
                <a:spcPts val="0"/>
              </a:spcAft>
              <a:buNone/>
              <a:defRPr sz="800" b="0" i="0">
                <a:solidFill>
                  <a:schemeClr val="bg1"/>
                </a:solidFill>
                <a:latin typeface="Meiryo" panose="020B0604030504040204" pitchFamily="34" charset="-128"/>
                <a:ea typeface="Meiryo" panose="020B0604030504040204" pitchFamily="34" charset="-128"/>
              </a:defRPr>
            </a:lvl1pPr>
            <a:lvl2pPr>
              <a:defRPr sz="800" b="0" i="0">
                <a:solidFill>
                  <a:schemeClr val="bg1">
                    <a:alpha val="60000"/>
                  </a:schemeClr>
                </a:solidFill>
                <a:latin typeface="Meiryo" panose="020B0604030504040204" pitchFamily="34" charset="-128"/>
                <a:ea typeface="Meiryo" panose="020B0604030504040204" pitchFamily="34" charset="-128"/>
              </a:defRPr>
            </a:lvl2pPr>
            <a:lvl3pPr>
              <a:defRPr sz="800" b="0" i="0">
                <a:solidFill>
                  <a:schemeClr val="bg1">
                    <a:alpha val="60000"/>
                  </a:schemeClr>
                </a:solidFill>
                <a:latin typeface="Meiryo" panose="020B0604030504040204" pitchFamily="34" charset="-128"/>
                <a:ea typeface="Meiryo" panose="020B0604030504040204" pitchFamily="34" charset="-128"/>
              </a:defRPr>
            </a:lvl3pPr>
            <a:lvl4pPr>
              <a:defRPr sz="800" b="0" i="0">
                <a:solidFill>
                  <a:schemeClr val="bg1">
                    <a:alpha val="60000"/>
                  </a:schemeClr>
                </a:solidFill>
                <a:latin typeface="Meiryo" panose="020B0604030504040204" pitchFamily="34" charset="-128"/>
                <a:ea typeface="Meiryo" panose="020B0604030504040204" pitchFamily="34" charset="-128"/>
              </a:defRPr>
            </a:lvl4pPr>
            <a:lvl5pPr>
              <a:defRPr sz="800" b="0" i="0">
                <a:solidFill>
                  <a:schemeClr val="bg1">
                    <a:alpha val="60000"/>
                  </a:schemeClr>
                </a:solidFill>
                <a:latin typeface="Meiryo" panose="020B0604030504040204" pitchFamily="34" charset="-128"/>
                <a:ea typeface="Meiryo" panose="020B0604030504040204" pitchFamily="34" charset="-128"/>
              </a:defRPr>
            </a:lvl5pPr>
          </a:lstStyle>
          <a:p>
            <a:pPr lvl="0"/>
            <a:r>
              <a:rPr kumimoji="1" lang="ja-JP" altLang="en-US"/>
              <a:t>注釈</a:t>
            </a:r>
            <a:endParaRPr kumimoji="1" lang="en-US" altLang="ja-JP" dirty="0"/>
          </a:p>
          <a:p>
            <a:pPr lvl="0"/>
            <a:r>
              <a:rPr kumimoji="1" lang="ja-JP" altLang="en-US"/>
              <a:t>注釈</a:t>
            </a:r>
            <a:endParaRPr kumimoji="1" lang="en-US" altLang="ja-JP" dirty="0"/>
          </a:p>
        </p:txBody>
      </p:sp>
    </p:spTree>
    <p:extLst>
      <p:ext uri="{BB962C8B-B14F-4D97-AF65-F5344CB8AC3E}">
        <p14:creationId xmlns:p14="http://schemas.microsoft.com/office/powerpoint/2010/main" val="403674258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2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吹き出しセッ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8091796-E79A-BF43-866E-11B1CCED7BF6}"/>
              </a:ext>
            </a:extLst>
          </p:cNvPr>
          <p:cNvPicPr>
            <a:picLocks noChangeAspect="1"/>
          </p:cNvPicPr>
          <p:nvPr userDrawn="1"/>
        </p:nvPicPr>
        <p:blipFill>
          <a:blip r:embed="rId2"/>
          <a:stretch>
            <a:fillRect/>
          </a:stretch>
        </p:blipFill>
        <p:spPr>
          <a:xfrm>
            <a:off x="1224250" y="4861760"/>
            <a:ext cx="7380000" cy="1627940"/>
          </a:xfrm>
          <a:prstGeom prst="rect">
            <a:avLst/>
          </a:prstGeom>
        </p:spPr>
      </p:pic>
      <p:pic>
        <p:nvPicPr>
          <p:cNvPr id="10" name="図 9">
            <a:extLst>
              <a:ext uri="{FF2B5EF4-FFF2-40B4-BE49-F238E27FC236}">
                <a16:creationId xmlns:a16="http://schemas.microsoft.com/office/drawing/2014/main" id="{B6FB0A01-1F66-B546-8F1F-7788A8B412F2}"/>
              </a:ext>
            </a:extLst>
          </p:cNvPr>
          <p:cNvPicPr>
            <a:picLocks noChangeAspect="1"/>
          </p:cNvPicPr>
          <p:nvPr userDrawn="1"/>
        </p:nvPicPr>
        <p:blipFill>
          <a:blip r:embed="rId3"/>
          <a:stretch>
            <a:fillRect/>
          </a:stretch>
        </p:blipFill>
        <p:spPr>
          <a:xfrm>
            <a:off x="1404250" y="5430877"/>
            <a:ext cx="7200000" cy="1058823"/>
          </a:xfrm>
          <a:prstGeom prst="rect">
            <a:avLst/>
          </a:prstGeom>
        </p:spPr>
      </p:pic>
      <p:pic>
        <p:nvPicPr>
          <p:cNvPr id="9" name="図 8">
            <a:extLst>
              <a:ext uri="{FF2B5EF4-FFF2-40B4-BE49-F238E27FC236}">
                <a16:creationId xmlns:a16="http://schemas.microsoft.com/office/drawing/2014/main" id="{6553FC80-23C1-1243-93F4-016769B4F3E4}"/>
              </a:ext>
            </a:extLst>
          </p:cNvPr>
          <p:cNvPicPr>
            <a:picLocks noChangeAspect="1"/>
          </p:cNvPicPr>
          <p:nvPr userDrawn="1"/>
        </p:nvPicPr>
        <p:blipFill>
          <a:blip r:embed="rId4"/>
          <a:stretch>
            <a:fillRect/>
          </a:stretch>
        </p:blipFill>
        <p:spPr>
          <a:xfrm>
            <a:off x="1404250" y="5695581"/>
            <a:ext cx="7200000" cy="794119"/>
          </a:xfrm>
          <a:prstGeom prst="rect">
            <a:avLst/>
          </a:prstGeom>
        </p:spPr>
      </p:pic>
    </p:spTree>
    <p:extLst>
      <p:ext uri="{BB962C8B-B14F-4D97-AF65-F5344CB8AC3E}">
        <p14:creationId xmlns:p14="http://schemas.microsoft.com/office/powerpoint/2010/main" val="625366662"/>
      </p:ext>
    </p:extLst>
  </p:cSld>
  <p:clrMapOvr>
    <a:masterClrMapping/>
  </p:clrMapOvr>
  <p:extLst>
    <p:ext uri="{DCECCB84-F9BA-43D5-87BE-67443E8EF086}">
      <p15:sldGuideLst xmlns:p15="http://schemas.microsoft.com/office/powerpoint/2012/main">
        <p15:guide id="1" pos="226" userDrawn="1">
          <p15:clr>
            <a:srgbClr val="FBAE40"/>
          </p15:clr>
        </p15:guide>
        <p15:guide id="2" orient="horz" pos="4088" userDrawn="1">
          <p15:clr>
            <a:srgbClr val="FBAE40"/>
          </p15:clr>
        </p15:guide>
        <p15:guide id="3" pos="54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解説2">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2477AD4-A904-4449-A805-D85935A847F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テキスト プレースホルダー 4">
            <a:extLst>
              <a:ext uri="{FF2B5EF4-FFF2-40B4-BE49-F238E27FC236}">
                <a16:creationId xmlns:a16="http://schemas.microsoft.com/office/drawing/2014/main" id="{71103C55-219C-6E4D-BBB3-1F78C18BC2EF}"/>
              </a:ext>
            </a:extLst>
          </p:cNvPr>
          <p:cNvSpPr>
            <a:spLocks noGrp="1"/>
          </p:cNvSpPr>
          <p:nvPr>
            <p:ph type="body" sz="quarter" idx="11" hasCustomPrompt="1"/>
          </p:nvPr>
        </p:nvSpPr>
        <p:spPr>
          <a:xfrm>
            <a:off x="8717179" y="6470663"/>
            <a:ext cx="489902" cy="485140"/>
          </a:xfrm>
          <a:prstGeom prst="rect">
            <a:avLst/>
          </a:prstGeom>
        </p:spPr>
        <p:txBody>
          <a:bodyPr/>
          <a:lstStyle>
            <a:lvl1pPr marL="0" indent="0" algn="ctr">
              <a:buFontTx/>
              <a:buNone/>
              <a:defRPr sz="1800" b="0"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en-US" altLang="ja-JP" dirty="0"/>
              <a:t>00</a:t>
            </a:r>
            <a:endParaRPr kumimoji="1" lang="ja-JP" altLang="en-US"/>
          </a:p>
        </p:txBody>
      </p:sp>
      <p:sp>
        <p:nvSpPr>
          <p:cNvPr id="5" name="テキスト プレースホルダー 4">
            <a:extLst>
              <a:ext uri="{FF2B5EF4-FFF2-40B4-BE49-F238E27FC236}">
                <a16:creationId xmlns:a16="http://schemas.microsoft.com/office/drawing/2014/main" id="{05B3F8C5-8FE3-E549-8366-24A81A3FA742}"/>
              </a:ext>
            </a:extLst>
          </p:cNvPr>
          <p:cNvSpPr>
            <a:spLocks noGrp="1"/>
          </p:cNvSpPr>
          <p:nvPr>
            <p:ph type="body" sz="quarter" idx="12" hasCustomPrompt="1"/>
          </p:nvPr>
        </p:nvSpPr>
        <p:spPr>
          <a:xfrm>
            <a:off x="1590356" y="1377950"/>
            <a:ext cx="5963285" cy="3799840"/>
          </a:xfrm>
          <a:prstGeom prst="rect">
            <a:avLst/>
          </a:prstGeom>
        </p:spPr>
        <p:txBody>
          <a:bodyPr/>
          <a:lstStyle>
            <a:lvl1pPr marL="0" indent="0" algn="l">
              <a:buFontTx/>
              <a:buNone/>
              <a:defRPr sz="2800" b="1" i="0">
                <a:solidFill>
                  <a:srgbClr val="0F69AC"/>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テキスト</a:t>
            </a:r>
          </a:p>
        </p:txBody>
      </p:sp>
      <p:sp>
        <p:nvSpPr>
          <p:cNvPr id="12" name="テキスト プレースホルダー 10">
            <a:extLst>
              <a:ext uri="{FF2B5EF4-FFF2-40B4-BE49-F238E27FC236}">
                <a16:creationId xmlns:a16="http://schemas.microsoft.com/office/drawing/2014/main" id="{4ED226C1-7D10-4341-9394-3DD237E4C6A0}"/>
              </a:ext>
            </a:extLst>
          </p:cNvPr>
          <p:cNvSpPr>
            <a:spLocks noGrp="1"/>
          </p:cNvSpPr>
          <p:nvPr>
            <p:ph type="body" sz="quarter" idx="13" hasCustomPrompt="1"/>
          </p:nvPr>
        </p:nvSpPr>
        <p:spPr>
          <a:xfrm>
            <a:off x="358774" y="6501143"/>
            <a:ext cx="8245475" cy="356857"/>
          </a:xfrm>
          <a:prstGeom prst="rect">
            <a:avLst/>
          </a:prstGeom>
        </p:spPr>
        <p:txBody>
          <a:bodyPr/>
          <a:lstStyle>
            <a:lvl1pPr marL="0" indent="0">
              <a:lnSpc>
                <a:spcPct val="100000"/>
              </a:lnSpc>
              <a:spcBef>
                <a:spcPts val="0"/>
              </a:spcBef>
              <a:spcAft>
                <a:spcPts val="0"/>
              </a:spcAft>
              <a:buNone/>
              <a:defRPr sz="800" b="0" i="0">
                <a:solidFill>
                  <a:schemeClr val="bg1"/>
                </a:solidFill>
                <a:latin typeface="Meiryo" panose="020B0604030504040204" pitchFamily="34" charset="-128"/>
                <a:ea typeface="Meiryo" panose="020B0604030504040204" pitchFamily="34" charset="-128"/>
              </a:defRPr>
            </a:lvl1pPr>
            <a:lvl2pPr>
              <a:defRPr sz="800" b="0" i="0">
                <a:solidFill>
                  <a:schemeClr val="bg1">
                    <a:alpha val="60000"/>
                  </a:schemeClr>
                </a:solidFill>
                <a:latin typeface="Meiryo" panose="020B0604030504040204" pitchFamily="34" charset="-128"/>
                <a:ea typeface="Meiryo" panose="020B0604030504040204" pitchFamily="34" charset="-128"/>
              </a:defRPr>
            </a:lvl2pPr>
            <a:lvl3pPr>
              <a:defRPr sz="800" b="0" i="0">
                <a:solidFill>
                  <a:schemeClr val="bg1">
                    <a:alpha val="60000"/>
                  </a:schemeClr>
                </a:solidFill>
                <a:latin typeface="Meiryo" panose="020B0604030504040204" pitchFamily="34" charset="-128"/>
                <a:ea typeface="Meiryo" panose="020B0604030504040204" pitchFamily="34" charset="-128"/>
              </a:defRPr>
            </a:lvl3pPr>
            <a:lvl4pPr>
              <a:defRPr sz="800" b="0" i="0">
                <a:solidFill>
                  <a:schemeClr val="bg1">
                    <a:alpha val="60000"/>
                  </a:schemeClr>
                </a:solidFill>
                <a:latin typeface="Meiryo" panose="020B0604030504040204" pitchFamily="34" charset="-128"/>
                <a:ea typeface="Meiryo" panose="020B0604030504040204" pitchFamily="34" charset="-128"/>
              </a:defRPr>
            </a:lvl4pPr>
            <a:lvl5pPr>
              <a:defRPr sz="800" b="0" i="0">
                <a:solidFill>
                  <a:schemeClr val="bg1">
                    <a:alpha val="60000"/>
                  </a:schemeClr>
                </a:solidFill>
                <a:latin typeface="Meiryo" panose="020B0604030504040204" pitchFamily="34" charset="-128"/>
                <a:ea typeface="Meiryo" panose="020B0604030504040204" pitchFamily="34" charset="-128"/>
              </a:defRPr>
            </a:lvl5pPr>
          </a:lstStyle>
          <a:p>
            <a:pPr lvl="0"/>
            <a:r>
              <a:rPr kumimoji="1" lang="ja-JP" altLang="en-US"/>
              <a:t>注釈</a:t>
            </a:r>
            <a:endParaRPr kumimoji="1" lang="en-US" altLang="ja-JP" dirty="0"/>
          </a:p>
          <a:p>
            <a:pPr lvl="0"/>
            <a:r>
              <a:rPr kumimoji="1" lang="ja-JP" altLang="en-US"/>
              <a:t>注釈</a:t>
            </a:r>
            <a:endParaRPr kumimoji="1" lang="en-US" altLang="ja-JP" dirty="0"/>
          </a:p>
        </p:txBody>
      </p:sp>
    </p:spTree>
    <p:extLst>
      <p:ext uri="{BB962C8B-B14F-4D97-AF65-F5344CB8AC3E}">
        <p14:creationId xmlns:p14="http://schemas.microsoft.com/office/powerpoint/2010/main" val="1021760748"/>
      </p:ext>
    </p:extLst>
  </p:cSld>
  <p:clrMapOvr>
    <a:masterClrMapping/>
  </p:clrMapOvr>
  <p:extLst>
    <p:ext uri="{DCECCB84-F9BA-43D5-87BE-67443E8EF086}">
      <p15:sldGuideLst xmlns:p15="http://schemas.microsoft.com/office/powerpoint/2012/main">
        <p15:guide id="1" orient="horz" pos="4088">
          <p15:clr>
            <a:srgbClr val="FBAE40"/>
          </p15:clr>
        </p15:guide>
        <p15:guide id="2" pos="226">
          <p15:clr>
            <a:srgbClr val="FBAE40"/>
          </p15:clr>
        </p15:guide>
        <p15:guide id="3" pos="5534">
          <p15:clr>
            <a:srgbClr val="FBAE40"/>
          </p15:clr>
        </p15:guide>
        <p15:guide id="4" pos="54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表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5998FA-277A-914F-A546-E2F9220D4F4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テキスト プレースホルダー 4">
            <a:extLst>
              <a:ext uri="{FF2B5EF4-FFF2-40B4-BE49-F238E27FC236}">
                <a16:creationId xmlns:a16="http://schemas.microsoft.com/office/drawing/2014/main" id="{CA95B3E4-EC56-BA47-A24A-25F883451D41}"/>
              </a:ext>
            </a:extLst>
          </p:cNvPr>
          <p:cNvSpPr>
            <a:spLocks noGrp="1"/>
          </p:cNvSpPr>
          <p:nvPr>
            <p:ph type="body" sz="quarter" idx="10" hasCustomPrompt="1"/>
          </p:nvPr>
        </p:nvSpPr>
        <p:spPr>
          <a:xfrm>
            <a:off x="1590357" y="338216"/>
            <a:ext cx="5963285" cy="629920"/>
          </a:xfrm>
          <a:prstGeom prst="rect">
            <a:avLst/>
          </a:prstGeom>
        </p:spPr>
        <p:txBody>
          <a:bodyPr/>
          <a:lstStyle>
            <a:lvl1pPr marL="0" indent="0" algn="ctr">
              <a:buFontTx/>
              <a:buNone/>
              <a:defRPr sz="3200" b="1" i="0">
                <a:solidFill>
                  <a:schemeClr val="tx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大雨のときにどう逃げる</a:t>
            </a:r>
          </a:p>
        </p:txBody>
      </p:sp>
      <p:sp>
        <p:nvSpPr>
          <p:cNvPr id="10" name="テキスト プレースホルダー 4">
            <a:extLst>
              <a:ext uri="{FF2B5EF4-FFF2-40B4-BE49-F238E27FC236}">
                <a16:creationId xmlns:a16="http://schemas.microsoft.com/office/drawing/2014/main" id="{D7FB7AC8-509D-A94A-BE49-9D0256D05B45}"/>
              </a:ext>
            </a:extLst>
          </p:cNvPr>
          <p:cNvSpPr>
            <a:spLocks noGrp="1"/>
          </p:cNvSpPr>
          <p:nvPr>
            <p:ph type="body" sz="quarter" idx="12" hasCustomPrompt="1"/>
          </p:nvPr>
        </p:nvSpPr>
        <p:spPr>
          <a:xfrm>
            <a:off x="673417" y="2711043"/>
            <a:ext cx="7797165" cy="965200"/>
          </a:xfrm>
          <a:prstGeom prst="rect">
            <a:avLst/>
          </a:prstGeom>
        </p:spPr>
        <p:txBody>
          <a:bodyPr/>
          <a:lstStyle>
            <a:lvl1pPr marL="0" indent="0" algn="ctr">
              <a:buFontTx/>
              <a:buNone/>
              <a:defRPr sz="60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章のタイトル</a:t>
            </a:r>
          </a:p>
        </p:txBody>
      </p:sp>
      <p:sp>
        <p:nvSpPr>
          <p:cNvPr id="12" name="テキスト プレースホルダー 4">
            <a:extLst>
              <a:ext uri="{FF2B5EF4-FFF2-40B4-BE49-F238E27FC236}">
                <a16:creationId xmlns:a16="http://schemas.microsoft.com/office/drawing/2014/main" id="{241F07A8-7F62-424D-B21D-0BD0DFE76CD0}"/>
              </a:ext>
            </a:extLst>
          </p:cNvPr>
          <p:cNvSpPr>
            <a:spLocks noGrp="1"/>
          </p:cNvSpPr>
          <p:nvPr>
            <p:ph type="body" sz="quarter" idx="13" hasCustomPrompt="1"/>
          </p:nvPr>
        </p:nvSpPr>
        <p:spPr>
          <a:xfrm>
            <a:off x="673417" y="3906626"/>
            <a:ext cx="7797165" cy="629920"/>
          </a:xfrm>
          <a:prstGeom prst="rect">
            <a:avLst/>
          </a:prstGeom>
        </p:spPr>
        <p:txBody>
          <a:bodyPr/>
          <a:lstStyle>
            <a:lvl1pPr marL="0" indent="0" algn="ctr">
              <a:buFontTx/>
              <a:buNone/>
              <a:defRPr sz="3200" b="1" i="0">
                <a:solidFill>
                  <a:schemeClr val="bg1"/>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サブタイトル</a:t>
            </a:r>
          </a:p>
        </p:txBody>
      </p:sp>
      <p:sp>
        <p:nvSpPr>
          <p:cNvPr id="11" name="テキスト プレースホルダー 4">
            <a:extLst>
              <a:ext uri="{FF2B5EF4-FFF2-40B4-BE49-F238E27FC236}">
                <a16:creationId xmlns:a16="http://schemas.microsoft.com/office/drawing/2014/main" id="{FC6B2458-8D92-F84F-A32D-40C85E5A1AEF}"/>
              </a:ext>
            </a:extLst>
          </p:cNvPr>
          <p:cNvSpPr>
            <a:spLocks noGrp="1"/>
          </p:cNvSpPr>
          <p:nvPr>
            <p:ph type="body" sz="quarter" idx="14" hasCustomPrompt="1"/>
          </p:nvPr>
        </p:nvSpPr>
        <p:spPr>
          <a:xfrm>
            <a:off x="1590357" y="1829474"/>
            <a:ext cx="5963285" cy="424627"/>
          </a:xfrm>
          <a:prstGeom prst="rect">
            <a:avLst/>
          </a:prstGeom>
        </p:spPr>
        <p:txBody>
          <a:bodyPr/>
          <a:lstStyle>
            <a:lvl1pPr marL="0" indent="0" algn="ctr">
              <a:buFontTx/>
              <a:buNone/>
              <a:defRPr sz="2800" b="1" i="0">
                <a:solidFill>
                  <a:srgbClr val="0F69AC"/>
                </a:solidFill>
                <a:latin typeface="Meiryo" panose="020B0604030504040204" pitchFamily="34" charset="-128"/>
                <a:ea typeface="Meiryo" panose="020B0604030504040204" pitchFamily="34" charset="-128"/>
              </a:defRPr>
            </a:lvl1pPr>
            <a:lvl2pPr marL="4572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2pPr>
            <a:lvl3pPr marL="9144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3pPr>
            <a:lvl4pPr marL="13716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4pPr>
            <a:lvl5pPr marL="1828800" indent="0" algn="ctr">
              <a:buFontTx/>
              <a:buNone/>
              <a:defRPr sz="2800" b="1" i="0">
                <a:solidFill>
                  <a:schemeClr val="bg1">
                    <a:alpha val="60000"/>
                  </a:schemeClr>
                </a:solidFill>
                <a:latin typeface="BIZ UDGothic" panose="020B0400000000000000" pitchFamily="49" charset="-128"/>
                <a:ea typeface="BIZ UDGothic" panose="020B0400000000000000" pitchFamily="49" charset="-128"/>
              </a:defRPr>
            </a:lvl5pPr>
          </a:lstStyle>
          <a:p>
            <a:pPr lvl="0"/>
            <a:r>
              <a:rPr kumimoji="1" lang="ja-JP" altLang="en-US"/>
              <a:t>避難のポイント</a:t>
            </a:r>
          </a:p>
        </p:txBody>
      </p:sp>
    </p:spTree>
    <p:extLst>
      <p:ext uri="{BB962C8B-B14F-4D97-AF65-F5344CB8AC3E}">
        <p14:creationId xmlns:p14="http://schemas.microsoft.com/office/powerpoint/2010/main" val="3135554901"/>
      </p:ext>
    </p:extLst>
  </p:cSld>
  <p:clrMapOvr>
    <a:masterClrMapping/>
  </p:clrMapOvr>
  <p:extLst>
    <p:ext uri="{DCECCB84-F9BA-43D5-87BE-67443E8EF086}">
      <p15:sldGuideLst xmlns:p15="http://schemas.microsoft.com/office/powerpoint/2012/main">
        <p15:guide id="1" orient="horz" pos="1706">
          <p15:clr>
            <a:srgbClr val="FBAE40"/>
          </p15:clr>
        </p15:guide>
        <p15:guide id="2" pos="2880">
          <p15:clr>
            <a:srgbClr val="FBAE40"/>
          </p15:clr>
        </p15:guide>
        <p15:guide id="3" orient="horz" pos="4133">
          <p15:clr>
            <a:srgbClr val="FBAE40"/>
          </p15:clr>
        </p15:guide>
        <p15:guide id="4" orient="horz" pos="2319">
          <p15:clr>
            <a:srgbClr val="FBAE40"/>
          </p15:clr>
        </p15:guide>
        <p15:guide id="5" orient="horz" pos="2455">
          <p15:clr>
            <a:srgbClr val="FBAE40"/>
          </p15:clr>
        </p15:guide>
        <p15:guide id="6" orient="horz" pos="2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67713"/>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84" r:id="rId6"/>
    <p:sldLayoutId id="2147483685" r:id="rId7"/>
    <p:sldLayoutId id="2147483686" r:id="rId8"/>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si.go.jp/CHIRIKYOUIKU/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8DA2077-0357-7E46-A2F0-67CD8F27B463}"/>
              </a:ext>
            </a:extLst>
          </p:cNvPr>
          <p:cNvSpPr>
            <a:spLocks noGrp="1"/>
          </p:cNvSpPr>
          <p:nvPr>
            <p:ph type="body" sz="quarter" idx="12"/>
          </p:nvPr>
        </p:nvSpPr>
        <p:spPr>
          <a:xfrm>
            <a:off x="0" y="2711043"/>
            <a:ext cx="9143999" cy="965200"/>
          </a:xfrm>
        </p:spPr>
        <p:txBody>
          <a:bodyPr/>
          <a:lstStyle/>
          <a:p>
            <a:r>
              <a:rPr kumimoji="1" lang="ja-JP" altLang="en-US">
                <a:solidFill>
                  <a:srgbClr val="404040"/>
                </a:solidFill>
              </a:rPr>
              <a:t>みんなで意見交換</a:t>
            </a:r>
          </a:p>
        </p:txBody>
      </p:sp>
      <p:sp>
        <p:nvSpPr>
          <p:cNvPr id="4" name="テキスト プレースホルダー 3">
            <a:extLst>
              <a:ext uri="{FF2B5EF4-FFF2-40B4-BE49-F238E27FC236}">
                <a16:creationId xmlns:a16="http://schemas.microsoft.com/office/drawing/2014/main" id="{30CD44B9-D896-DF4E-B0DC-54F5EB34D8F3}"/>
              </a:ext>
            </a:extLst>
          </p:cNvPr>
          <p:cNvSpPr>
            <a:spLocks noGrp="1"/>
          </p:cNvSpPr>
          <p:nvPr>
            <p:ph type="body" sz="quarter" idx="13"/>
          </p:nvPr>
        </p:nvSpPr>
        <p:spPr>
          <a:xfrm>
            <a:off x="0" y="3906626"/>
            <a:ext cx="9143999" cy="629920"/>
          </a:xfrm>
        </p:spPr>
        <p:txBody>
          <a:bodyPr/>
          <a:lstStyle/>
          <a:p>
            <a:r>
              <a:rPr kumimoji="1" lang="ja-JP" altLang="en-US">
                <a:solidFill>
                  <a:srgbClr val="404040"/>
                </a:solidFill>
              </a:rPr>
              <a:t>誤解や、疑問、不安を解消しよう</a:t>
            </a:r>
          </a:p>
        </p:txBody>
      </p:sp>
      <p:sp>
        <p:nvSpPr>
          <p:cNvPr id="5" name="テキスト プレースホルダー 4">
            <a:extLst>
              <a:ext uri="{FF2B5EF4-FFF2-40B4-BE49-F238E27FC236}">
                <a16:creationId xmlns:a16="http://schemas.microsoft.com/office/drawing/2014/main" id="{E729A954-73CF-0F40-B94C-7697D56294E0}"/>
              </a:ext>
            </a:extLst>
          </p:cNvPr>
          <p:cNvSpPr>
            <a:spLocks noGrp="1"/>
          </p:cNvSpPr>
          <p:nvPr>
            <p:ph type="body" sz="quarter" idx="14"/>
          </p:nvPr>
        </p:nvSpPr>
        <p:spPr/>
        <p:txBody>
          <a:bodyPr/>
          <a:lstStyle/>
          <a:p>
            <a:r>
              <a:rPr kumimoji="1" lang="ja-JP" altLang="en-US"/>
              <a:t>グループワーク</a:t>
            </a:r>
          </a:p>
        </p:txBody>
      </p:sp>
      <p:sp>
        <p:nvSpPr>
          <p:cNvPr id="9" name="テキスト ボックス 8">
            <a:extLst>
              <a:ext uri="{FF2B5EF4-FFF2-40B4-BE49-F238E27FC236}">
                <a16:creationId xmlns:a16="http://schemas.microsoft.com/office/drawing/2014/main" id="{D40E587C-A710-E648-AE37-E09C31E3CD59}"/>
              </a:ext>
            </a:extLst>
          </p:cNvPr>
          <p:cNvSpPr txBox="1"/>
          <p:nvPr/>
        </p:nvSpPr>
        <p:spPr>
          <a:xfrm>
            <a:off x="4777550" y="2558735"/>
            <a:ext cx="2770310" cy="246221"/>
          </a:xfrm>
          <a:prstGeom prst="rect">
            <a:avLst/>
          </a:prstGeom>
          <a:noFill/>
        </p:spPr>
        <p:txBody>
          <a:bodyPr wrap="none" rtlCol="0">
            <a:spAutoFit/>
          </a:bodyPr>
          <a:lstStyle/>
          <a:p>
            <a:r>
              <a:rPr kumimoji="1" lang="ja-JP" altLang="en-US" sz="1000" dirty="0">
                <a:solidFill>
                  <a:srgbClr val="404040"/>
                </a:solidFill>
                <a:latin typeface="Meiryo" panose="020B0604030504040204" pitchFamily="34" charset="-128"/>
                <a:ea typeface="Meiryo" panose="020B0604030504040204" pitchFamily="34" charset="-128"/>
              </a:rPr>
              <a:t>い             けん            こう            かん</a:t>
            </a:r>
          </a:p>
        </p:txBody>
      </p:sp>
      <p:sp>
        <p:nvSpPr>
          <p:cNvPr id="11" name="テキスト ボックス 10">
            <a:extLst>
              <a:ext uri="{FF2B5EF4-FFF2-40B4-BE49-F238E27FC236}">
                <a16:creationId xmlns:a16="http://schemas.microsoft.com/office/drawing/2014/main" id="{0CB676CE-0BB1-3B4B-952C-51550FA57E87}"/>
              </a:ext>
            </a:extLst>
          </p:cNvPr>
          <p:cNvSpPr txBox="1"/>
          <p:nvPr/>
        </p:nvSpPr>
        <p:spPr>
          <a:xfrm>
            <a:off x="1590003" y="3729830"/>
            <a:ext cx="742511" cy="246221"/>
          </a:xfrm>
          <a:prstGeom prst="rect">
            <a:avLst/>
          </a:prstGeom>
          <a:noFill/>
        </p:spPr>
        <p:txBody>
          <a:bodyPr wrap="none" rtlCol="0">
            <a:spAutoFit/>
          </a:bodyPr>
          <a:lstStyle/>
          <a:p>
            <a:pPr algn="ctr"/>
            <a:r>
              <a:rPr kumimoji="1" lang="ja-JP" altLang="en-US" sz="1000" dirty="0">
                <a:solidFill>
                  <a:srgbClr val="404040"/>
                </a:solidFill>
                <a:latin typeface="Meiryo" panose="020B0604030504040204" pitchFamily="34" charset="-128"/>
                <a:ea typeface="Meiryo" panose="020B0604030504040204" pitchFamily="34" charset="-128"/>
              </a:rPr>
              <a:t>ご    かい</a:t>
            </a:r>
            <a:endParaRPr kumimoji="1" lang="en-US" altLang="ja-JP" sz="1000" dirty="0">
              <a:solidFill>
                <a:srgbClr val="404040"/>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6E121334-EDCC-7A41-9FD1-8E65A46717F9}"/>
              </a:ext>
            </a:extLst>
          </p:cNvPr>
          <p:cNvSpPr txBox="1"/>
          <p:nvPr/>
        </p:nvSpPr>
        <p:spPr>
          <a:xfrm>
            <a:off x="5570722" y="3729830"/>
            <a:ext cx="912430" cy="246221"/>
          </a:xfrm>
          <a:prstGeom prst="rect">
            <a:avLst/>
          </a:prstGeom>
          <a:noFill/>
        </p:spPr>
        <p:txBody>
          <a:bodyPr wrap="none" rtlCol="0">
            <a:spAutoFit/>
          </a:bodyPr>
          <a:lstStyle/>
          <a:p>
            <a:pPr algn="ctr"/>
            <a:r>
              <a:rPr kumimoji="1" lang="ja-JP" altLang="en-US" sz="1000" dirty="0">
                <a:solidFill>
                  <a:srgbClr val="404040"/>
                </a:solidFill>
                <a:latin typeface="Meiryo" panose="020B0604030504040204" pitchFamily="34" charset="-128"/>
                <a:ea typeface="Meiryo" panose="020B0604030504040204" pitchFamily="34" charset="-128"/>
              </a:rPr>
              <a:t>かい  しょう</a:t>
            </a:r>
          </a:p>
        </p:txBody>
      </p:sp>
      <p:sp>
        <p:nvSpPr>
          <p:cNvPr id="14" name="テキスト ボックス 13">
            <a:extLst>
              <a:ext uri="{FF2B5EF4-FFF2-40B4-BE49-F238E27FC236}">
                <a16:creationId xmlns:a16="http://schemas.microsoft.com/office/drawing/2014/main" id="{F0FDBFC3-C27A-5F46-8511-6EA772965052}"/>
              </a:ext>
            </a:extLst>
          </p:cNvPr>
          <p:cNvSpPr txBox="1"/>
          <p:nvPr/>
        </p:nvSpPr>
        <p:spPr>
          <a:xfrm>
            <a:off x="3194338" y="3729830"/>
            <a:ext cx="742511" cy="246221"/>
          </a:xfrm>
          <a:prstGeom prst="rect">
            <a:avLst/>
          </a:prstGeom>
          <a:noFill/>
        </p:spPr>
        <p:txBody>
          <a:bodyPr wrap="none" rtlCol="0">
            <a:spAutoFit/>
          </a:bodyPr>
          <a:lstStyle/>
          <a:p>
            <a:pPr algn="ctr"/>
            <a:r>
              <a:rPr kumimoji="1" lang="ja-JP" altLang="en-US" sz="1000" dirty="0">
                <a:solidFill>
                  <a:srgbClr val="404040"/>
                </a:solidFill>
                <a:latin typeface="Meiryo" panose="020B0604030504040204" pitchFamily="34" charset="-128"/>
                <a:ea typeface="Meiryo" panose="020B0604030504040204" pitchFamily="34" charset="-128"/>
              </a:rPr>
              <a:t>ぎ    もん</a:t>
            </a:r>
            <a:endParaRPr kumimoji="1" lang="en-US" altLang="ja-JP" sz="1000" dirty="0">
              <a:solidFill>
                <a:srgbClr val="40404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9ED49B-214B-3B4C-977F-66CF0E041CC8}"/>
              </a:ext>
            </a:extLst>
          </p:cNvPr>
          <p:cNvSpPr txBox="1"/>
          <p:nvPr/>
        </p:nvSpPr>
        <p:spPr>
          <a:xfrm>
            <a:off x="4412739" y="3729830"/>
            <a:ext cx="785793" cy="246221"/>
          </a:xfrm>
          <a:prstGeom prst="rect">
            <a:avLst/>
          </a:prstGeom>
          <a:noFill/>
        </p:spPr>
        <p:txBody>
          <a:bodyPr wrap="none" rtlCol="0">
            <a:spAutoFit/>
          </a:bodyPr>
          <a:lstStyle/>
          <a:p>
            <a:pPr algn="ctr"/>
            <a:r>
              <a:rPr kumimoji="1" lang="ja-JP" altLang="en-US" sz="1000" dirty="0">
                <a:solidFill>
                  <a:srgbClr val="404040"/>
                </a:solidFill>
                <a:latin typeface="Meiryo" panose="020B0604030504040204" pitchFamily="34" charset="-128"/>
                <a:ea typeface="Meiryo" panose="020B0604030504040204" pitchFamily="34" charset="-128"/>
              </a:rPr>
              <a:t>ふ     あん</a:t>
            </a:r>
            <a:endParaRPr kumimoji="1" lang="en-US" altLang="ja-JP" sz="1000" dirty="0">
              <a:solidFill>
                <a:srgbClr val="404040"/>
              </a:solidFill>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1FCB1ECB-F998-2A40-87ED-75AA36C5B83A}"/>
              </a:ext>
            </a:extLst>
          </p:cNvPr>
          <p:cNvPicPr>
            <a:picLocks noChangeAspect="1"/>
          </p:cNvPicPr>
          <p:nvPr/>
        </p:nvPicPr>
        <p:blipFill>
          <a:blip r:embed="rId3"/>
          <a:stretch>
            <a:fillRect/>
          </a:stretch>
        </p:blipFill>
        <p:spPr>
          <a:xfrm>
            <a:off x="4148687" y="4171092"/>
            <a:ext cx="3470024" cy="2313350"/>
          </a:xfrm>
          <a:prstGeom prst="rect">
            <a:avLst/>
          </a:prstGeom>
        </p:spPr>
      </p:pic>
      <p:sp>
        <p:nvSpPr>
          <p:cNvPr id="16" name="テキスト プレースホルダー 1">
            <a:extLst>
              <a:ext uri="{FF2B5EF4-FFF2-40B4-BE49-F238E27FC236}">
                <a16:creationId xmlns:a16="http://schemas.microsoft.com/office/drawing/2014/main" id="{62E43D08-D0CA-D442-937E-1CBF55B54F29}"/>
              </a:ext>
            </a:extLst>
          </p:cNvPr>
          <p:cNvSpPr>
            <a:spLocks noGrp="1"/>
          </p:cNvSpPr>
          <p:nvPr>
            <p:ph type="body" sz="quarter" idx="10"/>
          </p:nvPr>
        </p:nvSpPr>
        <p:spPr>
          <a:xfrm>
            <a:off x="1590357" y="338216"/>
            <a:ext cx="5963285" cy="629920"/>
          </a:xfrm>
        </p:spPr>
        <p:txBody>
          <a:bodyPr/>
          <a:lstStyle/>
          <a:p>
            <a:r>
              <a:rPr kumimoji="1" lang="ja-JP" altLang="en-US"/>
              <a:t>大雨の時にどう逃げる</a:t>
            </a:r>
          </a:p>
          <a:p>
            <a:endParaRPr kumimoji="1" lang="ja-JP" altLang="en-US"/>
          </a:p>
        </p:txBody>
      </p:sp>
      <p:sp>
        <p:nvSpPr>
          <p:cNvPr id="17" name="テキスト ボックス 16">
            <a:extLst>
              <a:ext uri="{FF2B5EF4-FFF2-40B4-BE49-F238E27FC236}">
                <a16:creationId xmlns:a16="http://schemas.microsoft.com/office/drawing/2014/main" id="{2DD7E5A1-FFD7-6E45-A818-B536E314F77D}"/>
              </a:ext>
            </a:extLst>
          </p:cNvPr>
          <p:cNvSpPr txBox="1"/>
          <p:nvPr/>
        </p:nvSpPr>
        <p:spPr>
          <a:xfrm>
            <a:off x="2525328" y="172241"/>
            <a:ext cx="827471"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おお   あめ</a:t>
            </a:r>
          </a:p>
        </p:txBody>
      </p:sp>
      <p:sp>
        <p:nvSpPr>
          <p:cNvPr id="18" name="テキスト ボックス 17">
            <a:extLst>
              <a:ext uri="{FF2B5EF4-FFF2-40B4-BE49-F238E27FC236}">
                <a16:creationId xmlns:a16="http://schemas.microsoft.com/office/drawing/2014/main" id="{CB62C3EF-01AC-8F46-9973-1B1799FBA948}"/>
              </a:ext>
            </a:extLst>
          </p:cNvPr>
          <p:cNvSpPr txBox="1"/>
          <p:nvPr/>
        </p:nvSpPr>
        <p:spPr>
          <a:xfrm>
            <a:off x="5470365" y="172241"/>
            <a:ext cx="312907" cy="246221"/>
          </a:xfrm>
          <a:prstGeom prst="rect">
            <a:avLst/>
          </a:prstGeom>
          <a:noFill/>
        </p:spPr>
        <p:txBody>
          <a:bodyPr wrap="none" rtlCol="0">
            <a:spAutoFit/>
          </a:bodyPr>
          <a:lstStyle/>
          <a:p>
            <a:pPr algn="ctr"/>
            <a:r>
              <a:rPr kumimoji="1" lang="ja-JP" altLang="en-US" sz="1000">
                <a:latin typeface="Meiryo" panose="020B0604030504040204" pitchFamily="34" charset="-128"/>
                <a:ea typeface="Meiryo" panose="020B0604030504040204" pitchFamily="34" charset="-128"/>
              </a:rPr>
              <a:t>に</a:t>
            </a:r>
          </a:p>
        </p:txBody>
      </p:sp>
      <p:sp>
        <p:nvSpPr>
          <p:cNvPr id="19" name="テキスト ボックス 18">
            <a:extLst>
              <a:ext uri="{FF2B5EF4-FFF2-40B4-BE49-F238E27FC236}">
                <a16:creationId xmlns:a16="http://schemas.microsoft.com/office/drawing/2014/main" id="{02A918BD-0806-5D4B-942D-BC3EFF3CBF23}"/>
              </a:ext>
            </a:extLst>
          </p:cNvPr>
          <p:cNvSpPr txBox="1"/>
          <p:nvPr/>
        </p:nvSpPr>
        <p:spPr>
          <a:xfrm>
            <a:off x="3741749" y="172241"/>
            <a:ext cx="441147" cy="246221"/>
          </a:xfrm>
          <a:prstGeom prst="rect">
            <a:avLst/>
          </a:prstGeom>
          <a:noFill/>
        </p:spPr>
        <p:txBody>
          <a:bodyPr wrap="none" rtlCol="0">
            <a:spAutoFit/>
          </a:bodyPr>
          <a:lstStyle/>
          <a:p>
            <a:pPr algn="ctr"/>
            <a:r>
              <a:rPr kumimoji="1" lang="ja-JP" altLang="en-US" sz="1000">
                <a:latin typeface="Meiryo" panose="020B0604030504040204" pitchFamily="34" charset="-128"/>
                <a:ea typeface="Meiryo" panose="020B0604030504040204" pitchFamily="34" charset="-128"/>
              </a:rPr>
              <a:t>とき</a:t>
            </a:r>
          </a:p>
        </p:txBody>
      </p:sp>
      <p:pic>
        <p:nvPicPr>
          <p:cNvPr id="8" name="図 7" descr="アイコン&#10;&#10;中程度の精度で自動的に生成された説明">
            <a:extLst>
              <a:ext uri="{FF2B5EF4-FFF2-40B4-BE49-F238E27FC236}">
                <a16:creationId xmlns:a16="http://schemas.microsoft.com/office/drawing/2014/main" id="{D97386FA-C410-458C-B769-AA3FD09C3E2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38533" y="5120657"/>
            <a:ext cx="894192" cy="1363785"/>
          </a:xfrm>
          <a:prstGeom prst="rect">
            <a:avLst/>
          </a:prstGeom>
        </p:spPr>
      </p:pic>
      <p:sp>
        <p:nvSpPr>
          <p:cNvPr id="20" name="正方形/長方形 19">
            <a:extLst>
              <a:ext uri="{FF2B5EF4-FFF2-40B4-BE49-F238E27FC236}">
                <a16:creationId xmlns:a16="http://schemas.microsoft.com/office/drawing/2014/main" id="{988F642F-E923-4B68-8D3F-6ACD25A23005}"/>
              </a:ext>
            </a:extLst>
          </p:cNvPr>
          <p:cNvSpPr/>
          <p:nvPr/>
        </p:nvSpPr>
        <p:spPr>
          <a:xfrm>
            <a:off x="2526150" y="6416563"/>
            <a:ext cx="1257726" cy="423193"/>
          </a:xfrm>
          <a:prstGeom prst="rect">
            <a:avLst/>
          </a:prstGeom>
        </p:spPr>
        <p:txBody>
          <a:bodyPr wrap="square">
            <a:spAutoFit/>
          </a:bodyPr>
          <a:lstStyle/>
          <a:p>
            <a:pPr algn="ctr">
              <a:lnSpc>
                <a:spcPts val="2800"/>
              </a:lnSpc>
            </a:pPr>
            <a:r>
              <a:rPr lang="en-US" altLang="ja-JP" sz="1600" b="1" dirty="0">
                <a:solidFill>
                  <a:srgbClr val="404040"/>
                </a:solidFill>
                <a:latin typeface="Meiryo" panose="020B0604030504040204" pitchFamily="34" charset="-128"/>
                <a:ea typeface="Meiryo" panose="020B0604030504040204" pitchFamily="34" charset="-128"/>
              </a:rPr>
              <a:t>WEB</a:t>
            </a:r>
            <a:r>
              <a:rPr lang="ja-JP" altLang="en-US" sz="1600" b="1" dirty="0">
                <a:solidFill>
                  <a:srgbClr val="404040"/>
                </a:solidFill>
                <a:latin typeface="Meiryo" panose="020B0604030504040204" pitchFamily="34" charset="-128"/>
                <a:ea typeface="Meiryo" panose="020B0604030504040204" pitchFamily="34" charset="-128"/>
              </a:rPr>
              <a:t>会議</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591489DC-5EE1-4064-9A09-A34B41F74D25}"/>
              </a:ext>
            </a:extLst>
          </p:cNvPr>
          <p:cNvSpPr/>
          <p:nvPr/>
        </p:nvSpPr>
        <p:spPr>
          <a:xfrm>
            <a:off x="5254836" y="6434807"/>
            <a:ext cx="1257726" cy="423193"/>
          </a:xfrm>
          <a:prstGeom prst="rect">
            <a:avLst/>
          </a:prstGeom>
        </p:spPr>
        <p:txBody>
          <a:bodyPr wrap="square">
            <a:spAutoFit/>
          </a:bodyPr>
          <a:lstStyle/>
          <a:p>
            <a:pPr algn="ctr">
              <a:lnSpc>
                <a:spcPts val="2800"/>
              </a:lnSpc>
            </a:pPr>
            <a:r>
              <a:rPr lang="ja-JP" altLang="en-US" sz="1600" b="1" dirty="0">
                <a:solidFill>
                  <a:srgbClr val="404040"/>
                </a:solidFill>
                <a:latin typeface="Meiryo" panose="020B0604030504040204" pitchFamily="34" charset="-128"/>
                <a:ea typeface="Meiryo" panose="020B0604030504040204" pitchFamily="34" charset="-128"/>
              </a:rPr>
              <a:t>研修</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94FD5969-143B-4D95-A571-6E0058EFDB2A}"/>
              </a:ext>
            </a:extLst>
          </p:cNvPr>
          <p:cNvSpPr txBox="1"/>
          <p:nvPr/>
        </p:nvSpPr>
        <p:spPr>
          <a:xfrm>
            <a:off x="7656789" y="5220777"/>
            <a:ext cx="1205779" cy="246221"/>
          </a:xfrm>
          <a:prstGeom prst="rect">
            <a:avLst/>
          </a:prstGeom>
          <a:noFill/>
        </p:spPr>
        <p:txBody>
          <a:bodyPr wrap="none" lIns="91440" tIns="45720" rIns="91440" bIns="45720" rtlCol="0" anchor="t">
            <a:spAutoFit/>
          </a:bodyPr>
          <a:lstStyle/>
          <a:p>
            <a:pPr algn="r"/>
            <a:r>
              <a:rPr kumimoji="1" lang="ja-JP" altLang="en-US" sz="1000" dirty="0">
                <a:solidFill>
                  <a:srgbClr val="404040"/>
                </a:solidFill>
                <a:latin typeface="Meiryo"/>
                <a:ea typeface="Meiryo"/>
              </a:rPr>
              <a:t>気象庁</a:t>
            </a:r>
            <a:r>
              <a:rPr kumimoji="1" lang="en-US" altLang="ja-JP" sz="1000" dirty="0">
                <a:solidFill>
                  <a:srgbClr val="404040"/>
                </a:solidFill>
                <a:latin typeface="Meiryo"/>
                <a:ea typeface="Meiryo"/>
              </a:rPr>
              <a:t> </a:t>
            </a:r>
            <a:r>
              <a:rPr kumimoji="1" lang="ja-JP" altLang="en-US" sz="1000">
                <a:solidFill>
                  <a:srgbClr val="404040"/>
                </a:solidFill>
                <a:latin typeface="Meiryo"/>
                <a:ea typeface="Meiryo"/>
              </a:rPr>
              <a:t>令和8年春</a:t>
            </a:r>
          </a:p>
        </p:txBody>
      </p:sp>
    </p:spTree>
    <p:extLst>
      <p:ext uri="{BB962C8B-B14F-4D97-AF65-F5344CB8AC3E}">
        <p14:creationId xmlns:p14="http://schemas.microsoft.com/office/powerpoint/2010/main" val="95393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A56B052-8D17-F0C2-616C-75586481B85D}"/>
              </a:ext>
            </a:extLst>
          </p:cNvPr>
          <p:cNvPicPr>
            <a:picLocks noChangeAspect="1"/>
          </p:cNvPicPr>
          <p:nvPr/>
        </p:nvPicPr>
        <p:blipFill>
          <a:blip r:embed="rId3"/>
          <a:stretch>
            <a:fillRect/>
          </a:stretch>
        </p:blipFill>
        <p:spPr>
          <a:xfrm>
            <a:off x="582150" y="3080256"/>
            <a:ext cx="5687305" cy="3733076"/>
          </a:xfrm>
          <a:prstGeom prst="rect">
            <a:avLst/>
          </a:prstGeom>
        </p:spPr>
      </p:pic>
      <p:sp>
        <p:nvSpPr>
          <p:cNvPr id="58" name="正方形/長方形 57">
            <a:extLst>
              <a:ext uri="{FF2B5EF4-FFF2-40B4-BE49-F238E27FC236}">
                <a16:creationId xmlns:a16="http://schemas.microsoft.com/office/drawing/2014/main" id="{1F0CE91A-D63B-EA49-9614-4588681D324A}"/>
              </a:ext>
            </a:extLst>
          </p:cNvPr>
          <p:cNvSpPr/>
          <p:nvPr/>
        </p:nvSpPr>
        <p:spPr>
          <a:xfrm>
            <a:off x="358774" y="1210843"/>
            <a:ext cx="8426451" cy="1385405"/>
          </a:xfrm>
          <a:prstGeom prst="rect">
            <a:avLst/>
          </a:prstGeom>
          <a:ln w="28575">
            <a:solidFill>
              <a:srgbClr val="0F69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8927F036-CF90-CB4B-9122-AE605B3922A4}"/>
              </a:ext>
            </a:extLst>
          </p:cNvPr>
          <p:cNvSpPr>
            <a:spLocks noGrp="1"/>
          </p:cNvSpPr>
          <p:nvPr>
            <p:ph type="body" sz="quarter" idx="11"/>
          </p:nvPr>
        </p:nvSpPr>
        <p:spPr/>
        <p:txBody>
          <a:bodyPr/>
          <a:lstStyle/>
          <a:p>
            <a:r>
              <a:rPr kumimoji="1" lang="en-US" altLang="ja-JP" dirty="0"/>
              <a:t>10</a:t>
            </a:r>
            <a:endParaRPr kumimoji="1" lang="ja-JP" altLang="en-US"/>
          </a:p>
        </p:txBody>
      </p:sp>
      <p:sp>
        <p:nvSpPr>
          <p:cNvPr id="19" name="テキスト プレースホルダー 3">
            <a:extLst>
              <a:ext uri="{FF2B5EF4-FFF2-40B4-BE49-F238E27FC236}">
                <a16:creationId xmlns:a16="http://schemas.microsoft.com/office/drawing/2014/main" id="{C033D694-BF37-0C4C-A0DA-0BD65640199C}"/>
              </a:ext>
            </a:extLst>
          </p:cNvPr>
          <p:cNvSpPr txBox="1">
            <a:spLocks/>
          </p:cNvSpPr>
          <p:nvPr/>
        </p:nvSpPr>
        <p:spPr>
          <a:xfrm>
            <a:off x="2292283" y="180896"/>
            <a:ext cx="5859258"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a:solidFill>
                  <a:schemeClr val="tx1"/>
                </a:solidFill>
              </a:rPr>
              <a:t>警戒レベルと避難を促す情報</a:t>
            </a:r>
          </a:p>
        </p:txBody>
      </p:sp>
      <p:sp>
        <p:nvSpPr>
          <p:cNvPr id="20" name="テキスト ボックス 19">
            <a:extLst>
              <a:ext uri="{FF2B5EF4-FFF2-40B4-BE49-F238E27FC236}">
                <a16:creationId xmlns:a16="http://schemas.microsoft.com/office/drawing/2014/main" id="{10F27E1C-200C-144D-9D1C-1FBED1C4CBDC}"/>
              </a:ext>
            </a:extLst>
          </p:cNvPr>
          <p:cNvSpPr txBox="1"/>
          <p:nvPr/>
        </p:nvSpPr>
        <p:spPr>
          <a:xfrm>
            <a:off x="2334902" y="133197"/>
            <a:ext cx="784190" cy="246221"/>
          </a:xfrm>
          <a:prstGeom prst="rect">
            <a:avLst/>
          </a:prstGeom>
          <a:noFill/>
        </p:spPr>
        <p:txBody>
          <a:bodyPr wrap="none" rtlCol="0">
            <a:spAutoFit/>
          </a:bodyPr>
          <a:lstStyle/>
          <a:p>
            <a:pPr algn="ctr"/>
            <a:r>
              <a:rPr kumimoji="1" lang="ja-JP" altLang="en-US" sz="1000" dirty="0"/>
              <a:t>けい   かい</a:t>
            </a:r>
          </a:p>
        </p:txBody>
      </p:sp>
      <p:sp>
        <p:nvSpPr>
          <p:cNvPr id="22" name="テキスト ボックス 21">
            <a:extLst>
              <a:ext uri="{FF2B5EF4-FFF2-40B4-BE49-F238E27FC236}">
                <a16:creationId xmlns:a16="http://schemas.microsoft.com/office/drawing/2014/main" id="{943D571A-A371-5049-9A0E-09A65439090C}"/>
              </a:ext>
            </a:extLst>
          </p:cNvPr>
          <p:cNvSpPr txBox="1"/>
          <p:nvPr/>
        </p:nvSpPr>
        <p:spPr>
          <a:xfrm>
            <a:off x="173836" y="285597"/>
            <a:ext cx="1609436" cy="400110"/>
          </a:xfrm>
          <a:prstGeom prst="rect">
            <a:avLst/>
          </a:prstGeom>
          <a:noFill/>
        </p:spPr>
        <p:txBody>
          <a:bodyPr wrap="square" rtlCol="0">
            <a:spAutoFit/>
          </a:bodyPr>
          <a:lstStyle/>
          <a:p>
            <a:pPr algn="ctr"/>
            <a:r>
              <a:rPr kumimoji="1" lang="ja-JP" altLang="en-US" sz="2400" b="1"/>
              <a:t>おさらい</a:t>
            </a:r>
          </a:p>
        </p:txBody>
      </p:sp>
      <p:sp>
        <p:nvSpPr>
          <p:cNvPr id="23" name="テキスト ボックス 22">
            <a:extLst>
              <a:ext uri="{FF2B5EF4-FFF2-40B4-BE49-F238E27FC236}">
                <a16:creationId xmlns:a16="http://schemas.microsoft.com/office/drawing/2014/main" id="{D4AB06F2-D68A-864B-9CA4-F4DD38BC7CBB}"/>
              </a:ext>
            </a:extLst>
          </p:cNvPr>
          <p:cNvSpPr txBox="1"/>
          <p:nvPr/>
        </p:nvSpPr>
        <p:spPr>
          <a:xfrm>
            <a:off x="4533461" y="133197"/>
            <a:ext cx="713658" cy="246221"/>
          </a:xfrm>
          <a:prstGeom prst="rect">
            <a:avLst/>
          </a:prstGeom>
          <a:noFill/>
        </p:spPr>
        <p:txBody>
          <a:bodyPr wrap="none" rtlCol="0">
            <a:spAutoFit/>
          </a:bodyPr>
          <a:lstStyle/>
          <a:p>
            <a:pPr algn="ctr"/>
            <a:r>
              <a:rPr kumimoji="1" lang="ja-JP" altLang="en-US" sz="1000" dirty="0"/>
              <a:t>ひ     なん</a:t>
            </a:r>
          </a:p>
        </p:txBody>
      </p:sp>
      <p:sp>
        <p:nvSpPr>
          <p:cNvPr id="24" name="テキスト ボックス 23">
            <a:extLst>
              <a:ext uri="{FF2B5EF4-FFF2-40B4-BE49-F238E27FC236}">
                <a16:creationId xmlns:a16="http://schemas.microsoft.com/office/drawing/2014/main" id="{0F8DDFF7-4FDC-D247-BC45-140841F5509B}"/>
              </a:ext>
            </a:extLst>
          </p:cNvPr>
          <p:cNvSpPr txBox="1"/>
          <p:nvPr/>
        </p:nvSpPr>
        <p:spPr>
          <a:xfrm>
            <a:off x="5458092" y="133197"/>
            <a:ext cx="569388" cy="246221"/>
          </a:xfrm>
          <a:prstGeom prst="rect">
            <a:avLst/>
          </a:prstGeom>
          <a:noFill/>
        </p:spPr>
        <p:txBody>
          <a:bodyPr wrap="none" rtlCol="0">
            <a:spAutoFit/>
          </a:bodyPr>
          <a:lstStyle/>
          <a:p>
            <a:pPr algn="ctr"/>
            <a:r>
              <a:rPr kumimoji="1" lang="ja-JP" altLang="en-US" sz="1000"/>
              <a:t>うなが</a:t>
            </a:r>
          </a:p>
        </p:txBody>
      </p:sp>
      <p:sp>
        <p:nvSpPr>
          <p:cNvPr id="25" name="テキスト ボックス 24">
            <a:extLst>
              <a:ext uri="{FF2B5EF4-FFF2-40B4-BE49-F238E27FC236}">
                <a16:creationId xmlns:a16="http://schemas.microsoft.com/office/drawing/2014/main" id="{AC2C0EAC-414A-0549-9155-6F25D64F1A1F}"/>
              </a:ext>
            </a:extLst>
          </p:cNvPr>
          <p:cNvSpPr txBox="1"/>
          <p:nvPr/>
        </p:nvSpPr>
        <p:spPr>
          <a:xfrm>
            <a:off x="6176743" y="133197"/>
            <a:ext cx="854721" cy="246221"/>
          </a:xfrm>
          <a:prstGeom prst="rect">
            <a:avLst/>
          </a:prstGeom>
          <a:noFill/>
        </p:spPr>
        <p:txBody>
          <a:bodyPr wrap="none" rtlCol="0">
            <a:spAutoFit/>
          </a:bodyPr>
          <a:lstStyle/>
          <a:p>
            <a:pPr algn="ctr"/>
            <a:r>
              <a:rPr kumimoji="1" lang="ja-JP" altLang="en-US" sz="1000" dirty="0"/>
              <a:t>じょう ほう</a:t>
            </a:r>
          </a:p>
        </p:txBody>
      </p:sp>
      <p:sp>
        <p:nvSpPr>
          <p:cNvPr id="36" name="テキスト ボックス 35">
            <a:extLst>
              <a:ext uri="{FF2B5EF4-FFF2-40B4-BE49-F238E27FC236}">
                <a16:creationId xmlns:a16="http://schemas.microsoft.com/office/drawing/2014/main" id="{E5F9AE60-896F-F64F-9A22-6636E2E9302C}"/>
              </a:ext>
            </a:extLst>
          </p:cNvPr>
          <p:cNvSpPr txBox="1"/>
          <p:nvPr/>
        </p:nvSpPr>
        <p:spPr>
          <a:xfrm>
            <a:off x="619636" y="909530"/>
            <a:ext cx="7904728" cy="286323"/>
          </a:xfrm>
          <a:prstGeom prst="rect">
            <a:avLst/>
          </a:prstGeom>
          <a:noFill/>
        </p:spPr>
        <p:txBody>
          <a:bodyPr wrap="none" rtlCol="0">
            <a:spAutoFit/>
          </a:bodyPr>
          <a:lstStyle/>
          <a:p>
            <a:pPr lvl="0" algn="ctr" defTabSz="914400" fontAlgn="t">
              <a:lnSpc>
                <a:spcPct val="90000"/>
              </a:lnSpc>
              <a:spcBef>
                <a:spcPts val="1000"/>
              </a:spcBef>
              <a:defRPr/>
            </a:pPr>
            <a:r>
              <a:rPr kumimoji="1" lang="ja-JP" altLang="en-US" sz="1400" b="1">
                <a:solidFill>
                  <a:srgbClr val="404040"/>
                </a:solidFill>
                <a:latin typeface="メイリオ" pitchFamily="50" charset="-128"/>
                <a:ea typeface="メイリオ" pitchFamily="50" charset="-128"/>
              </a:rPr>
              <a:t>あなたの命、あなたの大切な人の命を守るため、さらに有効な避難行動について考えてください</a:t>
            </a:r>
          </a:p>
        </p:txBody>
      </p:sp>
      <p:sp>
        <p:nvSpPr>
          <p:cNvPr id="4" name="テキスト プレースホルダー 3">
            <a:extLst>
              <a:ext uri="{FF2B5EF4-FFF2-40B4-BE49-F238E27FC236}">
                <a16:creationId xmlns:a16="http://schemas.microsoft.com/office/drawing/2014/main" id="{BCBF004C-65EA-C449-B010-FE387788FFA5}"/>
              </a:ext>
            </a:extLst>
          </p:cNvPr>
          <p:cNvSpPr>
            <a:spLocks noGrp="1"/>
          </p:cNvSpPr>
          <p:nvPr>
            <p:ph type="body" sz="quarter" idx="13"/>
          </p:nvPr>
        </p:nvSpPr>
        <p:spPr/>
        <p:txBody>
          <a:bodyPr/>
          <a:lstStyle/>
          <a:p>
            <a:endParaRPr lang="ja-JP" altLang="en-US"/>
          </a:p>
        </p:txBody>
      </p:sp>
      <p:sp>
        <p:nvSpPr>
          <p:cNvPr id="40" name="正方形/長方形 39">
            <a:extLst>
              <a:ext uri="{FF2B5EF4-FFF2-40B4-BE49-F238E27FC236}">
                <a16:creationId xmlns:a16="http://schemas.microsoft.com/office/drawing/2014/main" id="{C41B8536-AB8A-374B-912E-D856CF2E3C6A}"/>
              </a:ext>
            </a:extLst>
          </p:cNvPr>
          <p:cNvSpPr/>
          <p:nvPr/>
        </p:nvSpPr>
        <p:spPr>
          <a:xfrm>
            <a:off x="-95920" y="2760739"/>
            <a:ext cx="7129559" cy="321242"/>
          </a:xfrm>
          <a:prstGeom prst="rect">
            <a:avLst/>
          </a:prstGeom>
          <a:noFill/>
        </p:spPr>
        <p:txBody>
          <a:bodyPr wrap="square" lIns="0" tIns="0" rIns="0" bIns="0" anchor="ctr" anchorCtr="0">
            <a:spAutoFit/>
          </a:bodyPr>
          <a:lstStyle/>
          <a:p>
            <a:pPr algn="ctr">
              <a:lnSpc>
                <a:spcPts val="2667"/>
              </a:lnSpc>
            </a:pPr>
            <a:r>
              <a:rPr lang="ja-JP" altLang="en-US" sz="1600" b="1" dirty="0">
                <a:solidFill>
                  <a:srgbClr val="404040"/>
                </a:solidFill>
                <a:latin typeface="メイリオ" pitchFamily="50" charset="-128"/>
                <a:ea typeface="メイリオ" pitchFamily="50" charset="-128"/>
              </a:rPr>
              <a:t>＜「警戒レベル」と「避難情報」「防災気象情報」の関係＞</a:t>
            </a:r>
          </a:p>
        </p:txBody>
      </p:sp>
      <p:sp>
        <p:nvSpPr>
          <p:cNvPr id="44" name="正方形/長方形 43">
            <a:extLst>
              <a:ext uri="{FF2B5EF4-FFF2-40B4-BE49-F238E27FC236}">
                <a16:creationId xmlns:a16="http://schemas.microsoft.com/office/drawing/2014/main" id="{04BC27AB-AA85-0B42-8C37-7463488D1A18}"/>
              </a:ext>
            </a:extLst>
          </p:cNvPr>
          <p:cNvSpPr/>
          <p:nvPr/>
        </p:nvSpPr>
        <p:spPr>
          <a:xfrm>
            <a:off x="6348460" y="5731999"/>
            <a:ext cx="2746461" cy="738664"/>
          </a:xfrm>
          <a:prstGeom prst="rect">
            <a:avLst/>
          </a:prstGeom>
        </p:spPr>
        <p:txBody>
          <a:bodyPr wrap="square" lIns="0" tIns="0" rIns="0" bIns="0" anchor="ctr" anchorCtr="0">
            <a:spAutoFit/>
          </a:bodyPr>
          <a:lstStyle/>
          <a:p>
            <a:pPr marL="90488" indent="-90488"/>
            <a:r>
              <a:rPr lang="en-US" altLang="ja-JP" sz="1200" dirty="0">
                <a:solidFill>
                  <a:srgbClr val="404040"/>
                </a:solidFill>
                <a:latin typeface="メイリオ" panose="020B0604030504040204" pitchFamily="50" charset="-128"/>
                <a:ea typeface="メイリオ" panose="020B0604030504040204" pitchFamily="50" charset="-128"/>
              </a:rPr>
              <a:t>※</a:t>
            </a:r>
            <a:r>
              <a:rPr lang="ja-JP" altLang="en-US" sz="1200" dirty="0">
                <a:solidFill>
                  <a:srgbClr val="404040"/>
                </a:solidFill>
                <a:latin typeface="メイリオ" panose="020B0604030504040204" pitchFamily="50" charset="-128"/>
                <a:ea typeface="メイリオ" panose="020B0604030504040204" pitchFamily="50" charset="-128"/>
              </a:rPr>
              <a:t>「早期注意情報」は、警報級の現象が５日先までに予想されているときに、その可能性を［高］［中］の２段階で発表します。</a:t>
            </a:r>
            <a:endParaRPr lang="ja-JP" altLang="en-US" sz="1200" dirty="0">
              <a:solidFill>
                <a:srgbClr val="404040"/>
              </a:solidFill>
            </a:endParaRPr>
          </a:p>
        </p:txBody>
      </p:sp>
      <p:grpSp>
        <p:nvGrpSpPr>
          <p:cNvPr id="45" name="グループ化 44">
            <a:extLst>
              <a:ext uri="{FF2B5EF4-FFF2-40B4-BE49-F238E27FC236}">
                <a16:creationId xmlns:a16="http://schemas.microsoft.com/office/drawing/2014/main" id="{510ABDC5-1638-1446-8A1C-5B7B71DD9ECB}"/>
              </a:ext>
            </a:extLst>
          </p:cNvPr>
          <p:cNvGrpSpPr/>
          <p:nvPr/>
        </p:nvGrpSpPr>
        <p:grpSpPr>
          <a:xfrm>
            <a:off x="6379955" y="3798580"/>
            <a:ext cx="2723823" cy="1322821"/>
            <a:chOff x="6649575" y="4235780"/>
            <a:chExt cx="2723823" cy="1322821"/>
          </a:xfrm>
        </p:grpSpPr>
        <p:sp>
          <p:nvSpPr>
            <p:cNvPr id="46" name="テキスト ボックス 45">
              <a:extLst>
                <a:ext uri="{FF2B5EF4-FFF2-40B4-BE49-F238E27FC236}">
                  <a16:creationId xmlns:a16="http://schemas.microsoft.com/office/drawing/2014/main" id="{0153A522-62DB-E64E-A09E-742B1C7C2EB9}"/>
                </a:ext>
              </a:extLst>
            </p:cNvPr>
            <p:cNvSpPr txBox="1"/>
            <p:nvPr/>
          </p:nvSpPr>
          <p:spPr>
            <a:xfrm>
              <a:off x="6649575" y="4254398"/>
              <a:ext cx="2723823" cy="1304203"/>
            </a:xfrm>
            <a:prstGeom prst="rect">
              <a:avLst/>
            </a:prstGeom>
            <a:noFill/>
          </p:spPr>
          <p:txBody>
            <a:bodyPr wrap="none" rtlCol="0">
              <a:spAutoFit/>
            </a:bodyPr>
            <a:lstStyle/>
            <a:p>
              <a:pPr>
                <a:lnSpc>
                  <a:spcPct val="150000"/>
                </a:lnSpc>
              </a:pPr>
              <a:r>
                <a:rPr lang="ja-JP" altLang="en-US" b="1" u="sng" dirty="0">
                  <a:solidFill>
                    <a:srgbClr val="404040"/>
                  </a:solidFill>
                  <a:latin typeface="メイリオ" panose="020B0604030504040204" pitchFamily="50" charset="-128"/>
                  <a:ea typeface="メイリオ" panose="020B0604030504040204" pitchFamily="50" charset="-128"/>
                </a:rPr>
                <a:t>地域の細かい状況は</a:t>
              </a:r>
              <a:endParaRPr lang="en-US" altLang="ja-JP" b="1" u="sng" dirty="0">
                <a:solidFill>
                  <a:srgbClr val="404040"/>
                </a:solidFill>
                <a:latin typeface="メイリオ" panose="020B0604030504040204" pitchFamily="50" charset="-128"/>
                <a:ea typeface="メイリオ" panose="020B0604030504040204" pitchFamily="50" charset="-128"/>
              </a:endParaRPr>
            </a:p>
            <a:p>
              <a:pPr>
                <a:lnSpc>
                  <a:spcPct val="150000"/>
                </a:lnSpc>
              </a:pPr>
              <a:r>
                <a:rPr lang="ja-JP" altLang="en-US" b="1" u="sng" dirty="0">
                  <a:solidFill>
                    <a:srgbClr val="404040"/>
                  </a:solidFill>
                  <a:latin typeface="メイリオ" panose="020B0604030504040204" pitchFamily="50" charset="-128"/>
                  <a:ea typeface="メイリオ" panose="020B0604030504040204" pitchFamily="50" charset="-128"/>
                </a:rPr>
                <a:t>キキクル（危険度分布）</a:t>
              </a:r>
              <a:endParaRPr lang="en-US" altLang="ja-JP" b="1" u="sng" dirty="0">
                <a:solidFill>
                  <a:srgbClr val="404040"/>
                </a:solidFill>
                <a:latin typeface="メイリオ" panose="020B0604030504040204" pitchFamily="50" charset="-128"/>
                <a:ea typeface="メイリオ" panose="020B0604030504040204" pitchFamily="50" charset="-128"/>
              </a:endParaRPr>
            </a:p>
            <a:p>
              <a:pPr>
                <a:lnSpc>
                  <a:spcPct val="150000"/>
                </a:lnSpc>
              </a:pPr>
              <a:r>
                <a:rPr lang="ja-JP" altLang="en-US" b="1" u="sng" dirty="0">
                  <a:solidFill>
                    <a:srgbClr val="404040"/>
                  </a:solidFill>
                  <a:latin typeface="メイリオ" panose="020B0604030504040204" pitchFamily="50" charset="-128"/>
                  <a:ea typeface="メイリオ" panose="020B0604030504040204" pitchFamily="50" charset="-128"/>
                </a:rPr>
                <a:t>を見て確認</a:t>
              </a:r>
            </a:p>
          </p:txBody>
        </p:sp>
        <p:sp>
          <p:nvSpPr>
            <p:cNvPr id="47" name="テキスト ボックス 46">
              <a:extLst>
                <a:ext uri="{FF2B5EF4-FFF2-40B4-BE49-F238E27FC236}">
                  <a16:creationId xmlns:a16="http://schemas.microsoft.com/office/drawing/2014/main" id="{3287BBAC-3130-0443-A0F5-868FFD87ECCD}"/>
                </a:ext>
              </a:extLst>
            </p:cNvPr>
            <p:cNvSpPr txBox="1"/>
            <p:nvPr/>
          </p:nvSpPr>
          <p:spPr>
            <a:xfrm>
              <a:off x="6800879" y="4235780"/>
              <a:ext cx="1901161"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ち   いき          こま                じょうきょう </a:t>
              </a:r>
            </a:p>
          </p:txBody>
        </p:sp>
        <p:sp>
          <p:nvSpPr>
            <p:cNvPr id="48" name="テキスト ボックス 47">
              <a:extLst>
                <a:ext uri="{FF2B5EF4-FFF2-40B4-BE49-F238E27FC236}">
                  <a16:creationId xmlns:a16="http://schemas.microsoft.com/office/drawing/2014/main" id="{2F8B757B-FBC9-6F49-B500-55A168033C61}"/>
                </a:ext>
              </a:extLst>
            </p:cNvPr>
            <p:cNvSpPr txBox="1"/>
            <p:nvPr/>
          </p:nvSpPr>
          <p:spPr>
            <a:xfrm>
              <a:off x="7932996" y="4669660"/>
              <a:ext cx="1024319"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き    けん   ど   ぶん   ぷ</a:t>
              </a:r>
            </a:p>
          </p:txBody>
        </p:sp>
      </p:grpSp>
      <p:sp>
        <p:nvSpPr>
          <p:cNvPr id="50" name="正方形/長方形 49">
            <a:extLst>
              <a:ext uri="{FF2B5EF4-FFF2-40B4-BE49-F238E27FC236}">
                <a16:creationId xmlns:a16="http://schemas.microsoft.com/office/drawing/2014/main" id="{122CFE44-57AE-0C41-9C5F-4082F6B5476B}"/>
              </a:ext>
            </a:extLst>
          </p:cNvPr>
          <p:cNvSpPr/>
          <p:nvPr/>
        </p:nvSpPr>
        <p:spPr>
          <a:xfrm>
            <a:off x="863492" y="1257819"/>
            <a:ext cx="7208711" cy="1323439"/>
          </a:xfrm>
          <a:prstGeom prst="rect">
            <a:avLst/>
          </a:prstGeom>
          <a:ln>
            <a:noFill/>
          </a:ln>
        </p:spPr>
        <p:txBody>
          <a:bodyPr wrap="square" lIns="324000">
            <a:spAutoFit/>
          </a:bodyPr>
          <a:lstStyle/>
          <a:p>
            <a:pPr marL="92075" indent="-92075" fontAlgn="t">
              <a:lnSpc>
                <a:spcPts val="3200"/>
              </a:lnSpc>
            </a:pPr>
            <a:r>
              <a:rPr lang="ja-JP" altLang="en-US" sz="2000" b="1" dirty="0">
                <a:solidFill>
                  <a:srgbClr val="0F69AC"/>
                </a:solidFill>
                <a:latin typeface="メイリオ" panose="020B0604030504040204" pitchFamily="50" charset="-128"/>
                <a:ea typeface="メイリオ" panose="020B0604030504040204" pitchFamily="50" charset="-128"/>
              </a:rPr>
              <a:t>〇市区町村が発令する避難情報で確実に避難</a:t>
            </a:r>
            <a:endParaRPr lang="en-US" altLang="ja-JP" sz="2000" b="1" dirty="0">
              <a:solidFill>
                <a:srgbClr val="0F69AC"/>
              </a:solidFill>
              <a:latin typeface="メイリオ" panose="020B0604030504040204" pitchFamily="50" charset="-128"/>
              <a:ea typeface="メイリオ" panose="020B0604030504040204" pitchFamily="50" charset="-128"/>
            </a:endParaRPr>
          </a:p>
          <a:p>
            <a:pPr marL="92075" indent="-92075" fontAlgn="t">
              <a:lnSpc>
                <a:spcPts val="3200"/>
              </a:lnSpc>
            </a:pPr>
            <a:r>
              <a:rPr lang="ja-JP" altLang="en-US" sz="2000" b="1" dirty="0">
                <a:solidFill>
                  <a:srgbClr val="0F69AC"/>
                </a:solidFill>
                <a:latin typeface="メイリオ" panose="020B0604030504040204" pitchFamily="50" charset="-128"/>
                <a:ea typeface="メイリオ" panose="020B0604030504040204" pitchFamily="50" charset="-128"/>
              </a:rPr>
              <a:t>〇避難情報が発令されていなくても、気象庁等が発表する</a:t>
            </a:r>
            <a:endParaRPr lang="en-US" altLang="ja-JP" sz="2000" b="1" dirty="0">
              <a:solidFill>
                <a:srgbClr val="0F69AC"/>
              </a:solidFill>
              <a:latin typeface="メイリオ" panose="020B0604030504040204" pitchFamily="50" charset="-128"/>
              <a:ea typeface="メイリオ" panose="020B0604030504040204" pitchFamily="50" charset="-128"/>
            </a:endParaRPr>
          </a:p>
          <a:p>
            <a:pPr marL="92075" indent="-92075" fontAlgn="t">
              <a:lnSpc>
                <a:spcPts val="3200"/>
              </a:lnSpc>
            </a:pPr>
            <a:r>
              <a:rPr lang="ja-JP" altLang="en-US" sz="2000" b="1" dirty="0">
                <a:solidFill>
                  <a:srgbClr val="0F69AC"/>
                </a:solidFill>
                <a:latin typeface="メイリオ" panose="020B0604030504040204" pitchFamily="50" charset="-128"/>
                <a:ea typeface="メイリオ" panose="020B0604030504040204" pitchFamily="50" charset="-128"/>
              </a:rPr>
              <a:t>　防災気象情報を参考に、自主的に早めに避難行動</a:t>
            </a:r>
          </a:p>
        </p:txBody>
      </p:sp>
      <p:sp>
        <p:nvSpPr>
          <p:cNvPr id="51" name="テキスト ボックス 50">
            <a:extLst>
              <a:ext uri="{FF2B5EF4-FFF2-40B4-BE49-F238E27FC236}">
                <a16:creationId xmlns:a16="http://schemas.microsoft.com/office/drawing/2014/main" id="{4D7135A1-CDF3-8E42-8D89-96E4D60D1312}"/>
              </a:ext>
            </a:extLst>
          </p:cNvPr>
          <p:cNvSpPr txBox="1"/>
          <p:nvPr/>
        </p:nvSpPr>
        <p:spPr>
          <a:xfrm>
            <a:off x="1516176" y="1288184"/>
            <a:ext cx="4770537" cy="153888"/>
          </a:xfrm>
          <a:prstGeom prst="rect">
            <a:avLst/>
          </a:prstGeom>
          <a:noFill/>
        </p:spPr>
        <p:txBody>
          <a:bodyPr wrap="none" lIns="0" tIns="0" rIns="0" bIns="0" rtlCol="0">
            <a:spAutoFit/>
          </a:bodyPr>
          <a:lstStyle/>
          <a:p>
            <a:pPr>
              <a:lnSpc>
                <a:spcPts val="1200"/>
              </a:lnSpc>
            </a:pPr>
            <a:r>
              <a:rPr kumimoji="1" lang="ja-JP" altLang="en-US" sz="900" dirty="0">
                <a:solidFill>
                  <a:srgbClr val="0F69AC"/>
                </a:solidFill>
                <a:latin typeface="メイリオ" panose="020B0604030504040204" pitchFamily="50" charset="-128"/>
                <a:ea typeface="メイリオ" panose="020B0604030504040204" pitchFamily="50" charset="-128"/>
              </a:rPr>
              <a:t>し   く ちょうそん      はつ れい             </a:t>
            </a:r>
            <a:r>
              <a:rPr kumimoji="1" lang="en-US" altLang="ja-JP" sz="900" dirty="0">
                <a:solidFill>
                  <a:srgbClr val="0F69AC"/>
                </a:solidFill>
                <a:latin typeface="メイリオ" panose="020B0604030504040204" pitchFamily="50" charset="-128"/>
                <a:ea typeface="メイリオ" panose="020B0604030504040204" pitchFamily="50" charset="-128"/>
              </a:rPr>
              <a:t>  </a:t>
            </a:r>
            <a:r>
              <a:rPr kumimoji="1" lang="ja-JP" altLang="en-US" sz="900" dirty="0">
                <a:solidFill>
                  <a:srgbClr val="0F69AC"/>
                </a:solidFill>
                <a:latin typeface="メイリオ" panose="020B0604030504040204" pitchFamily="50" charset="-128"/>
                <a:ea typeface="メイリオ" panose="020B0604030504040204" pitchFamily="50" charset="-128"/>
              </a:rPr>
              <a:t>ひ  なんじょうほう       かく じつ       ひ   なん</a:t>
            </a:r>
          </a:p>
        </p:txBody>
      </p:sp>
      <p:sp>
        <p:nvSpPr>
          <p:cNvPr id="52" name="テキスト ボックス 51">
            <a:extLst>
              <a:ext uri="{FF2B5EF4-FFF2-40B4-BE49-F238E27FC236}">
                <a16:creationId xmlns:a16="http://schemas.microsoft.com/office/drawing/2014/main" id="{48851C87-20CD-F746-A637-7C2D3A410E3F}"/>
              </a:ext>
            </a:extLst>
          </p:cNvPr>
          <p:cNvSpPr txBox="1"/>
          <p:nvPr/>
        </p:nvSpPr>
        <p:spPr>
          <a:xfrm>
            <a:off x="1519173" y="1702068"/>
            <a:ext cx="6078587" cy="153888"/>
          </a:xfrm>
          <a:prstGeom prst="rect">
            <a:avLst/>
          </a:prstGeom>
          <a:noFill/>
        </p:spPr>
        <p:txBody>
          <a:bodyPr wrap="none" lIns="0" tIns="0" rIns="0" bIns="0" rtlCol="0">
            <a:spAutoFit/>
          </a:bodyPr>
          <a:lstStyle/>
          <a:p>
            <a:pPr>
              <a:lnSpc>
                <a:spcPts val="1200"/>
              </a:lnSpc>
            </a:pPr>
            <a:r>
              <a:rPr kumimoji="1" lang="ja-JP" altLang="en-US" sz="900" dirty="0">
                <a:solidFill>
                  <a:srgbClr val="0F69AC"/>
                </a:solidFill>
                <a:latin typeface="メイリオ" panose="020B0604030504040204" pitchFamily="50" charset="-128"/>
                <a:ea typeface="メイリオ" panose="020B0604030504040204" pitchFamily="50" charset="-128"/>
              </a:rPr>
              <a:t>ひ なんじょうほう       はつ れい                                                          </a:t>
            </a:r>
            <a:r>
              <a:rPr kumimoji="1" lang="en-US" altLang="ja-JP" sz="900" dirty="0">
                <a:solidFill>
                  <a:srgbClr val="0F69AC"/>
                </a:solidFill>
                <a:latin typeface="メイリオ" panose="020B0604030504040204" pitchFamily="50" charset="-128"/>
                <a:ea typeface="メイリオ" panose="020B0604030504040204" pitchFamily="50" charset="-128"/>
              </a:rPr>
              <a:t> </a:t>
            </a:r>
            <a:r>
              <a:rPr kumimoji="1" lang="ja-JP" altLang="en-US" sz="900" dirty="0">
                <a:solidFill>
                  <a:srgbClr val="0F69AC"/>
                </a:solidFill>
                <a:latin typeface="メイリオ" panose="020B0604030504040204" pitchFamily="50" charset="-128"/>
                <a:ea typeface="メイリオ" panose="020B0604030504040204" pitchFamily="50" charset="-128"/>
              </a:rPr>
              <a:t> きしょうちょうとう     はっぴょう</a:t>
            </a:r>
          </a:p>
        </p:txBody>
      </p:sp>
      <p:sp>
        <p:nvSpPr>
          <p:cNvPr id="53" name="テキスト ボックス 52">
            <a:extLst>
              <a:ext uri="{FF2B5EF4-FFF2-40B4-BE49-F238E27FC236}">
                <a16:creationId xmlns:a16="http://schemas.microsoft.com/office/drawing/2014/main" id="{296BF30C-572F-7549-AE4F-07F38E1FF163}"/>
              </a:ext>
            </a:extLst>
          </p:cNvPr>
          <p:cNvSpPr txBox="1"/>
          <p:nvPr/>
        </p:nvSpPr>
        <p:spPr>
          <a:xfrm>
            <a:off x="1466874" y="2113229"/>
            <a:ext cx="5732338" cy="153888"/>
          </a:xfrm>
          <a:prstGeom prst="rect">
            <a:avLst/>
          </a:prstGeom>
          <a:noFill/>
        </p:spPr>
        <p:txBody>
          <a:bodyPr wrap="none" lIns="0" tIns="0" rIns="0" bIns="0" rtlCol="0">
            <a:spAutoFit/>
          </a:bodyPr>
          <a:lstStyle/>
          <a:p>
            <a:pPr>
              <a:lnSpc>
                <a:spcPts val="1200"/>
              </a:lnSpc>
            </a:pPr>
            <a:r>
              <a:rPr kumimoji="1" lang="ja-JP" altLang="en-US" sz="900" dirty="0">
                <a:solidFill>
                  <a:srgbClr val="0F69AC"/>
                </a:solidFill>
                <a:latin typeface="メイリオ" panose="020B0604030504040204" pitchFamily="50" charset="-128"/>
                <a:ea typeface="メイリオ" panose="020B0604030504040204" pitchFamily="50" charset="-128"/>
              </a:rPr>
              <a:t>ぼうさい  きしょうじょうほう     さん こう               じ   しゅてき        はや               ひ  なん こうどう</a:t>
            </a:r>
          </a:p>
        </p:txBody>
      </p:sp>
      <p:sp>
        <p:nvSpPr>
          <p:cNvPr id="56" name="テキスト ボックス 55">
            <a:extLst>
              <a:ext uri="{FF2B5EF4-FFF2-40B4-BE49-F238E27FC236}">
                <a16:creationId xmlns:a16="http://schemas.microsoft.com/office/drawing/2014/main" id="{463EF43C-C566-3544-B580-2287CD09A4F8}"/>
              </a:ext>
            </a:extLst>
          </p:cNvPr>
          <p:cNvSpPr txBox="1"/>
          <p:nvPr/>
        </p:nvSpPr>
        <p:spPr>
          <a:xfrm>
            <a:off x="1082239" y="2702289"/>
            <a:ext cx="5116785" cy="153888"/>
          </a:xfrm>
          <a:prstGeom prst="rect">
            <a:avLst/>
          </a:prstGeom>
          <a:noFill/>
        </p:spPr>
        <p:txBody>
          <a:bodyPr wrap="none" lIns="0" tIns="0" rIns="0" bIns="0" rtlCol="0">
            <a:spAutoFit/>
          </a:bodyPr>
          <a:lstStyle/>
          <a:p>
            <a:pPr>
              <a:lnSpc>
                <a:spcPts val="1200"/>
              </a:lnSpc>
            </a:pPr>
            <a:r>
              <a:rPr kumimoji="1" lang="ja-JP" altLang="en-US" sz="900" dirty="0">
                <a:solidFill>
                  <a:srgbClr val="404040"/>
                </a:solidFill>
                <a:latin typeface="メイリオ" panose="020B0604030504040204" pitchFamily="50" charset="-128"/>
                <a:ea typeface="メイリオ" panose="020B0604030504040204" pitchFamily="50" charset="-128"/>
              </a:rPr>
              <a:t>けいかい</a:t>
            </a:r>
            <a:r>
              <a:rPr kumimoji="1" lang="en-US" altLang="ja-JP" sz="900" dirty="0">
                <a:solidFill>
                  <a:srgbClr val="404040"/>
                </a:solidFill>
                <a:latin typeface="メイリオ" panose="020B0604030504040204" pitchFamily="50" charset="-128"/>
                <a:ea typeface="メイリオ" panose="020B0604030504040204" pitchFamily="50" charset="-128"/>
              </a:rPr>
              <a:t>                               </a:t>
            </a:r>
            <a:r>
              <a:rPr kumimoji="1" lang="ja-JP" altLang="en-US" sz="900" dirty="0">
                <a:solidFill>
                  <a:srgbClr val="404040"/>
                </a:solidFill>
                <a:latin typeface="メイリオ" panose="020B0604030504040204" pitchFamily="50" charset="-128"/>
                <a:ea typeface="メイリオ" panose="020B0604030504040204" pitchFamily="50" charset="-128"/>
              </a:rPr>
              <a:t>ひなんじょうほう　　ぼうさいきしょうじょうほう　　かんけい</a:t>
            </a:r>
          </a:p>
        </p:txBody>
      </p:sp>
      <p:sp>
        <p:nvSpPr>
          <p:cNvPr id="26" name="テキスト ボックス 25">
            <a:extLst>
              <a:ext uri="{FF2B5EF4-FFF2-40B4-BE49-F238E27FC236}">
                <a16:creationId xmlns:a16="http://schemas.microsoft.com/office/drawing/2014/main" id="{B5A79DF1-A25F-4E56-A4A4-D6BA6788F062}"/>
              </a:ext>
            </a:extLst>
          </p:cNvPr>
          <p:cNvSpPr txBox="1"/>
          <p:nvPr/>
        </p:nvSpPr>
        <p:spPr>
          <a:xfrm>
            <a:off x="6777936" y="4656500"/>
            <a:ext cx="814325"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み           かく にん</a:t>
            </a:r>
          </a:p>
        </p:txBody>
      </p:sp>
      <p:sp>
        <p:nvSpPr>
          <p:cNvPr id="2" name="星: 5 pt 1">
            <a:extLst>
              <a:ext uri="{FF2B5EF4-FFF2-40B4-BE49-F238E27FC236}">
                <a16:creationId xmlns:a16="http://schemas.microsoft.com/office/drawing/2014/main" id="{50E6766A-C939-A4A1-260A-C8D5EC9440B0}"/>
              </a:ext>
            </a:extLst>
          </p:cNvPr>
          <p:cNvSpPr/>
          <p:nvPr/>
        </p:nvSpPr>
        <p:spPr>
          <a:xfrm>
            <a:off x="-812241" y="20735"/>
            <a:ext cx="727810" cy="658091"/>
          </a:xfrm>
          <a:prstGeom prst="star5">
            <a:avLst/>
          </a:prstGeom>
          <a:solidFill>
            <a:srgbClr val="FFC0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97A1156-E811-37CF-17D6-C043B38A0384}"/>
              </a:ext>
            </a:extLst>
          </p:cNvPr>
          <p:cNvSpPr txBox="1"/>
          <p:nvPr/>
        </p:nvSpPr>
        <p:spPr>
          <a:xfrm>
            <a:off x="-1454244" y="819104"/>
            <a:ext cx="1454244" cy="430887"/>
          </a:xfrm>
          <a:prstGeom prst="rect">
            <a:avLst/>
          </a:prstGeom>
          <a:noFill/>
        </p:spPr>
        <p:txBody>
          <a:bodyPr wrap="none" rtlCol="0">
            <a:spAutoFit/>
          </a:bodyPr>
          <a:lstStyle/>
          <a:p>
            <a:pPr algn="r"/>
            <a:r>
              <a:rPr kumimoji="1" lang="ja-JP" altLang="en-US" sz="1100" dirty="0">
                <a:solidFill>
                  <a:schemeClr val="bg1"/>
                </a:solidFill>
              </a:rPr>
              <a:t>防災気象情報の表</a:t>
            </a:r>
            <a:endParaRPr kumimoji="1" lang="en-US" altLang="ja-JP" sz="1100" dirty="0">
              <a:solidFill>
                <a:schemeClr val="bg1"/>
              </a:solidFill>
            </a:endParaRPr>
          </a:p>
          <a:p>
            <a:pPr algn="r"/>
            <a:r>
              <a:rPr kumimoji="1" lang="ja-JP" altLang="en-US" sz="1100" dirty="0">
                <a:solidFill>
                  <a:schemeClr val="bg1"/>
                </a:solidFill>
              </a:rPr>
              <a:t>シナリオは修正なし</a:t>
            </a:r>
          </a:p>
        </p:txBody>
      </p:sp>
    </p:spTree>
    <p:extLst>
      <p:ext uri="{BB962C8B-B14F-4D97-AF65-F5344CB8AC3E}">
        <p14:creationId xmlns:p14="http://schemas.microsoft.com/office/powerpoint/2010/main" val="363913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a:extLst>
              <a:ext uri="{FF2B5EF4-FFF2-40B4-BE49-F238E27FC236}">
                <a16:creationId xmlns:a16="http://schemas.microsoft.com/office/drawing/2014/main" id="{688FE1E5-A339-3043-9533-187BBD910368}"/>
              </a:ext>
            </a:extLst>
          </p:cNvPr>
          <p:cNvSpPr txBox="1"/>
          <p:nvPr/>
        </p:nvSpPr>
        <p:spPr>
          <a:xfrm>
            <a:off x="619636" y="909530"/>
            <a:ext cx="7904728" cy="286323"/>
          </a:xfrm>
          <a:prstGeom prst="rect">
            <a:avLst/>
          </a:prstGeom>
          <a:noFill/>
        </p:spPr>
        <p:txBody>
          <a:bodyPr wrap="none" rtlCol="0">
            <a:spAutoFit/>
          </a:bodyPr>
          <a:lstStyle/>
          <a:p>
            <a:pPr lvl="0" algn="ctr" defTabSz="914400" fontAlgn="t">
              <a:lnSpc>
                <a:spcPct val="90000"/>
              </a:lnSpc>
              <a:spcBef>
                <a:spcPts val="1000"/>
              </a:spcBef>
              <a:defRPr/>
            </a:pPr>
            <a:r>
              <a:rPr kumimoji="1" lang="ja-JP" altLang="en-US" sz="1400" b="1">
                <a:solidFill>
                  <a:srgbClr val="404040"/>
                </a:solidFill>
                <a:latin typeface="メイリオ" pitchFamily="50" charset="-128"/>
                <a:ea typeface="メイリオ" pitchFamily="50" charset="-128"/>
              </a:rPr>
              <a:t>あなたの命、あなたの大切な人の命を守るため、さらに有効な避難行動について考えてください</a:t>
            </a:r>
          </a:p>
        </p:txBody>
      </p:sp>
      <p:sp>
        <p:nvSpPr>
          <p:cNvPr id="3" name="テキスト プレースホルダー 2">
            <a:extLst>
              <a:ext uri="{FF2B5EF4-FFF2-40B4-BE49-F238E27FC236}">
                <a16:creationId xmlns:a16="http://schemas.microsoft.com/office/drawing/2014/main" id="{8927F036-CF90-CB4B-9122-AE605B3922A4}"/>
              </a:ext>
            </a:extLst>
          </p:cNvPr>
          <p:cNvSpPr>
            <a:spLocks noGrp="1"/>
          </p:cNvSpPr>
          <p:nvPr>
            <p:ph type="body" sz="quarter" idx="11"/>
          </p:nvPr>
        </p:nvSpPr>
        <p:spPr/>
        <p:txBody>
          <a:bodyPr/>
          <a:lstStyle/>
          <a:p>
            <a:r>
              <a:rPr kumimoji="1" lang="en-US" altLang="ja-JP" dirty="0"/>
              <a:t>11</a:t>
            </a:r>
            <a:endParaRPr kumimoji="1" lang="ja-JP" altLang="en-US"/>
          </a:p>
        </p:txBody>
      </p:sp>
      <p:sp>
        <p:nvSpPr>
          <p:cNvPr id="19" name="テキスト プレースホルダー 3">
            <a:extLst>
              <a:ext uri="{FF2B5EF4-FFF2-40B4-BE49-F238E27FC236}">
                <a16:creationId xmlns:a16="http://schemas.microsoft.com/office/drawing/2014/main" id="{C033D694-BF37-0C4C-A0DA-0BD65640199C}"/>
              </a:ext>
            </a:extLst>
          </p:cNvPr>
          <p:cNvSpPr txBox="1">
            <a:spLocks/>
          </p:cNvSpPr>
          <p:nvPr/>
        </p:nvSpPr>
        <p:spPr>
          <a:xfrm>
            <a:off x="2321303" y="68428"/>
            <a:ext cx="7089702"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sz="1800">
                <a:solidFill>
                  <a:schemeClr val="tx1"/>
                </a:solidFill>
              </a:rPr>
              <a:t>浸水時や夜間の屋外移動、支援が必要な人との一緒の避難</a:t>
            </a:r>
            <a:endParaRPr kumimoji="1" lang="en-US" altLang="ja-JP" sz="1800" dirty="0">
              <a:solidFill>
                <a:schemeClr val="tx1"/>
              </a:solidFill>
            </a:endParaRPr>
          </a:p>
          <a:p>
            <a:pPr>
              <a:lnSpc>
                <a:spcPts val="2000"/>
              </a:lnSpc>
            </a:pPr>
            <a:r>
              <a:rPr kumimoji="1" lang="ja-JP" altLang="en-US">
                <a:solidFill>
                  <a:schemeClr val="tx1"/>
                </a:solidFill>
              </a:rPr>
              <a:t>雨の状況によっては、危険なことも</a:t>
            </a:r>
          </a:p>
        </p:txBody>
      </p:sp>
      <p:sp>
        <p:nvSpPr>
          <p:cNvPr id="20" name="テキスト ボックス 19">
            <a:extLst>
              <a:ext uri="{FF2B5EF4-FFF2-40B4-BE49-F238E27FC236}">
                <a16:creationId xmlns:a16="http://schemas.microsoft.com/office/drawing/2014/main" id="{10F27E1C-200C-144D-9D1C-1FBED1C4CBDC}"/>
              </a:ext>
            </a:extLst>
          </p:cNvPr>
          <p:cNvSpPr txBox="1"/>
          <p:nvPr/>
        </p:nvSpPr>
        <p:spPr>
          <a:xfrm>
            <a:off x="2354023" y="285597"/>
            <a:ext cx="441147" cy="246221"/>
          </a:xfrm>
          <a:prstGeom prst="rect">
            <a:avLst/>
          </a:prstGeom>
          <a:noFill/>
        </p:spPr>
        <p:txBody>
          <a:bodyPr wrap="none" rtlCol="0">
            <a:spAutoFit/>
          </a:bodyPr>
          <a:lstStyle/>
          <a:p>
            <a:pPr algn="ctr"/>
            <a:r>
              <a:rPr kumimoji="1" lang="ja-JP" altLang="en-US" sz="1000"/>
              <a:t>あめ</a:t>
            </a:r>
          </a:p>
        </p:txBody>
      </p:sp>
      <p:sp>
        <p:nvSpPr>
          <p:cNvPr id="22" name="テキスト ボックス 21">
            <a:extLst>
              <a:ext uri="{FF2B5EF4-FFF2-40B4-BE49-F238E27FC236}">
                <a16:creationId xmlns:a16="http://schemas.microsoft.com/office/drawing/2014/main" id="{943D571A-A371-5049-9A0E-09A65439090C}"/>
              </a:ext>
            </a:extLst>
          </p:cNvPr>
          <p:cNvSpPr txBox="1"/>
          <p:nvPr/>
        </p:nvSpPr>
        <p:spPr>
          <a:xfrm>
            <a:off x="250482" y="124492"/>
            <a:ext cx="1350646" cy="954107"/>
          </a:xfrm>
          <a:prstGeom prst="rect">
            <a:avLst/>
          </a:prstGeom>
          <a:noFill/>
        </p:spPr>
        <p:txBody>
          <a:bodyPr wrap="square" rtlCol="0">
            <a:spAutoFit/>
          </a:bodyPr>
          <a:lstStyle/>
          <a:p>
            <a:pPr algn="ctr"/>
            <a:r>
              <a:rPr kumimoji="1" lang="ja-JP" altLang="en-US" sz="1200" b="1"/>
              <a:t>さらに</a:t>
            </a:r>
            <a:endParaRPr kumimoji="1" lang="en-US" altLang="ja-JP" sz="1200" b="1" dirty="0"/>
          </a:p>
          <a:p>
            <a:pPr algn="ctr"/>
            <a:r>
              <a:rPr kumimoji="1" lang="ja-JP" altLang="en-US" sz="2800" b="1"/>
              <a:t>考えて</a:t>
            </a:r>
          </a:p>
        </p:txBody>
      </p:sp>
      <p:sp>
        <p:nvSpPr>
          <p:cNvPr id="23" name="テキスト ボックス 22">
            <a:extLst>
              <a:ext uri="{FF2B5EF4-FFF2-40B4-BE49-F238E27FC236}">
                <a16:creationId xmlns:a16="http://schemas.microsoft.com/office/drawing/2014/main" id="{D4AB06F2-D68A-864B-9CA4-F4DD38BC7CBB}"/>
              </a:ext>
            </a:extLst>
          </p:cNvPr>
          <p:cNvSpPr txBox="1"/>
          <p:nvPr/>
        </p:nvSpPr>
        <p:spPr>
          <a:xfrm>
            <a:off x="2986336" y="285597"/>
            <a:ext cx="954107" cy="246221"/>
          </a:xfrm>
          <a:prstGeom prst="rect">
            <a:avLst/>
          </a:prstGeom>
          <a:noFill/>
        </p:spPr>
        <p:txBody>
          <a:bodyPr wrap="none" rtlCol="0">
            <a:spAutoFit/>
          </a:bodyPr>
          <a:lstStyle/>
          <a:p>
            <a:pPr algn="ctr"/>
            <a:r>
              <a:rPr kumimoji="1" lang="ja-JP" altLang="en-US" sz="1000"/>
              <a:t>じょうきょう</a:t>
            </a:r>
          </a:p>
        </p:txBody>
      </p:sp>
      <p:sp>
        <p:nvSpPr>
          <p:cNvPr id="24" name="テキスト ボックス 23">
            <a:extLst>
              <a:ext uri="{FF2B5EF4-FFF2-40B4-BE49-F238E27FC236}">
                <a16:creationId xmlns:a16="http://schemas.microsoft.com/office/drawing/2014/main" id="{0F8DDFF7-4FDC-D247-BC45-140841F5509B}"/>
              </a:ext>
            </a:extLst>
          </p:cNvPr>
          <p:cNvSpPr txBox="1"/>
          <p:nvPr/>
        </p:nvSpPr>
        <p:spPr>
          <a:xfrm>
            <a:off x="5996597" y="285597"/>
            <a:ext cx="684804" cy="246221"/>
          </a:xfrm>
          <a:prstGeom prst="rect">
            <a:avLst/>
          </a:prstGeom>
          <a:noFill/>
        </p:spPr>
        <p:txBody>
          <a:bodyPr wrap="none" rtlCol="0">
            <a:spAutoFit/>
          </a:bodyPr>
          <a:lstStyle/>
          <a:p>
            <a:pPr algn="ctr"/>
            <a:r>
              <a:rPr kumimoji="1" lang="ja-JP" altLang="en-US" sz="1000" dirty="0"/>
              <a:t>き    けん</a:t>
            </a:r>
          </a:p>
        </p:txBody>
      </p:sp>
      <p:sp>
        <p:nvSpPr>
          <p:cNvPr id="4" name="テキスト プレースホルダー 3">
            <a:extLst>
              <a:ext uri="{FF2B5EF4-FFF2-40B4-BE49-F238E27FC236}">
                <a16:creationId xmlns:a16="http://schemas.microsoft.com/office/drawing/2014/main" id="{BD9100DC-E621-CA49-A44E-BD0FABFEDCE2}"/>
              </a:ext>
            </a:extLst>
          </p:cNvPr>
          <p:cNvSpPr>
            <a:spLocks noGrp="1"/>
          </p:cNvSpPr>
          <p:nvPr>
            <p:ph type="body" sz="quarter" idx="13"/>
          </p:nvPr>
        </p:nvSpPr>
        <p:spPr/>
        <p:txBody>
          <a:bodyPr/>
          <a:lstStyle/>
          <a:p>
            <a:endParaRPr lang="ja-JP" altLang="en-US"/>
          </a:p>
        </p:txBody>
      </p:sp>
      <p:sp>
        <p:nvSpPr>
          <p:cNvPr id="37" name="正方形/長方形 36">
            <a:extLst>
              <a:ext uri="{FF2B5EF4-FFF2-40B4-BE49-F238E27FC236}">
                <a16:creationId xmlns:a16="http://schemas.microsoft.com/office/drawing/2014/main" id="{D132E3E5-F4B4-AF40-91A1-4237E1528DB6}"/>
              </a:ext>
            </a:extLst>
          </p:cNvPr>
          <p:cNvSpPr/>
          <p:nvPr/>
        </p:nvSpPr>
        <p:spPr>
          <a:xfrm>
            <a:off x="343949" y="1846472"/>
            <a:ext cx="8286683" cy="1439318"/>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C083DC94-C4DD-E444-BD10-D307F0E5EAA5}"/>
              </a:ext>
            </a:extLst>
          </p:cNvPr>
          <p:cNvSpPr/>
          <p:nvPr/>
        </p:nvSpPr>
        <p:spPr>
          <a:xfrm>
            <a:off x="2449140" y="1934592"/>
            <a:ext cx="6116781" cy="1269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sp>
        <p:nvSpPr>
          <p:cNvPr id="39" name="正方形/長方形 38">
            <a:extLst>
              <a:ext uri="{FF2B5EF4-FFF2-40B4-BE49-F238E27FC236}">
                <a16:creationId xmlns:a16="http://schemas.microsoft.com/office/drawing/2014/main" id="{1531225F-3351-A446-A2F4-839FF158267E}"/>
              </a:ext>
            </a:extLst>
          </p:cNvPr>
          <p:cNvSpPr/>
          <p:nvPr/>
        </p:nvSpPr>
        <p:spPr>
          <a:xfrm>
            <a:off x="343575" y="3318231"/>
            <a:ext cx="8287057" cy="1784837"/>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A80C4"/>
              </a:solidFill>
            </a:endParaRPr>
          </a:p>
        </p:txBody>
      </p:sp>
      <p:sp>
        <p:nvSpPr>
          <p:cNvPr id="40" name="正方形/長方形 39">
            <a:extLst>
              <a:ext uri="{FF2B5EF4-FFF2-40B4-BE49-F238E27FC236}">
                <a16:creationId xmlns:a16="http://schemas.microsoft.com/office/drawing/2014/main" id="{1DC981E6-A3D3-0D4D-A7EC-72AC9E2037F8}"/>
              </a:ext>
            </a:extLst>
          </p:cNvPr>
          <p:cNvSpPr/>
          <p:nvPr/>
        </p:nvSpPr>
        <p:spPr>
          <a:xfrm>
            <a:off x="2447978" y="3390788"/>
            <a:ext cx="6116781" cy="1620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sp>
        <p:nvSpPr>
          <p:cNvPr id="41" name="正方形/長方形 40">
            <a:extLst>
              <a:ext uri="{FF2B5EF4-FFF2-40B4-BE49-F238E27FC236}">
                <a16:creationId xmlns:a16="http://schemas.microsoft.com/office/drawing/2014/main" id="{21BC383A-C5A9-AB42-9108-E782FA9F308D}"/>
              </a:ext>
            </a:extLst>
          </p:cNvPr>
          <p:cNvSpPr/>
          <p:nvPr/>
        </p:nvSpPr>
        <p:spPr>
          <a:xfrm>
            <a:off x="343575" y="5154289"/>
            <a:ext cx="8299757" cy="1525335"/>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9FC4264-F3ED-DD40-94E2-37AE3E9A00E3}"/>
              </a:ext>
            </a:extLst>
          </p:cNvPr>
          <p:cNvSpPr/>
          <p:nvPr/>
        </p:nvSpPr>
        <p:spPr>
          <a:xfrm>
            <a:off x="2464554" y="5212136"/>
            <a:ext cx="6104081" cy="1399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grpSp>
        <p:nvGrpSpPr>
          <p:cNvPr id="43" name="グループ化 42">
            <a:extLst>
              <a:ext uri="{FF2B5EF4-FFF2-40B4-BE49-F238E27FC236}">
                <a16:creationId xmlns:a16="http://schemas.microsoft.com/office/drawing/2014/main" id="{4634D126-6F47-3546-AAF6-FCC72C4A2736}"/>
              </a:ext>
            </a:extLst>
          </p:cNvPr>
          <p:cNvGrpSpPr/>
          <p:nvPr/>
        </p:nvGrpSpPr>
        <p:grpSpPr>
          <a:xfrm>
            <a:off x="126540" y="2038930"/>
            <a:ext cx="2511886" cy="1121258"/>
            <a:chOff x="193215" y="2493530"/>
            <a:chExt cx="2511886" cy="1121258"/>
          </a:xfrm>
        </p:grpSpPr>
        <p:sp>
          <p:nvSpPr>
            <p:cNvPr id="44" name="テキスト ボックス 43">
              <a:extLst>
                <a:ext uri="{FF2B5EF4-FFF2-40B4-BE49-F238E27FC236}">
                  <a16:creationId xmlns:a16="http://schemas.microsoft.com/office/drawing/2014/main" id="{F754673F-13CA-E34A-B0CD-4ADC10A6094D}"/>
                </a:ext>
              </a:extLst>
            </p:cNvPr>
            <p:cNvSpPr txBox="1"/>
            <p:nvPr/>
          </p:nvSpPr>
          <p:spPr>
            <a:xfrm>
              <a:off x="193215" y="2509870"/>
              <a:ext cx="2511886" cy="1104918"/>
            </a:xfrm>
            <a:prstGeom prst="rect">
              <a:avLst/>
            </a:prstGeom>
            <a:noFill/>
          </p:spPr>
          <p:txBody>
            <a:bodyPr wrap="square" rtlCol="0">
              <a:spAutoFit/>
            </a:bodyPr>
            <a:lstStyle/>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避難に</a:t>
              </a:r>
              <a:endParaRPr lang="en-US" altLang="ja-JP" sz="2800" b="1" dirty="0">
                <a:latin typeface="メイリオ" panose="020B0604030504040204" pitchFamily="50" charset="-128"/>
                <a:ea typeface="メイリオ" panose="020B0604030504040204" pitchFamily="50" charset="-128"/>
              </a:endParaRPr>
            </a:p>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必要な時間</a:t>
              </a:r>
              <a:endParaRPr lang="en-US" altLang="ja-JP" sz="2800"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39C51557-70B3-6648-BD1E-B23621AF90EF}"/>
                </a:ext>
              </a:extLst>
            </p:cNvPr>
            <p:cNvSpPr txBox="1"/>
            <p:nvPr/>
          </p:nvSpPr>
          <p:spPr>
            <a:xfrm>
              <a:off x="1069423" y="2493530"/>
              <a:ext cx="557845" cy="153888"/>
            </a:xfrm>
            <a:prstGeom prst="rect">
              <a:avLst/>
            </a:prstGeom>
            <a:noFill/>
          </p:spPr>
          <p:txBody>
            <a:bodyPr wrap="none" lIns="0" tIns="0" rIns="0" bIns="0" rtlCol="0">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ひ   なん </a:t>
              </a:r>
            </a:p>
          </p:txBody>
        </p:sp>
      </p:grpSp>
      <p:grpSp>
        <p:nvGrpSpPr>
          <p:cNvPr id="46" name="グループ化 45">
            <a:extLst>
              <a:ext uri="{FF2B5EF4-FFF2-40B4-BE49-F238E27FC236}">
                <a16:creationId xmlns:a16="http://schemas.microsoft.com/office/drawing/2014/main" id="{4F6D1CE1-AAAC-5843-9C6E-0B480D31C87A}"/>
              </a:ext>
            </a:extLst>
          </p:cNvPr>
          <p:cNvGrpSpPr/>
          <p:nvPr/>
        </p:nvGrpSpPr>
        <p:grpSpPr>
          <a:xfrm>
            <a:off x="145590" y="3748914"/>
            <a:ext cx="2511886" cy="1109229"/>
            <a:chOff x="193215" y="3822514"/>
            <a:chExt cx="2511886" cy="1109229"/>
          </a:xfrm>
        </p:grpSpPr>
        <p:sp>
          <p:nvSpPr>
            <p:cNvPr id="47" name="テキスト ボックス 46">
              <a:extLst>
                <a:ext uri="{FF2B5EF4-FFF2-40B4-BE49-F238E27FC236}">
                  <a16:creationId xmlns:a16="http://schemas.microsoft.com/office/drawing/2014/main" id="{A1E1D1D3-B98F-6547-810D-3AB965A56144}"/>
                </a:ext>
              </a:extLst>
            </p:cNvPr>
            <p:cNvSpPr txBox="1"/>
            <p:nvPr/>
          </p:nvSpPr>
          <p:spPr>
            <a:xfrm>
              <a:off x="193215" y="3826825"/>
              <a:ext cx="2511886" cy="1104918"/>
            </a:xfrm>
            <a:prstGeom prst="rect">
              <a:avLst/>
            </a:prstGeom>
            <a:noFill/>
          </p:spPr>
          <p:txBody>
            <a:bodyPr wrap="square" rtlCol="0">
              <a:spAutoFit/>
            </a:bodyPr>
            <a:lstStyle/>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雨風が</a:t>
              </a:r>
              <a:endParaRPr lang="en-US" altLang="ja-JP" sz="2800" b="1" dirty="0">
                <a:latin typeface="メイリオ" panose="020B0604030504040204" pitchFamily="50" charset="-128"/>
                <a:ea typeface="メイリオ" panose="020B0604030504040204" pitchFamily="50" charset="-128"/>
              </a:endParaRPr>
            </a:p>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強くなると</a:t>
              </a:r>
              <a:endParaRPr lang="en-US" altLang="ja-JP" sz="2800"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8A0E7EA1-EFDC-7343-806D-4DD648224D1F}"/>
                </a:ext>
              </a:extLst>
            </p:cNvPr>
            <p:cNvSpPr txBox="1"/>
            <p:nvPr/>
          </p:nvSpPr>
          <p:spPr>
            <a:xfrm>
              <a:off x="975858" y="3822514"/>
              <a:ext cx="599523" cy="153888"/>
            </a:xfrm>
            <a:prstGeom prst="rect">
              <a:avLst/>
            </a:prstGeom>
            <a:noFill/>
          </p:spPr>
          <p:txBody>
            <a:bodyPr wrap="none" lIns="0" tIns="0" rIns="0" bIns="0" rtlCol="0">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あめ  かぜ</a:t>
              </a:r>
            </a:p>
          </p:txBody>
        </p:sp>
      </p:grpSp>
      <p:grpSp>
        <p:nvGrpSpPr>
          <p:cNvPr id="49" name="グループ化 48">
            <a:extLst>
              <a:ext uri="{FF2B5EF4-FFF2-40B4-BE49-F238E27FC236}">
                <a16:creationId xmlns:a16="http://schemas.microsoft.com/office/drawing/2014/main" id="{44753B2C-2010-EB44-A5A8-AF8667713A37}"/>
              </a:ext>
            </a:extLst>
          </p:cNvPr>
          <p:cNvGrpSpPr/>
          <p:nvPr/>
        </p:nvGrpSpPr>
        <p:grpSpPr>
          <a:xfrm>
            <a:off x="167815" y="5434627"/>
            <a:ext cx="2511886" cy="886369"/>
            <a:chOff x="167815" y="4946252"/>
            <a:chExt cx="2511886" cy="886369"/>
          </a:xfrm>
        </p:grpSpPr>
        <p:sp>
          <p:nvSpPr>
            <p:cNvPr id="50" name="テキスト ボックス 49">
              <a:extLst>
                <a:ext uri="{FF2B5EF4-FFF2-40B4-BE49-F238E27FC236}">
                  <a16:creationId xmlns:a16="http://schemas.microsoft.com/office/drawing/2014/main" id="{8F26DA9C-5DA6-134F-BA11-E0982B42534B}"/>
                </a:ext>
              </a:extLst>
            </p:cNvPr>
            <p:cNvSpPr txBox="1"/>
            <p:nvPr/>
          </p:nvSpPr>
          <p:spPr>
            <a:xfrm>
              <a:off x="167815" y="5017013"/>
              <a:ext cx="2511886" cy="815608"/>
            </a:xfrm>
            <a:prstGeom prst="rect">
              <a:avLst/>
            </a:prstGeom>
            <a:noFill/>
          </p:spPr>
          <p:txBody>
            <a:bodyPr wrap="square" rtlCol="0">
              <a:spAutoFit/>
            </a:bodyPr>
            <a:lstStyle/>
            <a:p>
              <a:pPr algn="ctr">
                <a:lnSpc>
                  <a:spcPct val="120000"/>
                </a:lnSpc>
                <a:buClr>
                  <a:srgbClr val="404040"/>
                </a:buClr>
              </a:pPr>
              <a:r>
                <a:rPr lang="ja-JP" altLang="en-US" sz="2000" b="1" dirty="0">
                  <a:latin typeface="メイリオ" panose="020B0604030504040204" pitchFamily="50" charset="-128"/>
                  <a:ea typeface="メイリオ" panose="020B0604030504040204" pitchFamily="50" charset="-128"/>
                </a:rPr>
                <a:t>急激に状況が</a:t>
              </a:r>
              <a:endParaRPr lang="en-US" altLang="ja-JP" sz="2000" b="1" dirty="0">
                <a:latin typeface="メイリオ" panose="020B0604030504040204" pitchFamily="50" charset="-128"/>
                <a:ea typeface="メイリオ" panose="020B0604030504040204" pitchFamily="50" charset="-128"/>
              </a:endParaRPr>
            </a:p>
            <a:p>
              <a:pPr algn="ctr">
                <a:lnSpc>
                  <a:spcPct val="120000"/>
                </a:lnSpc>
                <a:buClr>
                  <a:srgbClr val="404040"/>
                </a:buClr>
              </a:pPr>
              <a:r>
                <a:rPr lang="ja-JP" altLang="en-US" sz="2000" b="1" dirty="0">
                  <a:latin typeface="メイリオ" panose="020B0604030504040204" pitchFamily="50" charset="-128"/>
                  <a:ea typeface="メイリオ" panose="020B0604030504040204" pitchFamily="50" charset="-128"/>
                </a:rPr>
                <a:t>悪化することも</a:t>
              </a:r>
              <a:endParaRPr lang="en-US" altLang="ja-JP" sz="2000"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B4FC8528-6FDC-9449-9167-A1F07C54C6AE}"/>
                </a:ext>
              </a:extLst>
            </p:cNvPr>
            <p:cNvSpPr txBox="1"/>
            <p:nvPr/>
          </p:nvSpPr>
          <p:spPr>
            <a:xfrm>
              <a:off x="669266" y="4946252"/>
              <a:ext cx="1368965" cy="146194"/>
            </a:xfrm>
            <a:prstGeom prst="rect">
              <a:avLst/>
            </a:prstGeom>
            <a:noFill/>
          </p:spPr>
          <p:txBody>
            <a:bodyPr wrap="none" lIns="0" tIns="0" rIns="0" bIns="0" rtlCol="0">
              <a:spAutoFit/>
            </a:bodyPr>
            <a:lstStyle/>
            <a:p>
              <a:pPr>
                <a:lnSpc>
                  <a:spcPts val="1200"/>
                </a:lnSpc>
              </a:pPr>
              <a:r>
                <a:rPr kumimoji="1" lang="ja-JP" altLang="en-US" sz="800" dirty="0">
                  <a:latin typeface="メイリオ" panose="020B0604030504040204" pitchFamily="50" charset="-128"/>
                  <a:ea typeface="メイリオ" panose="020B0604030504040204" pitchFamily="50" charset="-128"/>
                </a:rPr>
                <a:t>きゅうげき　　じょうきょう</a:t>
              </a:r>
            </a:p>
          </p:txBody>
        </p:sp>
      </p:grpSp>
      <p:sp>
        <p:nvSpPr>
          <p:cNvPr id="52" name="正方形/長方形 51">
            <a:extLst>
              <a:ext uri="{FF2B5EF4-FFF2-40B4-BE49-F238E27FC236}">
                <a16:creationId xmlns:a16="http://schemas.microsoft.com/office/drawing/2014/main" id="{522B1BFF-B635-204A-8CC9-D1DE2CF1F1C6}"/>
              </a:ext>
            </a:extLst>
          </p:cNvPr>
          <p:cNvSpPr/>
          <p:nvPr/>
        </p:nvSpPr>
        <p:spPr>
          <a:xfrm>
            <a:off x="2494432" y="1996385"/>
            <a:ext cx="6256066" cy="1269578"/>
          </a:xfrm>
          <a:prstGeom prst="rect">
            <a:avLst/>
          </a:prstGeom>
        </p:spPr>
        <p:txBody>
          <a:bodyPr wrap="square">
            <a:spAutoFit/>
          </a:bodyPr>
          <a:lstStyle/>
          <a:p>
            <a:pPr marL="342900" indent="-342900">
              <a:lnSpc>
                <a:spcPct val="130000"/>
              </a:lnSpc>
              <a:spcAft>
                <a:spcPts val="3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一緒に避難する人</a:t>
            </a:r>
            <a:r>
              <a:rPr lang="ja-JP" altLang="en-US" sz="2000"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雨風や道路など外の様子</a:t>
            </a:r>
            <a:r>
              <a:rPr lang="ja-JP" altLang="en-US" sz="2000" dirty="0">
                <a:solidFill>
                  <a:srgbClr val="404040"/>
                </a:solidFill>
                <a:latin typeface="メイリオ" pitchFamily="50" charset="-128"/>
                <a:ea typeface="メイリオ" pitchFamily="50" charset="-128"/>
              </a:rPr>
              <a:t>に</a:t>
            </a:r>
            <a:br>
              <a:rPr lang="en-US" altLang="ja-JP" sz="2000" dirty="0">
                <a:solidFill>
                  <a:srgbClr val="404040"/>
                </a:solidFill>
                <a:latin typeface="メイリオ" pitchFamily="50" charset="-128"/>
                <a:ea typeface="メイリオ" pitchFamily="50" charset="-128"/>
              </a:rPr>
            </a:br>
            <a:r>
              <a:rPr lang="ja-JP" altLang="en-US" sz="2000" dirty="0">
                <a:solidFill>
                  <a:srgbClr val="404040"/>
                </a:solidFill>
                <a:latin typeface="メイリオ" pitchFamily="50" charset="-128"/>
                <a:ea typeface="メイリオ" pitchFamily="50" charset="-128"/>
              </a:rPr>
              <a:t>より、</a:t>
            </a:r>
            <a:r>
              <a:rPr lang="ja-JP" altLang="en-US" sz="2000" b="1" dirty="0">
                <a:solidFill>
                  <a:srgbClr val="404040"/>
                </a:solidFill>
                <a:latin typeface="メイリオ" pitchFamily="50" charset="-128"/>
                <a:ea typeface="メイリオ" pitchFamily="50" charset="-128"/>
              </a:rPr>
              <a:t>持ち物（非常持ち出し品）や服装、</a:t>
            </a:r>
            <a:br>
              <a:rPr lang="en-US" altLang="ja-JP" sz="2000" b="1" dirty="0">
                <a:solidFill>
                  <a:srgbClr val="404040"/>
                </a:solidFill>
                <a:latin typeface="メイリオ" pitchFamily="50" charset="-128"/>
                <a:ea typeface="メイリオ" pitchFamily="50" charset="-128"/>
              </a:rPr>
            </a:br>
            <a:r>
              <a:rPr lang="ja-JP" altLang="en-US" sz="2000" b="1" dirty="0">
                <a:solidFill>
                  <a:srgbClr val="404040"/>
                </a:solidFill>
                <a:latin typeface="メイリオ" pitchFamily="50" charset="-128"/>
                <a:ea typeface="メイリオ" pitchFamily="50" charset="-128"/>
              </a:rPr>
              <a:t>避難に必要な時間は異なる</a:t>
            </a:r>
          </a:p>
        </p:txBody>
      </p:sp>
      <p:sp>
        <p:nvSpPr>
          <p:cNvPr id="53" name="正方形/長方形 52">
            <a:extLst>
              <a:ext uri="{FF2B5EF4-FFF2-40B4-BE49-F238E27FC236}">
                <a16:creationId xmlns:a16="http://schemas.microsoft.com/office/drawing/2014/main" id="{A12C9925-5B3F-CD49-9E28-1BB4FACB7384}"/>
              </a:ext>
            </a:extLst>
          </p:cNvPr>
          <p:cNvSpPr/>
          <p:nvPr/>
        </p:nvSpPr>
        <p:spPr>
          <a:xfrm>
            <a:off x="2437960" y="3410800"/>
            <a:ext cx="6205372" cy="1669688"/>
          </a:xfrm>
          <a:prstGeom prst="rect">
            <a:avLst/>
          </a:prstGeom>
        </p:spPr>
        <p:txBody>
          <a:bodyPr wrap="square" rIns="0">
            <a:spAutoFit/>
          </a:bodyPr>
          <a:lstStyle/>
          <a:p>
            <a:pPr marL="342900" indent="-342900">
              <a:lnSpc>
                <a:spcPct val="130000"/>
              </a:lnSpc>
              <a:spcAft>
                <a:spcPts val="3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雨や風が強くなると</a:t>
            </a:r>
            <a:r>
              <a:rPr lang="ja-JP" altLang="en-US" sz="2000" dirty="0">
                <a:solidFill>
                  <a:srgbClr val="404040"/>
                </a:solidFill>
                <a:latin typeface="メイリオ" pitchFamily="50" charset="-128"/>
                <a:ea typeface="メイリオ" pitchFamily="50" charset="-128"/>
              </a:rPr>
              <a:t>屋外を移動することが</a:t>
            </a:r>
            <a:r>
              <a:rPr lang="ja-JP" altLang="en-US" sz="2000" b="1" dirty="0">
                <a:solidFill>
                  <a:srgbClr val="404040"/>
                </a:solidFill>
                <a:latin typeface="メイリオ" pitchFamily="50" charset="-128"/>
                <a:ea typeface="メイリオ" pitchFamily="50" charset="-128"/>
              </a:rPr>
              <a:t>難しくなる。道路が浸水したり夜になる</a:t>
            </a:r>
            <a:r>
              <a:rPr lang="ja-JP" altLang="en-US" sz="2000" dirty="0">
                <a:solidFill>
                  <a:srgbClr val="404040"/>
                </a:solidFill>
                <a:latin typeface="メイリオ" pitchFamily="50" charset="-128"/>
                <a:ea typeface="メイリオ" pitchFamily="50" charset="-128"/>
              </a:rPr>
              <a:t>と、足下が</a:t>
            </a:r>
            <a:br>
              <a:rPr lang="en-US" altLang="ja-JP" sz="2000" dirty="0">
                <a:solidFill>
                  <a:srgbClr val="404040"/>
                </a:solidFill>
                <a:latin typeface="メイリオ" pitchFamily="50" charset="-128"/>
                <a:ea typeface="メイリオ" pitchFamily="50" charset="-128"/>
              </a:rPr>
            </a:br>
            <a:r>
              <a:rPr lang="ja-JP" altLang="en-US" sz="2000" dirty="0">
                <a:solidFill>
                  <a:srgbClr val="404040"/>
                </a:solidFill>
                <a:latin typeface="メイリオ" pitchFamily="50" charset="-128"/>
                <a:ea typeface="メイリオ" pitchFamily="50" charset="-128"/>
              </a:rPr>
              <a:t>見えず、</a:t>
            </a:r>
            <a:r>
              <a:rPr lang="ja-JP" altLang="en-US" sz="2000" b="1" dirty="0">
                <a:solidFill>
                  <a:srgbClr val="404040"/>
                </a:solidFill>
                <a:latin typeface="メイリオ" pitchFamily="50" charset="-128"/>
                <a:ea typeface="メイリオ" pitchFamily="50" charset="-128"/>
              </a:rPr>
              <a:t>移動は危険を伴う</a:t>
            </a:r>
            <a:r>
              <a:rPr lang="ja-JP" altLang="en-US" sz="2000" dirty="0">
                <a:solidFill>
                  <a:srgbClr val="404040"/>
                </a:solidFill>
                <a:latin typeface="メイリオ" pitchFamily="50" charset="-128"/>
                <a:ea typeface="メイリオ" pitchFamily="50" charset="-128"/>
              </a:rPr>
              <a:t>場合もある。</a:t>
            </a:r>
            <a:br>
              <a:rPr lang="en-US" altLang="ja-JP" sz="2000" dirty="0">
                <a:solidFill>
                  <a:srgbClr val="404040"/>
                </a:solidFill>
                <a:latin typeface="メイリオ" pitchFamily="50" charset="-128"/>
                <a:ea typeface="メイリオ" pitchFamily="50" charset="-128"/>
              </a:rPr>
            </a:br>
            <a:r>
              <a:rPr lang="ja-JP" altLang="en-US" sz="2000" dirty="0">
                <a:solidFill>
                  <a:srgbClr val="404040"/>
                </a:solidFill>
                <a:latin typeface="メイリオ" pitchFamily="50" charset="-128"/>
                <a:ea typeface="メイリオ" pitchFamily="50" charset="-128"/>
              </a:rPr>
              <a:t>そうならない内に、</a:t>
            </a:r>
            <a:r>
              <a:rPr lang="ja-JP" altLang="en-US" sz="2000" b="1" dirty="0">
                <a:solidFill>
                  <a:srgbClr val="404040"/>
                </a:solidFill>
                <a:latin typeface="メイリオ" pitchFamily="50" charset="-128"/>
                <a:ea typeface="メイリオ" pitchFamily="50" charset="-128"/>
              </a:rPr>
              <a:t>早めの行動が大事</a:t>
            </a:r>
          </a:p>
        </p:txBody>
      </p:sp>
      <p:grpSp>
        <p:nvGrpSpPr>
          <p:cNvPr id="54" name="グループ化 53">
            <a:extLst>
              <a:ext uri="{FF2B5EF4-FFF2-40B4-BE49-F238E27FC236}">
                <a16:creationId xmlns:a16="http://schemas.microsoft.com/office/drawing/2014/main" id="{0F89C713-5236-4144-B6B7-4A6936D1B9F4}"/>
              </a:ext>
            </a:extLst>
          </p:cNvPr>
          <p:cNvGrpSpPr/>
          <p:nvPr/>
        </p:nvGrpSpPr>
        <p:grpSpPr>
          <a:xfrm>
            <a:off x="2437593" y="5278242"/>
            <a:ext cx="6179025" cy="1320800"/>
            <a:chOff x="2364472" y="4855834"/>
            <a:chExt cx="6179025" cy="1320800"/>
          </a:xfrm>
        </p:grpSpPr>
        <p:sp>
          <p:nvSpPr>
            <p:cNvPr id="55" name="正方形/長方形 54">
              <a:extLst>
                <a:ext uri="{FF2B5EF4-FFF2-40B4-BE49-F238E27FC236}">
                  <a16:creationId xmlns:a16="http://schemas.microsoft.com/office/drawing/2014/main" id="{EB9D221E-C6B8-2F4D-B370-DB8E46C0D0DC}"/>
                </a:ext>
              </a:extLst>
            </p:cNvPr>
            <p:cNvSpPr/>
            <p:nvPr/>
          </p:nvSpPr>
          <p:spPr>
            <a:xfrm>
              <a:off x="2364472" y="4907056"/>
              <a:ext cx="6179025" cy="1269578"/>
            </a:xfrm>
            <a:prstGeom prst="rect">
              <a:avLst/>
            </a:prstGeom>
          </p:spPr>
          <p:txBody>
            <a:bodyPr wrap="square">
              <a:spAutoFit/>
            </a:bodyPr>
            <a:lstStyle/>
            <a:p>
              <a:pPr marL="342900" indent="-342900">
                <a:lnSpc>
                  <a:spcPct val="130000"/>
                </a:lnSpc>
                <a:spcAft>
                  <a:spcPts val="300"/>
                </a:spcAft>
                <a:buFont typeface="Wingdings" panose="05000000000000000000" pitchFamily="2" charset="2"/>
                <a:buChar char="l"/>
              </a:pPr>
              <a:r>
                <a:rPr lang="ja-JP" altLang="en-US" sz="2000" dirty="0">
                  <a:solidFill>
                    <a:srgbClr val="404040"/>
                  </a:solidFill>
                  <a:latin typeface="メイリオ" panose="020B0604030504040204" pitchFamily="50" charset="-128"/>
                  <a:ea typeface="メイリオ" panose="020B0604030504040204" pitchFamily="50" charset="-128"/>
                </a:rPr>
                <a:t>特に、</a:t>
              </a:r>
              <a:r>
                <a:rPr lang="ja-JP" altLang="en-US" sz="2000" b="1" dirty="0">
                  <a:solidFill>
                    <a:srgbClr val="404040"/>
                  </a:solidFill>
                  <a:latin typeface="メイリオ" panose="020B0604030504040204" pitchFamily="50" charset="-128"/>
                  <a:ea typeface="メイリオ" panose="020B0604030504040204" pitchFamily="50" charset="-128"/>
                </a:rPr>
                <a:t>土砂崩れや急激な水位上昇による洪水</a:t>
              </a:r>
              <a:r>
                <a:rPr lang="ja-JP" altLang="en-US" sz="2000" dirty="0">
                  <a:solidFill>
                    <a:srgbClr val="404040"/>
                  </a:solidFill>
                  <a:latin typeface="メイリオ" panose="020B0604030504040204" pitchFamily="50" charset="-128"/>
                  <a:ea typeface="メイリオ" panose="020B0604030504040204" pitchFamily="50" charset="-128"/>
                </a:rPr>
                <a:t>は、予測が難しく、急激に状況が悪化する場合あり。</a:t>
              </a:r>
              <a:r>
                <a:rPr lang="ja-JP" altLang="en-US" sz="2000" b="1" dirty="0">
                  <a:solidFill>
                    <a:srgbClr val="404040"/>
                  </a:solidFill>
                  <a:latin typeface="メイリオ" panose="020B0604030504040204" pitchFamily="50" charset="-128"/>
                  <a:ea typeface="メイリオ" panose="020B0604030504040204" pitchFamily="50" charset="-128"/>
                </a:rPr>
                <a:t>早めの行動が重要</a:t>
              </a:r>
            </a:p>
          </p:txBody>
        </p:sp>
        <p:sp>
          <p:nvSpPr>
            <p:cNvPr id="56" name="テキスト ボックス 55">
              <a:extLst>
                <a:ext uri="{FF2B5EF4-FFF2-40B4-BE49-F238E27FC236}">
                  <a16:creationId xmlns:a16="http://schemas.microsoft.com/office/drawing/2014/main" id="{0593B8BE-BCF1-D541-B409-41819C306AB4}"/>
                </a:ext>
              </a:extLst>
            </p:cNvPr>
            <p:cNvSpPr txBox="1"/>
            <p:nvPr/>
          </p:nvSpPr>
          <p:spPr>
            <a:xfrm>
              <a:off x="2829158" y="4855834"/>
              <a:ext cx="5065489" cy="150811"/>
            </a:xfrm>
            <a:prstGeom prst="rect">
              <a:avLst/>
            </a:prstGeom>
            <a:noFill/>
          </p:spPr>
          <p:txBody>
            <a:bodyPr wrap="none" lIns="0" tIns="0" rIns="0" bIns="0" rtlCol="0">
              <a:spAutoFit/>
            </a:bodyPr>
            <a:lstStyle/>
            <a:p>
              <a:pPr>
                <a:lnSpc>
                  <a:spcPct val="130000"/>
                </a:lnSpc>
              </a:pPr>
              <a:r>
                <a:rPr kumimoji="1" lang="ja-JP" altLang="en-US" sz="800" dirty="0">
                  <a:solidFill>
                    <a:srgbClr val="404040"/>
                  </a:solidFill>
                  <a:latin typeface="メイリオ" panose="020B0604030504040204" pitchFamily="50" charset="-128"/>
                  <a:ea typeface="メイリオ" panose="020B0604030504040204" pitchFamily="50" charset="-128"/>
                </a:rPr>
                <a:t>とく　　　　　　ど　しゃくず　　　　　 きゅうげき         すい   い じょうしょう                     こう ずい</a:t>
              </a:r>
            </a:p>
          </p:txBody>
        </p:sp>
      </p:grpSp>
      <p:sp>
        <p:nvSpPr>
          <p:cNvPr id="57" name="テキスト ボックス 56">
            <a:extLst>
              <a:ext uri="{FF2B5EF4-FFF2-40B4-BE49-F238E27FC236}">
                <a16:creationId xmlns:a16="http://schemas.microsoft.com/office/drawing/2014/main" id="{5B6B8C6F-F733-A64E-9CB8-D5ABFA3A3907}"/>
              </a:ext>
            </a:extLst>
          </p:cNvPr>
          <p:cNvSpPr txBox="1"/>
          <p:nvPr/>
        </p:nvSpPr>
        <p:spPr>
          <a:xfrm>
            <a:off x="2257491" y="1299808"/>
            <a:ext cx="4629018" cy="587853"/>
          </a:xfrm>
          <a:prstGeom prst="rect">
            <a:avLst/>
          </a:prstGeom>
          <a:noFill/>
        </p:spPr>
        <p:txBody>
          <a:bodyPr wrap="square" rtlCol="0">
            <a:spAutoFit/>
          </a:bodyPr>
          <a:lstStyle/>
          <a:p>
            <a:pPr algn="ctr">
              <a:lnSpc>
                <a:spcPct val="120000"/>
              </a:lnSpc>
              <a:buClr>
                <a:srgbClr val="404040"/>
              </a:buClr>
            </a:pPr>
            <a:r>
              <a:rPr lang="ja-JP" altLang="en-US" sz="2800" b="1" dirty="0">
                <a:solidFill>
                  <a:srgbClr val="404040"/>
                </a:solidFill>
                <a:latin typeface="メイリオ" panose="020B0604030504040204" pitchFamily="50" charset="-128"/>
                <a:ea typeface="メイリオ" panose="020B0604030504040204" pitchFamily="50" charset="-128"/>
              </a:rPr>
              <a:t>さらに考えてみましょう</a:t>
            </a:r>
            <a:endParaRPr lang="en-US" altLang="ja-JP" sz="2800" b="1" dirty="0">
              <a:solidFill>
                <a:srgbClr val="404040"/>
              </a:solidFill>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53CC8B9A-47F2-5447-8D92-2363AFEABB96}"/>
              </a:ext>
            </a:extLst>
          </p:cNvPr>
          <p:cNvSpPr txBox="1"/>
          <p:nvPr/>
        </p:nvSpPr>
        <p:spPr>
          <a:xfrm>
            <a:off x="559029" y="2527709"/>
            <a:ext cx="1710405" cy="153888"/>
          </a:xfrm>
          <a:prstGeom prst="rect">
            <a:avLst/>
          </a:prstGeom>
          <a:noFill/>
        </p:spPr>
        <p:txBody>
          <a:bodyPr wrap="none" lIns="0" tIns="0" rIns="0" bIns="0" rtlCol="0">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ひつ　よう　　　　じ　かん</a:t>
            </a:r>
          </a:p>
        </p:txBody>
      </p:sp>
      <p:sp>
        <p:nvSpPr>
          <p:cNvPr id="59" name="テキスト ボックス 58">
            <a:extLst>
              <a:ext uri="{FF2B5EF4-FFF2-40B4-BE49-F238E27FC236}">
                <a16:creationId xmlns:a16="http://schemas.microsoft.com/office/drawing/2014/main" id="{0AFA7561-0888-6A47-B38F-73AF04B0D096}"/>
              </a:ext>
            </a:extLst>
          </p:cNvPr>
          <p:cNvSpPr txBox="1"/>
          <p:nvPr/>
        </p:nvSpPr>
        <p:spPr>
          <a:xfrm>
            <a:off x="570235" y="4232655"/>
            <a:ext cx="256480" cy="153888"/>
          </a:xfrm>
          <a:prstGeom prst="rect">
            <a:avLst/>
          </a:prstGeom>
          <a:noFill/>
        </p:spPr>
        <p:txBody>
          <a:bodyPr wrap="none" lIns="0" tIns="0" rIns="0" bIns="0" rtlCol="0">
            <a:spAutoFit/>
          </a:bodyPr>
          <a:lstStyle/>
          <a:p>
            <a:pPr>
              <a:lnSpc>
                <a:spcPts val="1200"/>
              </a:lnSpc>
            </a:pPr>
            <a:r>
              <a:rPr lang="ja-JP" altLang="en-US" sz="1000" dirty="0">
                <a:latin typeface="メイリオ" panose="020B0604030504040204" pitchFamily="50" charset="-128"/>
                <a:ea typeface="メイリオ" panose="020B0604030504040204" pitchFamily="50" charset="-128"/>
              </a:rPr>
              <a:t>つよ</a:t>
            </a:r>
            <a:endParaRPr kumimoji="1" lang="en-US" altLang="ja-JP" sz="10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E8A19A33-F1E0-C147-A14B-0A8A1C82FDB3}"/>
              </a:ext>
            </a:extLst>
          </p:cNvPr>
          <p:cNvSpPr txBox="1"/>
          <p:nvPr/>
        </p:nvSpPr>
        <p:spPr>
          <a:xfrm>
            <a:off x="576982" y="5830186"/>
            <a:ext cx="378309" cy="146194"/>
          </a:xfrm>
          <a:prstGeom prst="rect">
            <a:avLst/>
          </a:prstGeom>
          <a:noFill/>
        </p:spPr>
        <p:txBody>
          <a:bodyPr wrap="none" lIns="0" tIns="0" rIns="0" bIns="0" rtlCol="0">
            <a:spAutoFit/>
          </a:bodyPr>
          <a:lstStyle/>
          <a:p>
            <a:pPr>
              <a:lnSpc>
                <a:spcPts val="1200"/>
              </a:lnSpc>
            </a:pPr>
            <a:r>
              <a:rPr lang="ja-JP" altLang="en-US" sz="800" dirty="0">
                <a:latin typeface="メイリオ" panose="020B0604030504040204" pitchFamily="50" charset="-128"/>
                <a:ea typeface="メイリオ" panose="020B0604030504040204" pitchFamily="50" charset="-128"/>
              </a:rPr>
              <a:t>あっ  か</a:t>
            </a:r>
            <a:endParaRPr kumimoji="1" lang="en-US" altLang="ja-JP" sz="800"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53F4D7CA-8E86-BA41-B861-24D7FF35B562}"/>
              </a:ext>
            </a:extLst>
          </p:cNvPr>
          <p:cNvSpPr txBox="1"/>
          <p:nvPr/>
        </p:nvSpPr>
        <p:spPr>
          <a:xfrm>
            <a:off x="2975851" y="1974287"/>
            <a:ext cx="5052665"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いっ  しょ         ひ   なん                ひと         あめ かぜ　　　 どう  ろ　　　　     そと　   　よう   す</a:t>
            </a:r>
          </a:p>
        </p:txBody>
      </p:sp>
      <p:sp>
        <p:nvSpPr>
          <p:cNvPr id="62" name="テキスト ボックス 61">
            <a:extLst>
              <a:ext uri="{FF2B5EF4-FFF2-40B4-BE49-F238E27FC236}">
                <a16:creationId xmlns:a16="http://schemas.microsoft.com/office/drawing/2014/main" id="{1DF19885-121C-2040-AA35-DD6FC20F4358}"/>
              </a:ext>
            </a:extLst>
          </p:cNvPr>
          <p:cNvSpPr txBox="1"/>
          <p:nvPr/>
        </p:nvSpPr>
        <p:spPr>
          <a:xfrm>
            <a:off x="3778774" y="2354276"/>
            <a:ext cx="3936975"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も          もの          ひ  じょう も            だ          ひん                 ふくそう   </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86058E49-378E-F443-9E4F-7B1DF18A56A1}"/>
              </a:ext>
            </a:extLst>
          </p:cNvPr>
          <p:cNvSpPr txBox="1"/>
          <p:nvPr/>
        </p:nvSpPr>
        <p:spPr>
          <a:xfrm>
            <a:off x="2968176" y="2773655"/>
            <a:ext cx="2484655"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  ひ  なん         ひつ よう　　　  じ   かん　　  こと</a:t>
            </a:r>
          </a:p>
        </p:txBody>
      </p:sp>
      <p:sp>
        <p:nvSpPr>
          <p:cNvPr id="64" name="テキスト ボックス 63">
            <a:extLst>
              <a:ext uri="{FF2B5EF4-FFF2-40B4-BE49-F238E27FC236}">
                <a16:creationId xmlns:a16="http://schemas.microsoft.com/office/drawing/2014/main" id="{29699E32-CE59-E64D-B197-EFB99766BDC7}"/>
              </a:ext>
            </a:extLst>
          </p:cNvPr>
          <p:cNvSpPr txBox="1"/>
          <p:nvPr/>
        </p:nvSpPr>
        <p:spPr>
          <a:xfrm>
            <a:off x="2897677" y="3401155"/>
            <a:ext cx="519372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あめ　　　かぜ　　　つよ　　　　　　　　　　  おくがい           い   どう　　　　　　　　　　　　 むずか</a:t>
            </a:r>
            <a:endParaRPr lang="en-US" altLang="ja-JP" sz="800" dirty="0">
              <a:solidFill>
                <a:srgbClr val="404040"/>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E7E89575-2C47-654E-A9C6-A7BD9077FB4A}"/>
              </a:ext>
            </a:extLst>
          </p:cNvPr>
          <p:cNvSpPr txBox="1"/>
          <p:nvPr/>
        </p:nvSpPr>
        <p:spPr>
          <a:xfrm>
            <a:off x="3682887" y="3792518"/>
            <a:ext cx="4478790"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どう  ろ           しんすい　　　　　　　　 よる                                      あし もと          </a:t>
            </a:r>
          </a:p>
        </p:txBody>
      </p:sp>
      <p:sp>
        <p:nvSpPr>
          <p:cNvPr id="66" name="テキスト ボックス 65">
            <a:extLst>
              <a:ext uri="{FF2B5EF4-FFF2-40B4-BE49-F238E27FC236}">
                <a16:creationId xmlns:a16="http://schemas.microsoft.com/office/drawing/2014/main" id="{3A136F5F-50B3-994E-A42C-F19E1701429E}"/>
              </a:ext>
            </a:extLst>
          </p:cNvPr>
          <p:cNvSpPr txBox="1"/>
          <p:nvPr/>
        </p:nvSpPr>
        <p:spPr>
          <a:xfrm>
            <a:off x="2940150" y="4183543"/>
            <a:ext cx="3484928"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み　　　　　　　　　い  どう           き　けん       ともな         ば　あい</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141F0DAA-6F0B-D54E-8057-86ECE19E5CD2}"/>
              </a:ext>
            </a:extLst>
          </p:cNvPr>
          <p:cNvSpPr txBox="1"/>
          <p:nvPr/>
        </p:nvSpPr>
        <p:spPr>
          <a:xfrm>
            <a:off x="4430031" y="4593618"/>
            <a:ext cx="2715487"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うち　　          はや　  　　　　こう どう　　　だい  じ</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012E66AE-6D9C-3743-AB58-7415738AC394}"/>
              </a:ext>
            </a:extLst>
          </p:cNvPr>
          <p:cNvSpPr txBox="1"/>
          <p:nvPr/>
        </p:nvSpPr>
        <p:spPr>
          <a:xfrm>
            <a:off x="3711462" y="1255335"/>
            <a:ext cx="307777"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かんが</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8F7D4E80-8183-604E-ABC2-D443C9D8DCFA}"/>
              </a:ext>
            </a:extLst>
          </p:cNvPr>
          <p:cNvSpPr txBox="1"/>
          <p:nvPr/>
        </p:nvSpPr>
        <p:spPr>
          <a:xfrm>
            <a:off x="2949984" y="5682568"/>
            <a:ext cx="4770537" cy="150811"/>
          </a:xfrm>
          <a:prstGeom prst="rect">
            <a:avLst/>
          </a:prstGeom>
          <a:noFill/>
        </p:spPr>
        <p:txBody>
          <a:bodyPr wrap="none" lIns="0" tIns="0" rIns="0" bIns="0" rtlCol="0">
            <a:spAutoFit/>
          </a:bodyPr>
          <a:lstStyle/>
          <a:p>
            <a:pPr>
              <a:lnSpc>
                <a:spcPct val="130000"/>
              </a:lnSpc>
            </a:pPr>
            <a:r>
              <a:rPr lang="ja-JP" altLang="en-US" sz="800" dirty="0">
                <a:solidFill>
                  <a:srgbClr val="404040"/>
                </a:solidFill>
                <a:latin typeface="メイリオ" panose="020B0604030504040204" pitchFamily="50" charset="-128"/>
                <a:ea typeface="メイリオ" panose="020B0604030504040204" pitchFamily="50" charset="-128"/>
              </a:rPr>
              <a:t>よ　そく　　　むず　　　　　　　 きゅうげき       じょうきょう       あっ  か　　　　　　  ば　あい</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3C6BD8D9-C8D1-9D40-9682-3DEA66FC94EF}"/>
              </a:ext>
            </a:extLst>
          </p:cNvPr>
          <p:cNvSpPr txBox="1"/>
          <p:nvPr/>
        </p:nvSpPr>
        <p:spPr>
          <a:xfrm>
            <a:off x="2897677" y="6086894"/>
            <a:ext cx="2064668" cy="150811"/>
          </a:xfrm>
          <a:prstGeom prst="rect">
            <a:avLst/>
          </a:prstGeom>
          <a:noFill/>
        </p:spPr>
        <p:txBody>
          <a:bodyPr wrap="none" lIns="0" tIns="0" rIns="0" bIns="0" rtlCol="0">
            <a:spAutoFit/>
          </a:bodyPr>
          <a:lstStyle/>
          <a:p>
            <a:pPr>
              <a:lnSpc>
                <a:spcPct val="130000"/>
              </a:lnSpc>
            </a:pPr>
            <a:r>
              <a:rPr lang="ja-JP" altLang="en-US" sz="800" dirty="0">
                <a:solidFill>
                  <a:srgbClr val="404040"/>
                </a:solidFill>
                <a:latin typeface="メイリオ" panose="020B0604030504040204" pitchFamily="50" charset="-128"/>
                <a:ea typeface="メイリオ" panose="020B0604030504040204" pitchFamily="50" charset="-128"/>
              </a:rPr>
              <a:t>はや　　　　　 こう どう        じゅうよう</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040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12</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p:txBody>
          <a:bodyPr/>
          <a:lstStyle/>
          <a:p>
            <a:r>
              <a:rPr kumimoji="1" lang="ja-JP" altLang="en-US"/>
              <a:t>３、意見交換を踏まえて　ワークシートを点検・修正</a:t>
            </a:r>
          </a:p>
        </p:txBody>
      </p:sp>
      <p:sp>
        <p:nvSpPr>
          <p:cNvPr id="4" name="テキスト プレースホルダー 3">
            <a:extLst>
              <a:ext uri="{FF2B5EF4-FFF2-40B4-BE49-F238E27FC236}">
                <a16:creationId xmlns:a16="http://schemas.microsoft.com/office/drawing/2014/main" id="{026C62E6-ED2D-8249-82E7-29DC67974730}"/>
              </a:ext>
            </a:extLst>
          </p:cNvPr>
          <p:cNvSpPr>
            <a:spLocks noGrp="1"/>
          </p:cNvSpPr>
          <p:nvPr>
            <p:ph type="body" sz="quarter" idx="12"/>
          </p:nvPr>
        </p:nvSpPr>
        <p:spPr>
          <a:xfrm>
            <a:off x="1194343" y="1801018"/>
            <a:ext cx="7120339" cy="2997100"/>
          </a:xfrm>
        </p:spPr>
        <p:txBody>
          <a:bodyPr/>
          <a:lstStyle/>
          <a:p>
            <a:pPr>
              <a:lnSpc>
                <a:spcPts val="1600"/>
              </a:lnSpc>
            </a:pPr>
            <a:r>
              <a:rPr kumimoji="1" lang="ja-JP" altLang="en-US" sz="2400" dirty="0"/>
              <a:t>〇点検・修正のポイント</a:t>
            </a:r>
          </a:p>
          <a:p>
            <a:pPr>
              <a:lnSpc>
                <a:spcPts val="1600"/>
              </a:lnSpc>
            </a:pPr>
            <a:r>
              <a:rPr kumimoji="1" lang="ja-JP" altLang="en-US" sz="2400" dirty="0"/>
              <a:t>・身近な「災害リスク」を認識しておくことは、</a:t>
            </a:r>
            <a:endParaRPr kumimoji="1" lang="en-US" altLang="ja-JP" sz="2400" dirty="0"/>
          </a:p>
          <a:p>
            <a:pPr>
              <a:lnSpc>
                <a:spcPts val="1600"/>
              </a:lnSpc>
            </a:pPr>
            <a:r>
              <a:rPr kumimoji="1" lang="ja-JP" altLang="en-US" sz="2400" dirty="0"/>
              <a:t>　命を守る基本中の基本</a:t>
            </a:r>
          </a:p>
          <a:p>
            <a:pPr>
              <a:lnSpc>
                <a:spcPts val="1600"/>
              </a:lnSpc>
            </a:pPr>
            <a:r>
              <a:rPr kumimoji="1" lang="ja-JP" altLang="en-US" sz="2400" dirty="0"/>
              <a:t>・</a:t>
            </a:r>
            <a:r>
              <a:rPr kumimoji="1" lang="en-US" altLang="ja-JP" sz="2400" dirty="0"/>
              <a:t>｢</a:t>
            </a:r>
            <a:r>
              <a:rPr kumimoji="1" lang="ja-JP" altLang="en-US" sz="2400" dirty="0"/>
              <a:t>避難</a:t>
            </a:r>
            <a:r>
              <a:rPr kumimoji="1" lang="en-US" altLang="ja-JP" sz="2400" dirty="0"/>
              <a:t>｣</a:t>
            </a:r>
            <a:r>
              <a:rPr kumimoji="1" lang="ja-JP" altLang="en-US" sz="2400" dirty="0"/>
              <a:t>には、けっこう時間がかかる。</a:t>
            </a:r>
          </a:p>
          <a:p>
            <a:pPr>
              <a:lnSpc>
                <a:spcPts val="1400"/>
              </a:lnSpc>
            </a:pPr>
            <a:r>
              <a:rPr kumimoji="1" lang="ja-JP" altLang="en-US" sz="2000" dirty="0"/>
              <a:t>　→市区町村が発令する避難情報で確実に避難</a:t>
            </a:r>
          </a:p>
          <a:p>
            <a:pPr>
              <a:lnSpc>
                <a:spcPts val="1400"/>
              </a:lnSpc>
            </a:pPr>
            <a:r>
              <a:rPr kumimoji="1" lang="ja-JP" altLang="en-US" sz="2000" dirty="0"/>
              <a:t>　→避難情報が発令されていなくても、気象庁等が発表する</a:t>
            </a:r>
          </a:p>
          <a:p>
            <a:pPr>
              <a:lnSpc>
                <a:spcPts val="1400"/>
              </a:lnSpc>
            </a:pPr>
            <a:r>
              <a:rPr kumimoji="1" lang="ja-JP" altLang="en-US" sz="2000" dirty="0"/>
              <a:t>　　防災気象情報を参考に、自主的に早めに避難行動</a:t>
            </a:r>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pic>
        <p:nvPicPr>
          <p:cNvPr id="6" name="図 5">
            <a:extLst>
              <a:ext uri="{FF2B5EF4-FFF2-40B4-BE49-F238E27FC236}">
                <a16:creationId xmlns:a16="http://schemas.microsoft.com/office/drawing/2014/main" id="{B719E302-985B-B54B-A0FF-265017E7361F}"/>
              </a:ext>
            </a:extLst>
          </p:cNvPr>
          <p:cNvPicPr>
            <a:picLocks noChangeAspect="1"/>
          </p:cNvPicPr>
          <p:nvPr/>
        </p:nvPicPr>
        <p:blipFill>
          <a:blip r:embed="rId3"/>
          <a:stretch>
            <a:fillRect/>
          </a:stretch>
        </p:blipFill>
        <p:spPr>
          <a:xfrm>
            <a:off x="335467" y="4686243"/>
            <a:ext cx="900000" cy="1800000"/>
          </a:xfrm>
          <a:prstGeom prst="rect">
            <a:avLst/>
          </a:prstGeom>
        </p:spPr>
      </p:pic>
      <p:sp>
        <p:nvSpPr>
          <p:cNvPr id="17" name="テキスト ボックス 16">
            <a:extLst>
              <a:ext uri="{FF2B5EF4-FFF2-40B4-BE49-F238E27FC236}">
                <a16:creationId xmlns:a16="http://schemas.microsoft.com/office/drawing/2014/main" id="{EE6BBEA5-7D50-D140-98A2-26EF0FF9FA96}"/>
              </a:ext>
            </a:extLst>
          </p:cNvPr>
          <p:cNvSpPr txBox="1"/>
          <p:nvPr/>
        </p:nvSpPr>
        <p:spPr>
          <a:xfrm>
            <a:off x="1542430" y="1510554"/>
            <a:ext cx="700834"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てん   けん</a:t>
            </a:r>
          </a:p>
        </p:txBody>
      </p:sp>
      <p:sp>
        <p:nvSpPr>
          <p:cNvPr id="21" name="テキスト ボックス 20">
            <a:extLst>
              <a:ext uri="{FF2B5EF4-FFF2-40B4-BE49-F238E27FC236}">
                <a16:creationId xmlns:a16="http://schemas.microsoft.com/office/drawing/2014/main" id="{EA767E6E-7898-4A45-9E36-C368C2A00DED}"/>
              </a:ext>
            </a:extLst>
          </p:cNvPr>
          <p:cNvSpPr txBox="1"/>
          <p:nvPr/>
        </p:nvSpPr>
        <p:spPr>
          <a:xfrm>
            <a:off x="1602922" y="1988483"/>
            <a:ext cx="63350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み    ぢか</a:t>
            </a:r>
          </a:p>
        </p:txBody>
      </p:sp>
      <p:sp>
        <p:nvSpPr>
          <p:cNvPr id="22" name="テキスト ボックス 21">
            <a:extLst>
              <a:ext uri="{FF2B5EF4-FFF2-40B4-BE49-F238E27FC236}">
                <a16:creationId xmlns:a16="http://schemas.microsoft.com/office/drawing/2014/main" id="{8C3AB297-5A2F-F843-B2D1-CA168588E772}"/>
              </a:ext>
            </a:extLst>
          </p:cNvPr>
          <p:cNvSpPr txBox="1"/>
          <p:nvPr/>
        </p:nvSpPr>
        <p:spPr>
          <a:xfrm>
            <a:off x="1487569" y="2427039"/>
            <a:ext cx="492444"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いのち</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3FD94030-EEF7-9F4C-A038-6966458CEC13}"/>
              </a:ext>
            </a:extLst>
          </p:cNvPr>
          <p:cNvSpPr txBox="1"/>
          <p:nvPr/>
        </p:nvSpPr>
        <p:spPr>
          <a:xfrm>
            <a:off x="2811766" y="2427039"/>
            <a:ext cx="1011815"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き    ほん  ちゅう</a:t>
            </a:r>
          </a:p>
        </p:txBody>
      </p:sp>
      <p:sp>
        <p:nvSpPr>
          <p:cNvPr id="24" name="テキスト ボックス 23">
            <a:extLst>
              <a:ext uri="{FF2B5EF4-FFF2-40B4-BE49-F238E27FC236}">
                <a16:creationId xmlns:a16="http://schemas.microsoft.com/office/drawing/2014/main" id="{DDF40ED4-69ED-6746-8A99-E079BDDD2FE6}"/>
              </a:ext>
            </a:extLst>
          </p:cNvPr>
          <p:cNvSpPr txBox="1"/>
          <p:nvPr/>
        </p:nvSpPr>
        <p:spPr>
          <a:xfrm>
            <a:off x="1759523" y="2839468"/>
            <a:ext cx="63350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ひ    なん</a:t>
            </a:r>
          </a:p>
        </p:txBody>
      </p:sp>
      <p:sp>
        <p:nvSpPr>
          <p:cNvPr id="25" name="テキスト ボックス 24">
            <a:extLst>
              <a:ext uri="{FF2B5EF4-FFF2-40B4-BE49-F238E27FC236}">
                <a16:creationId xmlns:a16="http://schemas.microsoft.com/office/drawing/2014/main" id="{4B6F81F7-8927-4B49-B0C2-D464C2820033}"/>
              </a:ext>
            </a:extLst>
          </p:cNvPr>
          <p:cNvSpPr txBox="1"/>
          <p:nvPr/>
        </p:nvSpPr>
        <p:spPr>
          <a:xfrm>
            <a:off x="4651045" y="2839468"/>
            <a:ext cx="63350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じ    かん</a:t>
            </a:r>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525232" y="264258"/>
            <a:ext cx="1298753"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い   けん こう かん</a:t>
            </a:r>
          </a:p>
        </p:txBody>
      </p:sp>
      <p:sp>
        <p:nvSpPr>
          <p:cNvPr id="28" name="テキスト ボックス 27">
            <a:extLst>
              <a:ext uri="{FF2B5EF4-FFF2-40B4-BE49-F238E27FC236}">
                <a16:creationId xmlns:a16="http://schemas.microsoft.com/office/drawing/2014/main" id="{3B9A6AC1-B58B-8049-BD80-7FE24AB29EEB}"/>
              </a:ext>
            </a:extLst>
          </p:cNvPr>
          <p:cNvSpPr txBox="1"/>
          <p:nvPr/>
        </p:nvSpPr>
        <p:spPr>
          <a:xfrm>
            <a:off x="3026050" y="264258"/>
            <a:ext cx="312906" cy="246221"/>
          </a:xfrm>
          <a:prstGeom prst="rect">
            <a:avLst/>
          </a:prstGeom>
          <a:noFill/>
        </p:spPr>
        <p:txBody>
          <a:bodyPr wrap="none" rtlCol="0">
            <a:spAutoFit/>
          </a:bodyPr>
          <a:lstStyle/>
          <a:p>
            <a:pPr algn="ctr"/>
            <a:r>
              <a:rPr kumimoji="1" lang="ja-JP" altLang="en-US" sz="1000">
                <a:latin typeface="Meiryo" panose="020B0604030504040204" pitchFamily="34" charset="-128"/>
                <a:ea typeface="Meiryo" panose="020B0604030504040204" pitchFamily="34" charset="-128"/>
              </a:rPr>
              <a:t>ふ</a:t>
            </a:r>
          </a:p>
        </p:txBody>
      </p:sp>
      <p:sp>
        <p:nvSpPr>
          <p:cNvPr id="29" name="テキスト ボックス 28">
            <a:extLst>
              <a:ext uri="{FF2B5EF4-FFF2-40B4-BE49-F238E27FC236}">
                <a16:creationId xmlns:a16="http://schemas.microsoft.com/office/drawing/2014/main" id="{A05AE143-BDDF-4B4F-A98D-DF041EDEA85B}"/>
              </a:ext>
            </a:extLst>
          </p:cNvPr>
          <p:cNvSpPr txBox="1"/>
          <p:nvPr/>
        </p:nvSpPr>
        <p:spPr>
          <a:xfrm>
            <a:off x="6641698" y="264258"/>
            <a:ext cx="740907"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てん けん</a:t>
            </a:r>
          </a:p>
        </p:txBody>
      </p:sp>
      <p:sp>
        <p:nvSpPr>
          <p:cNvPr id="30" name="テキスト ボックス 29">
            <a:extLst>
              <a:ext uri="{FF2B5EF4-FFF2-40B4-BE49-F238E27FC236}">
                <a16:creationId xmlns:a16="http://schemas.microsoft.com/office/drawing/2014/main" id="{E8951AC8-D0B9-7B47-A363-8B24DD6772CA}"/>
              </a:ext>
            </a:extLst>
          </p:cNvPr>
          <p:cNvSpPr txBox="1"/>
          <p:nvPr/>
        </p:nvSpPr>
        <p:spPr>
          <a:xfrm>
            <a:off x="7488815" y="264258"/>
            <a:ext cx="825867" cy="246221"/>
          </a:xfrm>
          <a:prstGeom prst="rect">
            <a:avLst/>
          </a:prstGeom>
          <a:noFill/>
        </p:spPr>
        <p:txBody>
          <a:bodyPr wrap="none" rtlCol="0">
            <a:spAutoFit/>
          </a:bodyPr>
          <a:lstStyle/>
          <a:p>
            <a:pPr algn="ctr"/>
            <a:r>
              <a:rPr kumimoji="1" lang="ja-JP" altLang="en-US" sz="1000">
                <a:latin typeface="Meiryo" panose="020B0604030504040204" pitchFamily="34" charset="-128"/>
                <a:ea typeface="Meiryo" panose="020B0604030504040204" pitchFamily="34" charset="-128"/>
              </a:rPr>
              <a:t>しゅうせい</a:t>
            </a:r>
          </a:p>
        </p:txBody>
      </p:sp>
      <p:sp>
        <p:nvSpPr>
          <p:cNvPr id="31" name="テキスト ボックス 30">
            <a:extLst>
              <a:ext uri="{FF2B5EF4-FFF2-40B4-BE49-F238E27FC236}">
                <a16:creationId xmlns:a16="http://schemas.microsoft.com/office/drawing/2014/main" id="{04A4E912-F5BF-7443-8935-BDD897954864}"/>
              </a:ext>
            </a:extLst>
          </p:cNvPr>
          <p:cNvSpPr txBox="1"/>
          <p:nvPr/>
        </p:nvSpPr>
        <p:spPr>
          <a:xfrm>
            <a:off x="2415737" y="1510554"/>
            <a:ext cx="732893"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しゅう せい</a:t>
            </a:r>
          </a:p>
        </p:txBody>
      </p:sp>
      <p:sp>
        <p:nvSpPr>
          <p:cNvPr id="34" name="テキスト ボックス 33">
            <a:extLst>
              <a:ext uri="{FF2B5EF4-FFF2-40B4-BE49-F238E27FC236}">
                <a16:creationId xmlns:a16="http://schemas.microsoft.com/office/drawing/2014/main" id="{DA5734B2-7381-C844-A4E2-218BD96B0B22}"/>
              </a:ext>
            </a:extLst>
          </p:cNvPr>
          <p:cNvSpPr txBox="1"/>
          <p:nvPr/>
        </p:nvSpPr>
        <p:spPr>
          <a:xfrm>
            <a:off x="2148634" y="2427039"/>
            <a:ext cx="389851"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まも</a:t>
            </a:r>
            <a:endParaRPr kumimoji="1" lang="ja-JP" altLang="en-US" sz="800" dirty="0">
              <a:solidFill>
                <a:srgbClr val="0F69AC"/>
              </a:solidFill>
              <a:latin typeface="Meiryo" panose="020B0604030504040204" pitchFamily="34" charset="-128"/>
              <a:ea typeface="Meiryo" panose="020B0604030504040204" pitchFamily="34" charset="-128"/>
            </a:endParaRPr>
          </a:p>
        </p:txBody>
      </p:sp>
      <p:pic>
        <p:nvPicPr>
          <p:cNvPr id="53" name="図 52">
            <a:extLst>
              <a:ext uri="{FF2B5EF4-FFF2-40B4-BE49-F238E27FC236}">
                <a16:creationId xmlns:a16="http://schemas.microsoft.com/office/drawing/2014/main" id="{9F7395E8-5296-A641-9DAE-0A1A785245DA}"/>
              </a:ext>
            </a:extLst>
          </p:cNvPr>
          <p:cNvPicPr>
            <a:picLocks noChangeAspect="1"/>
          </p:cNvPicPr>
          <p:nvPr/>
        </p:nvPicPr>
        <p:blipFill>
          <a:blip r:embed="rId4"/>
          <a:stretch>
            <a:fillRect/>
          </a:stretch>
        </p:blipFill>
        <p:spPr>
          <a:xfrm>
            <a:off x="1224249" y="4873202"/>
            <a:ext cx="7380001" cy="1627941"/>
          </a:xfrm>
          <a:prstGeom prst="rect">
            <a:avLst/>
          </a:prstGeom>
        </p:spPr>
      </p:pic>
      <p:sp>
        <p:nvSpPr>
          <p:cNvPr id="55" name="テキスト ボックス 54">
            <a:extLst>
              <a:ext uri="{FF2B5EF4-FFF2-40B4-BE49-F238E27FC236}">
                <a16:creationId xmlns:a16="http://schemas.microsoft.com/office/drawing/2014/main" id="{A2058C0A-80E7-B241-B007-B52E921AD115}"/>
              </a:ext>
            </a:extLst>
          </p:cNvPr>
          <p:cNvSpPr txBox="1"/>
          <p:nvPr/>
        </p:nvSpPr>
        <p:spPr>
          <a:xfrm>
            <a:off x="1821459" y="5770505"/>
            <a:ext cx="7054499" cy="789960"/>
          </a:xfrm>
          <a:prstGeom prst="rect">
            <a:avLst/>
          </a:prstGeom>
          <a:noFill/>
        </p:spPr>
        <p:txBody>
          <a:bodyPr wrap="square" rtlCol="0">
            <a:spAutoFit/>
          </a:bodyPr>
          <a:lstStyle/>
          <a:p>
            <a:pPr>
              <a:lnSpc>
                <a:spcPts val="2800"/>
              </a:lnSpc>
            </a:pPr>
            <a:r>
              <a:rPr kumimoji="1" lang="ja-JP" altLang="en-US" sz="1600" b="1">
                <a:solidFill>
                  <a:srgbClr val="404040"/>
                </a:solidFill>
                <a:latin typeface="Meiryo" panose="020B0604030504040204" pitchFamily="34" charset="-128"/>
                <a:ea typeface="Meiryo" panose="020B0604030504040204" pitchFamily="34" charset="-128"/>
              </a:rPr>
              <a:t>点検・修正作業のあと、今日気付いたことや勉強になったことを</a:t>
            </a:r>
            <a:endParaRPr kumimoji="1" lang="en-US" altLang="ja-JP" sz="1600" b="1" dirty="0">
              <a:solidFill>
                <a:srgbClr val="404040"/>
              </a:solidFill>
              <a:latin typeface="Meiryo" panose="020B0604030504040204" pitchFamily="34" charset="-128"/>
              <a:ea typeface="Meiryo" panose="020B0604030504040204" pitchFamily="34" charset="-128"/>
            </a:endParaRPr>
          </a:p>
          <a:p>
            <a:pPr>
              <a:lnSpc>
                <a:spcPts val="2800"/>
              </a:lnSpc>
            </a:pPr>
            <a:r>
              <a:rPr kumimoji="1" lang="ja-JP" altLang="en-US" sz="1600" b="1">
                <a:solidFill>
                  <a:srgbClr val="404040"/>
                </a:solidFill>
                <a:latin typeface="Meiryo" panose="020B0604030504040204" pitchFamily="34" charset="-128"/>
                <a:ea typeface="Meiryo" panose="020B0604030504040204" pitchFamily="34" charset="-128"/>
              </a:rPr>
              <a:t>発表してもらいます。それも意識しながら作業を進めてください。</a:t>
            </a:r>
          </a:p>
        </p:txBody>
      </p:sp>
      <p:sp>
        <p:nvSpPr>
          <p:cNvPr id="56" name="テキスト ボックス 55">
            <a:extLst>
              <a:ext uri="{FF2B5EF4-FFF2-40B4-BE49-F238E27FC236}">
                <a16:creationId xmlns:a16="http://schemas.microsoft.com/office/drawing/2014/main" id="{EADA7A54-0AB2-8C43-AA8B-31526B16C1BC}"/>
              </a:ext>
            </a:extLst>
          </p:cNvPr>
          <p:cNvSpPr txBox="1"/>
          <p:nvPr/>
        </p:nvSpPr>
        <p:spPr>
          <a:xfrm>
            <a:off x="1867310" y="4957269"/>
            <a:ext cx="6736940" cy="970137"/>
          </a:xfrm>
          <a:prstGeom prst="rect">
            <a:avLst/>
          </a:prstGeom>
          <a:noFill/>
        </p:spPr>
        <p:txBody>
          <a:bodyPr wrap="square" rtlCol="0">
            <a:spAutoFit/>
          </a:bodyPr>
          <a:lstStyle/>
          <a:p>
            <a:pPr>
              <a:lnSpc>
                <a:spcPts val="3500"/>
              </a:lnSpc>
            </a:pPr>
            <a:r>
              <a:rPr kumimoji="1" lang="ja-JP" altLang="en-US" sz="2400" b="1">
                <a:solidFill>
                  <a:srgbClr val="404040"/>
                </a:solidFill>
                <a:latin typeface="Meiryo" panose="020B0604030504040204" pitchFamily="34" charset="-128"/>
                <a:ea typeface="Meiryo" panose="020B0604030504040204" pitchFamily="34" charset="-128"/>
              </a:rPr>
              <a:t>点検・修正のポイントを踏まえて</a:t>
            </a:r>
          </a:p>
          <a:p>
            <a:pPr>
              <a:lnSpc>
                <a:spcPts val="3500"/>
              </a:lnSpc>
            </a:pPr>
            <a:r>
              <a:rPr kumimoji="1" lang="ja-JP" altLang="en-US" sz="2400" b="1">
                <a:solidFill>
                  <a:srgbClr val="404040"/>
                </a:solidFill>
                <a:latin typeface="Meiryo" panose="020B0604030504040204" pitchFamily="34" charset="-128"/>
                <a:ea typeface="Meiryo" panose="020B0604030504040204" pitchFamily="34" charset="-128"/>
              </a:rPr>
              <a:t>自分のワークシートを点検・修正しましょう</a:t>
            </a:r>
          </a:p>
        </p:txBody>
      </p:sp>
      <p:sp>
        <p:nvSpPr>
          <p:cNvPr id="57" name="テキスト ボックス 56">
            <a:extLst>
              <a:ext uri="{FF2B5EF4-FFF2-40B4-BE49-F238E27FC236}">
                <a16:creationId xmlns:a16="http://schemas.microsoft.com/office/drawing/2014/main" id="{00C1BAAD-02E1-E243-8D21-5E4C6C9C90FF}"/>
              </a:ext>
            </a:extLst>
          </p:cNvPr>
          <p:cNvSpPr txBox="1"/>
          <p:nvPr/>
        </p:nvSpPr>
        <p:spPr>
          <a:xfrm>
            <a:off x="1973409" y="5335509"/>
            <a:ext cx="4624984"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じ    ぶん                                                                         てん   けん          しゅう せい</a:t>
            </a:r>
          </a:p>
        </p:txBody>
      </p:sp>
      <p:sp>
        <p:nvSpPr>
          <p:cNvPr id="58" name="テキスト ボックス 57">
            <a:extLst>
              <a:ext uri="{FF2B5EF4-FFF2-40B4-BE49-F238E27FC236}">
                <a16:creationId xmlns:a16="http://schemas.microsoft.com/office/drawing/2014/main" id="{B2015C98-7BDD-5D46-B90D-822CE4090E80}"/>
              </a:ext>
            </a:extLst>
          </p:cNvPr>
          <p:cNvSpPr txBox="1"/>
          <p:nvPr/>
        </p:nvSpPr>
        <p:spPr>
          <a:xfrm>
            <a:off x="1911056" y="4890356"/>
            <a:ext cx="3714478" cy="215444"/>
          </a:xfrm>
          <a:prstGeom prst="rect">
            <a:avLst/>
          </a:prstGeom>
          <a:noFill/>
        </p:spPr>
        <p:txBody>
          <a:bodyPr wrap="none" rtlCol="0">
            <a:spAutoFit/>
          </a:bodyPr>
          <a:lstStyle/>
          <a:p>
            <a:r>
              <a:rPr kumimoji="1" lang="ja-JP" altLang="en-US" sz="800" dirty="0">
                <a:ln w="3175" cap="rnd">
                  <a:noFill/>
                </a:ln>
                <a:solidFill>
                  <a:srgbClr val="404040"/>
                </a:solidFill>
                <a:latin typeface="Meiryo" panose="020B0604030504040204" pitchFamily="34" charset="-128"/>
                <a:ea typeface="Meiryo" panose="020B0604030504040204" pitchFamily="34" charset="-128"/>
              </a:rPr>
              <a:t>てん   けん          しゅう  せい                                                        ふ</a:t>
            </a:r>
          </a:p>
        </p:txBody>
      </p:sp>
      <p:sp>
        <p:nvSpPr>
          <p:cNvPr id="69" name="テキスト ボックス 68">
            <a:extLst>
              <a:ext uri="{FF2B5EF4-FFF2-40B4-BE49-F238E27FC236}">
                <a16:creationId xmlns:a16="http://schemas.microsoft.com/office/drawing/2014/main" id="{FA6E5D23-74C1-574D-8D67-5F26B5AB319F}"/>
              </a:ext>
            </a:extLst>
          </p:cNvPr>
          <p:cNvSpPr txBox="1"/>
          <p:nvPr/>
        </p:nvSpPr>
        <p:spPr>
          <a:xfrm>
            <a:off x="1821459" y="5745490"/>
            <a:ext cx="4766048"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てんけん    しゅうせいさぎょう                       きょう   き   づ                              べんきょう</a:t>
            </a:r>
          </a:p>
        </p:txBody>
      </p:sp>
      <p:sp>
        <p:nvSpPr>
          <p:cNvPr id="70" name="テキスト ボックス 69">
            <a:extLst>
              <a:ext uri="{FF2B5EF4-FFF2-40B4-BE49-F238E27FC236}">
                <a16:creationId xmlns:a16="http://schemas.microsoft.com/office/drawing/2014/main" id="{0CF7BB5C-C003-AE43-A368-962370CADBF1}"/>
              </a:ext>
            </a:extLst>
          </p:cNvPr>
          <p:cNvSpPr txBox="1"/>
          <p:nvPr/>
        </p:nvSpPr>
        <p:spPr>
          <a:xfrm>
            <a:off x="1804195" y="6081863"/>
            <a:ext cx="4971233"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はっぴょう                                                               い しき                        さぎょう      すす</a:t>
            </a:r>
          </a:p>
        </p:txBody>
      </p:sp>
      <p:sp>
        <p:nvSpPr>
          <p:cNvPr id="72" name="テキスト ボックス 71">
            <a:extLst>
              <a:ext uri="{FF2B5EF4-FFF2-40B4-BE49-F238E27FC236}">
                <a16:creationId xmlns:a16="http://schemas.microsoft.com/office/drawing/2014/main" id="{AC0B423B-EF2B-3841-90AF-5F3411CC1868}"/>
              </a:ext>
            </a:extLst>
          </p:cNvPr>
          <p:cNvSpPr txBox="1"/>
          <p:nvPr/>
        </p:nvSpPr>
        <p:spPr>
          <a:xfrm>
            <a:off x="2786893" y="1988483"/>
            <a:ext cx="66556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さい  がい</a:t>
            </a:r>
          </a:p>
        </p:txBody>
      </p:sp>
      <p:sp>
        <p:nvSpPr>
          <p:cNvPr id="73" name="テキスト ボックス 72">
            <a:extLst>
              <a:ext uri="{FF2B5EF4-FFF2-40B4-BE49-F238E27FC236}">
                <a16:creationId xmlns:a16="http://schemas.microsoft.com/office/drawing/2014/main" id="{862A93CA-C4DD-D848-9E23-D6FA2CF4EFA3}"/>
              </a:ext>
            </a:extLst>
          </p:cNvPr>
          <p:cNvSpPr txBox="1"/>
          <p:nvPr/>
        </p:nvSpPr>
        <p:spPr>
          <a:xfrm>
            <a:off x="4896248" y="1988483"/>
            <a:ext cx="66556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にん  しき</a:t>
            </a:r>
          </a:p>
        </p:txBody>
      </p:sp>
      <p:sp>
        <p:nvSpPr>
          <p:cNvPr id="74" name="テキスト ボックス 73">
            <a:extLst>
              <a:ext uri="{FF2B5EF4-FFF2-40B4-BE49-F238E27FC236}">
                <a16:creationId xmlns:a16="http://schemas.microsoft.com/office/drawing/2014/main" id="{CB5C2E33-1C67-CD4F-A5D7-C2449F54C7C8}"/>
              </a:ext>
            </a:extLst>
          </p:cNvPr>
          <p:cNvSpPr txBox="1"/>
          <p:nvPr/>
        </p:nvSpPr>
        <p:spPr>
          <a:xfrm>
            <a:off x="4024803" y="2427039"/>
            <a:ext cx="633507"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き    ほん</a:t>
            </a:r>
          </a:p>
        </p:txBody>
      </p:sp>
      <p:sp>
        <p:nvSpPr>
          <p:cNvPr id="75" name="テキスト ボックス 74">
            <a:extLst>
              <a:ext uri="{FF2B5EF4-FFF2-40B4-BE49-F238E27FC236}">
                <a16:creationId xmlns:a16="http://schemas.microsoft.com/office/drawing/2014/main" id="{2155A949-D4A3-A443-9831-7B739592B589}"/>
              </a:ext>
            </a:extLst>
          </p:cNvPr>
          <p:cNvSpPr txBox="1"/>
          <p:nvPr/>
        </p:nvSpPr>
        <p:spPr>
          <a:xfrm>
            <a:off x="1776477" y="3317450"/>
            <a:ext cx="1114408"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し    く ちょう そん</a:t>
            </a:r>
          </a:p>
        </p:txBody>
      </p:sp>
      <p:sp>
        <p:nvSpPr>
          <p:cNvPr id="76" name="テキスト ボックス 75">
            <a:extLst>
              <a:ext uri="{FF2B5EF4-FFF2-40B4-BE49-F238E27FC236}">
                <a16:creationId xmlns:a16="http://schemas.microsoft.com/office/drawing/2014/main" id="{42CC0687-B926-C14F-BA29-E46474D23CC8}"/>
              </a:ext>
            </a:extLst>
          </p:cNvPr>
          <p:cNvSpPr txBox="1"/>
          <p:nvPr/>
        </p:nvSpPr>
        <p:spPr>
          <a:xfrm>
            <a:off x="2988126" y="3317450"/>
            <a:ext cx="66556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はつ  れい</a:t>
            </a:r>
          </a:p>
        </p:txBody>
      </p:sp>
      <p:sp>
        <p:nvSpPr>
          <p:cNvPr id="77" name="テキスト ボックス 76">
            <a:extLst>
              <a:ext uri="{FF2B5EF4-FFF2-40B4-BE49-F238E27FC236}">
                <a16:creationId xmlns:a16="http://schemas.microsoft.com/office/drawing/2014/main" id="{9F45B486-9E73-6B4E-8193-BF479798066B}"/>
              </a:ext>
            </a:extLst>
          </p:cNvPr>
          <p:cNvSpPr txBox="1"/>
          <p:nvPr/>
        </p:nvSpPr>
        <p:spPr>
          <a:xfrm>
            <a:off x="4065116" y="3317450"/>
            <a:ext cx="1146468"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ひ   なんじょうほう</a:t>
            </a:r>
          </a:p>
        </p:txBody>
      </p:sp>
      <p:sp>
        <p:nvSpPr>
          <p:cNvPr id="78" name="テキスト ボックス 77">
            <a:extLst>
              <a:ext uri="{FF2B5EF4-FFF2-40B4-BE49-F238E27FC236}">
                <a16:creationId xmlns:a16="http://schemas.microsoft.com/office/drawing/2014/main" id="{85DA9ABA-1AA5-414F-90B5-1B5EFEE8954B}"/>
              </a:ext>
            </a:extLst>
          </p:cNvPr>
          <p:cNvSpPr txBox="1"/>
          <p:nvPr/>
        </p:nvSpPr>
        <p:spPr>
          <a:xfrm>
            <a:off x="5297103" y="3317450"/>
            <a:ext cx="630301"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かく じつ</a:t>
            </a:r>
          </a:p>
        </p:txBody>
      </p:sp>
      <p:sp>
        <p:nvSpPr>
          <p:cNvPr id="79" name="テキスト ボックス 78">
            <a:extLst>
              <a:ext uri="{FF2B5EF4-FFF2-40B4-BE49-F238E27FC236}">
                <a16:creationId xmlns:a16="http://schemas.microsoft.com/office/drawing/2014/main" id="{7831A680-BEC7-1545-A287-2F13F1E9AED7}"/>
              </a:ext>
            </a:extLst>
          </p:cNvPr>
          <p:cNvSpPr txBox="1"/>
          <p:nvPr/>
        </p:nvSpPr>
        <p:spPr>
          <a:xfrm>
            <a:off x="6117111" y="3317450"/>
            <a:ext cx="562976"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ひ  なん</a:t>
            </a:r>
          </a:p>
        </p:txBody>
      </p:sp>
      <p:sp>
        <p:nvSpPr>
          <p:cNvPr id="80" name="テキスト ボックス 79">
            <a:extLst>
              <a:ext uri="{FF2B5EF4-FFF2-40B4-BE49-F238E27FC236}">
                <a16:creationId xmlns:a16="http://schemas.microsoft.com/office/drawing/2014/main" id="{30786EE1-FAA2-334A-A6F2-59148FB690C8}"/>
              </a:ext>
            </a:extLst>
          </p:cNvPr>
          <p:cNvSpPr txBox="1"/>
          <p:nvPr/>
        </p:nvSpPr>
        <p:spPr>
          <a:xfrm>
            <a:off x="1794852" y="3712304"/>
            <a:ext cx="1111202"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ひ  なん じょうほう</a:t>
            </a:r>
          </a:p>
        </p:txBody>
      </p:sp>
      <p:sp>
        <p:nvSpPr>
          <p:cNvPr id="81" name="テキスト ボックス 80">
            <a:extLst>
              <a:ext uri="{FF2B5EF4-FFF2-40B4-BE49-F238E27FC236}">
                <a16:creationId xmlns:a16="http://schemas.microsoft.com/office/drawing/2014/main" id="{20BB6299-8F46-3842-9506-18FAD323B5D0}"/>
              </a:ext>
            </a:extLst>
          </p:cNvPr>
          <p:cNvSpPr txBox="1"/>
          <p:nvPr/>
        </p:nvSpPr>
        <p:spPr>
          <a:xfrm>
            <a:off x="2983080" y="3712304"/>
            <a:ext cx="66556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はつ  れい</a:t>
            </a:r>
          </a:p>
        </p:txBody>
      </p:sp>
      <p:sp>
        <p:nvSpPr>
          <p:cNvPr id="82" name="テキスト ボックス 81">
            <a:extLst>
              <a:ext uri="{FF2B5EF4-FFF2-40B4-BE49-F238E27FC236}">
                <a16:creationId xmlns:a16="http://schemas.microsoft.com/office/drawing/2014/main" id="{136571C7-E254-7A47-8769-41045AEA92D9}"/>
              </a:ext>
            </a:extLst>
          </p:cNvPr>
          <p:cNvSpPr txBox="1"/>
          <p:nvPr/>
        </p:nvSpPr>
        <p:spPr>
          <a:xfrm>
            <a:off x="5837875" y="3712304"/>
            <a:ext cx="1107997"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きしょうちょうとう</a:t>
            </a:r>
          </a:p>
        </p:txBody>
      </p:sp>
      <p:sp>
        <p:nvSpPr>
          <p:cNvPr id="83" name="テキスト ボックス 82">
            <a:extLst>
              <a:ext uri="{FF2B5EF4-FFF2-40B4-BE49-F238E27FC236}">
                <a16:creationId xmlns:a16="http://schemas.microsoft.com/office/drawing/2014/main" id="{C29F1BE7-9C8E-4C45-A73B-E3CAD48F5864}"/>
              </a:ext>
            </a:extLst>
          </p:cNvPr>
          <p:cNvSpPr txBox="1"/>
          <p:nvPr/>
        </p:nvSpPr>
        <p:spPr>
          <a:xfrm>
            <a:off x="7036922" y="3712304"/>
            <a:ext cx="697627"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はっぴょう</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84" name="テキスト ボックス 83">
            <a:extLst>
              <a:ext uri="{FF2B5EF4-FFF2-40B4-BE49-F238E27FC236}">
                <a16:creationId xmlns:a16="http://schemas.microsoft.com/office/drawing/2014/main" id="{ADD1DA03-7DC6-B744-8EFD-F0EED21897B0}"/>
              </a:ext>
            </a:extLst>
          </p:cNvPr>
          <p:cNvSpPr txBox="1"/>
          <p:nvPr/>
        </p:nvSpPr>
        <p:spPr>
          <a:xfrm>
            <a:off x="1718083" y="4117549"/>
            <a:ext cx="1694695"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ぼう さい   き しょうじょうほう</a:t>
            </a:r>
          </a:p>
        </p:txBody>
      </p:sp>
      <p:sp>
        <p:nvSpPr>
          <p:cNvPr id="85" name="テキスト ボックス 84">
            <a:extLst>
              <a:ext uri="{FF2B5EF4-FFF2-40B4-BE49-F238E27FC236}">
                <a16:creationId xmlns:a16="http://schemas.microsoft.com/office/drawing/2014/main" id="{B0EECB25-182D-AB4D-8226-2D968DF4727E}"/>
              </a:ext>
            </a:extLst>
          </p:cNvPr>
          <p:cNvSpPr txBox="1"/>
          <p:nvPr/>
        </p:nvSpPr>
        <p:spPr>
          <a:xfrm>
            <a:off x="3504308" y="4117549"/>
            <a:ext cx="66556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さん  こう</a:t>
            </a:r>
          </a:p>
        </p:txBody>
      </p:sp>
      <p:sp>
        <p:nvSpPr>
          <p:cNvPr id="86" name="テキスト ボックス 85">
            <a:extLst>
              <a:ext uri="{FF2B5EF4-FFF2-40B4-BE49-F238E27FC236}">
                <a16:creationId xmlns:a16="http://schemas.microsoft.com/office/drawing/2014/main" id="{5F164E07-7F65-F34E-9630-D516C3C7128A}"/>
              </a:ext>
            </a:extLst>
          </p:cNvPr>
          <p:cNvSpPr txBox="1"/>
          <p:nvPr/>
        </p:nvSpPr>
        <p:spPr>
          <a:xfrm>
            <a:off x="4570314" y="4117549"/>
            <a:ext cx="838691"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じ  しゅ  てき</a:t>
            </a:r>
          </a:p>
        </p:txBody>
      </p:sp>
      <p:sp>
        <p:nvSpPr>
          <p:cNvPr id="87" name="テキスト ボックス 86">
            <a:extLst>
              <a:ext uri="{FF2B5EF4-FFF2-40B4-BE49-F238E27FC236}">
                <a16:creationId xmlns:a16="http://schemas.microsoft.com/office/drawing/2014/main" id="{0898320E-BE2C-744F-9214-950605A2567E}"/>
              </a:ext>
            </a:extLst>
          </p:cNvPr>
          <p:cNvSpPr txBox="1"/>
          <p:nvPr/>
        </p:nvSpPr>
        <p:spPr>
          <a:xfrm>
            <a:off x="5538655" y="4117549"/>
            <a:ext cx="389851"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はや</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88" name="テキスト ボックス 87">
            <a:extLst>
              <a:ext uri="{FF2B5EF4-FFF2-40B4-BE49-F238E27FC236}">
                <a16:creationId xmlns:a16="http://schemas.microsoft.com/office/drawing/2014/main" id="{08B2482D-A913-DF42-BE51-55C8E5565B07}"/>
              </a:ext>
            </a:extLst>
          </p:cNvPr>
          <p:cNvSpPr txBox="1"/>
          <p:nvPr/>
        </p:nvSpPr>
        <p:spPr>
          <a:xfrm>
            <a:off x="6355504" y="4117549"/>
            <a:ext cx="1079142"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ひ  なん  こう どう</a:t>
            </a:r>
          </a:p>
        </p:txBody>
      </p:sp>
    </p:spTree>
    <p:extLst>
      <p:ext uri="{BB962C8B-B14F-4D97-AF65-F5344CB8AC3E}">
        <p14:creationId xmlns:p14="http://schemas.microsoft.com/office/powerpoint/2010/main" val="363379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5A1DBD8-9FAF-F21C-6868-3AEBC46A348E}"/>
              </a:ext>
            </a:extLst>
          </p:cNvPr>
          <p:cNvPicPr>
            <a:picLocks noChangeAspect="1"/>
          </p:cNvPicPr>
          <p:nvPr/>
        </p:nvPicPr>
        <p:blipFill>
          <a:blip r:embed="rId3"/>
          <a:stretch>
            <a:fillRect/>
          </a:stretch>
        </p:blipFill>
        <p:spPr>
          <a:xfrm>
            <a:off x="1012297" y="5197202"/>
            <a:ext cx="2153752" cy="1522889"/>
          </a:xfrm>
          <a:prstGeom prst="rect">
            <a:avLst/>
          </a:prstGeom>
        </p:spPr>
      </p:pic>
      <p:sp>
        <p:nvSpPr>
          <p:cNvPr id="11" name="正方形/長方形 10">
            <a:extLst>
              <a:ext uri="{FF2B5EF4-FFF2-40B4-BE49-F238E27FC236}">
                <a16:creationId xmlns:a16="http://schemas.microsoft.com/office/drawing/2014/main" id="{06067259-3B25-364C-957B-937D2B08E874}"/>
              </a:ext>
            </a:extLst>
          </p:cNvPr>
          <p:cNvSpPr/>
          <p:nvPr/>
        </p:nvSpPr>
        <p:spPr>
          <a:xfrm>
            <a:off x="3558062" y="5343524"/>
            <a:ext cx="4740308" cy="1179092"/>
          </a:xfrm>
          <a:prstGeom prst="rect">
            <a:avLst/>
          </a:prstGeom>
          <a:ln w="28575">
            <a:solidFill>
              <a:srgbClr val="0F69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A4AF8364-0854-DD4F-835F-F00882E8A151}"/>
              </a:ext>
            </a:extLst>
          </p:cNvPr>
          <p:cNvSpPr/>
          <p:nvPr/>
        </p:nvSpPr>
        <p:spPr>
          <a:xfrm>
            <a:off x="480673" y="1882036"/>
            <a:ext cx="8183385" cy="3209509"/>
          </a:xfrm>
          <a:prstGeom prst="roundRect">
            <a:avLst>
              <a:gd name="adj" fmla="val 2078"/>
            </a:avLst>
          </a:prstGeom>
          <a:solidFill>
            <a:srgbClr val="0F69AC"/>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13</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a:xfrm>
            <a:off x="358774" y="230288"/>
            <a:ext cx="8426451" cy="485140"/>
          </a:xfrm>
        </p:spPr>
        <p:txBody>
          <a:bodyPr/>
          <a:lstStyle/>
          <a:p>
            <a:r>
              <a:rPr kumimoji="1" lang="ja-JP" altLang="en-US" sz="3200"/>
              <a:t>点検・修正をはじめてください</a:t>
            </a:r>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694664" y="118575"/>
            <a:ext cx="870752"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てん    けん</a:t>
            </a:r>
          </a:p>
        </p:txBody>
      </p:sp>
      <p:sp>
        <p:nvSpPr>
          <p:cNvPr id="7" name="テキスト ボックス 6">
            <a:extLst>
              <a:ext uri="{FF2B5EF4-FFF2-40B4-BE49-F238E27FC236}">
                <a16:creationId xmlns:a16="http://schemas.microsoft.com/office/drawing/2014/main" id="{83641323-90FB-BA4E-8CED-20766433AE33}"/>
              </a:ext>
            </a:extLst>
          </p:cNvPr>
          <p:cNvSpPr txBox="1"/>
          <p:nvPr/>
        </p:nvSpPr>
        <p:spPr>
          <a:xfrm>
            <a:off x="1844078" y="1437914"/>
            <a:ext cx="5455844" cy="523220"/>
          </a:xfrm>
          <a:prstGeom prst="rect">
            <a:avLst/>
          </a:prstGeom>
          <a:noFill/>
        </p:spPr>
        <p:txBody>
          <a:bodyPr wrap="square" rtlCol="0">
            <a:spAutoFit/>
          </a:bodyPr>
          <a:lstStyle/>
          <a:p>
            <a:pPr algn="ctr"/>
            <a:r>
              <a:rPr kumimoji="1" lang="ja-JP" altLang="en-US" sz="2800" b="1" dirty="0">
                <a:solidFill>
                  <a:srgbClr val="404040"/>
                </a:solidFill>
              </a:rPr>
              <a:t>点検・修正の時間は</a:t>
            </a:r>
            <a:r>
              <a:rPr kumimoji="1" lang="ja-JP" altLang="en-US" sz="2800" b="1" dirty="0">
                <a:solidFill>
                  <a:srgbClr val="FF3264"/>
                </a:solidFill>
              </a:rPr>
              <a:t>５分</a:t>
            </a:r>
            <a:r>
              <a:rPr kumimoji="1" lang="ja-JP" altLang="en-US" sz="2800" b="1" dirty="0">
                <a:solidFill>
                  <a:srgbClr val="404040"/>
                </a:solidFill>
              </a:rPr>
              <a:t>です</a:t>
            </a:r>
          </a:p>
        </p:txBody>
      </p:sp>
      <p:sp>
        <p:nvSpPr>
          <p:cNvPr id="31" name="テキスト ボックス 30">
            <a:extLst>
              <a:ext uri="{FF2B5EF4-FFF2-40B4-BE49-F238E27FC236}">
                <a16:creationId xmlns:a16="http://schemas.microsoft.com/office/drawing/2014/main" id="{F6A70B8C-5682-D540-B912-49F3FF25E7BE}"/>
              </a:ext>
            </a:extLst>
          </p:cNvPr>
          <p:cNvSpPr txBox="1"/>
          <p:nvPr/>
        </p:nvSpPr>
        <p:spPr>
          <a:xfrm>
            <a:off x="2218470" y="1329927"/>
            <a:ext cx="771366"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てん     けん</a:t>
            </a:r>
          </a:p>
        </p:txBody>
      </p:sp>
      <p:sp>
        <p:nvSpPr>
          <p:cNvPr id="32" name="テキスト ボックス 31">
            <a:extLst>
              <a:ext uri="{FF2B5EF4-FFF2-40B4-BE49-F238E27FC236}">
                <a16:creationId xmlns:a16="http://schemas.microsoft.com/office/drawing/2014/main" id="{DDAAB9F5-A216-EE4C-85F3-224C76FBA493}"/>
              </a:ext>
            </a:extLst>
          </p:cNvPr>
          <p:cNvSpPr txBox="1"/>
          <p:nvPr/>
        </p:nvSpPr>
        <p:spPr>
          <a:xfrm>
            <a:off x="4454308" y="1329927"/>
            <a:ext cx="668774"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じ     かん</a:t>
            </a:r>
          </a:p>
        </p:txBody>
      </p:sp>
      <p:sp>
        <p:nvSpPr>
          <p:cNvPr id="33" name="テキスト ボックス 32">
            <a:extLst>
              <a:ext uri="{FF2B5EF4-FFF2-40B4-BE49-F238E27FC236}">
                <a16:creationId xmlns:a16="http://schemas.microsoft.com/office/drawing/2014/main" id="{64003A74-F9D4-8242-947A-AAF44F8AACFA}"/>
              </a:ext>
            </a:extLst>
          </p:cNvPr>
          <p:cNvSpPr txBox="1"/>
          <p:nvPr/>
        </p:nvSpPr>
        <p:spPr>
          <a:xfrm>
            <a:off x="5781669" y="1329927"/>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ふん</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C87EE2B6-DE81-534F-8E8C-712E05DEE2C2}"/>
              </a:ext>
            </a:extLst>
          </p:cNvPr>
          <p:cNvSpPr txBox="1"/>
          <p:nvPr/>
        </p:nvSpPr>
        <p:spPr>
          <a:xfrm>
            <a:off x="2854462" y="118575"/>
            <a:ext cx="955711"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しゅう   せい</a:t>
            </a:r>
          </a:p>
        </p:txBody>
      </p:sp>
      <p:sp>
        <p:nvSpPr>
          <p:cNvPr id="54" name="テキスト ボックス 53">
            <a:extLst>
              <a:ext uri="{FF2B5EF4-FFF2-40B4-BE49-F238E27FC236}">
                <a16:creationId xmlns:a16="http://schemas.microsoft.com/office/drawing/2014/main" id="{8A30549B-1278-3D44-91CB-0C8BA2902B52}"/>
              </a:ext>
            </a:extLst>
          </p:cNvPr>
          <p:cNvSpPr txBox="1"/>
          <p:nvPr/>
        </p:nvSpPr>
        <p:spPr>
          <a:xfrm>
            <a:off x="3248904" y="1329927"/>
            <a:ext cx="803425"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しゅう   せい</a:t>
            </a:r>
          </a:p>
        </p:txBody>
      </p:sp>
      <p:sp>
        <p:nvSpPr>
          <p:cNvPr id="60" name="テキスト プレースホルダー 3">
            <a:extLst>
              <a:ext uri="{FF2B5EF4-FFF2-40B4-BE49-F238E27FC236}">
                <a16:creationId xmlns:a16="http://schemas.microsoft.com/office/drawing/2014/main" id="{ABF7B0CB-05BA-D644-8895-C3E79F9E4D7B}"/>
              </a:ext>
            </a:extLst>
          </p:cNvPr>
          <p:cNvSpPr>
            <a:spLocks noGrp="1"/>
          </p:cNvSpPr>
          <p:nvPr>
            <p:ph type="body" sz="quarter" idx="12"/>
          </p:nvPr>
        </p:nvSpPr>
        <p:spPr>
          <a:xfrm>
            <a:off x="1194343" y="2232123"/>
            <a:ext cx="7120339" cy="2997100"/>
          </a:xfrm>
        </p:spPr>
        <p:txBody>
          <a:bodyPr/>
          <a:lstStyle/>
          <a:p>
            <a:pPr>
              <a:lnSpc>
                <a:spcPts val="1600"/>
              </a:lnSpc>
            </a:pPr>
            <a:r>
              <a:rPr kumimoji="1" lang="ja-JP" altLang="en-US" sz="2400" dirty="0">
                <a:solidFill>
                  <a:schemeClr val="tx1"/>
                </a:solidFill>
              </a:rPr>
              <a:t>〇点検・修正のポイント</a:t>
            </a:r>
          </a:p>
          <a:p>
            <a:pPr>
              <a:lnSpc>
                <a:spcPts val="1600"/>
              </a:lnSpc>
            </a:pPr>
            <a:r>
              <a:rPr kumimoji="1" lang="ja-JP" altLang="en-US" sz="2400" dirty="0">
                <a:solidFill>
                  <a:schemeClr val="tx1"/>
                </a:solidFill>
              </a:rPr>
              <a:t>・身近な「災害リスク」を認識しておくことは、</a:t>
            </a:r>
            <a:endParaRPr kumimoji="1" lang="en-US" altLang="ja-JP" sz="2400" dirty="0">
              <a:solidFill>
                <a:schemeClr val="tx1"/>
              </a:solidFill>
            </a:endParaRPr>
          </a:p>
          <a:p>
            <a:pPr>
              <a:lnSpc>
                <a:spcPts val="1600"/>
              </a:lnSpc>
            </a:pPr>
            <a:r>
              <a:rPr kumimoji="1" lang="ja-JP" altLang="en-US" sz="2400" dirty="0">
                <a:solidFill>
                  <a:schemeClr val="tx1"/>
                </a:solidFill>
              </a:rPr>
              <a:t>　命を守る基本中の基本</a:t>
            </a:r>
          </a:p>
          <a:p>
            <a:pPr>
              <a:lnSpc>
                <a:spcPts val="1600"/>
              </a:lnSpc>
            </a:pPr>
            <a:r>
              <a:rPr kumimoji="1" lang="ja-JP" altLang="en-US" sz="2400" dirty="0">
                <a:solidFill>
                  <a:schemeClr val="tx1"/>
                </a:solidFill>
              </a:rPr>
              <a:t>・</a:t>
            </a:r>
            <a:r>
              <a:rPr kumimoji="1" lang="en-US" altLang="ja-JP" sz="2400" dirty="0">
                <a:solidFill>
                  <a:schemeClr val="tx1"/>
                </a:solidFill>
              </a:rPr>
              <a:t>｢</a:t>
            </a:r>
            <a:r>
              <a:rPr kumimoji="1" lang="ja-JP" altLang="en-US" sz="2400" dirty="0">
                <a:solidFill>
                  <a:schemeClr val="tx1"/>
                </a:solidFill>
              </a:rPr>
              <a:t>避難</a:t>
            </a:r>
            <a:r>
              <a:rPr kumimoji="1" lang="en-US" altLang="ja-JP" sz="2400" dirty="0">
                <a:solidFill>
                  <a:schemeClr val="tx1"/>
                </a:solidFill>
              </a:rPr>
              <a:t>｣</a:t>
            </a:r>
            <a:r>
              <a:rPr kumimoji="1" lang="ja-JP" altLang="en-US" sz="2400" dirty="0">
                <a:solidFill>
                  <a:schemeClr val="tx1"/>
                </a:solidFill>
              </a:rPr>
              <a:t>には、けっこう時間がかかる。</a:t>
            </a:r>
          </a:p>
          <a:p>
            <a:pPr>
              <a:lnSpc>
                <a:spcPts val="1400"/>
              </a:lnSpc>
            </a:pPr>
            <a:r>
              <a:rPr kumimoji="1" lang="ja-JP" altLang="en-US" sz="2000" dirty="0">
                <a:solidFill>
                  <a:schemeClr val="tx1"/>
                </a:solidFill>
              </a:rPr>
              <a:t>　→市区町村が発令する避難情報で確実に避難</a:t>
            </a:r>
          </a:p>
          <a:p>
            <a:pPr>
              <a:lnSpc>
                <a:spcPts val="1400"/>
              </a:lnSpc>
            </a:pPr>
            <a:r>
              <a:rPr kumimoji="1" lang="ja-JP" altLang="en-US" sz="2000" dirty="0">
                <a:solidFill>
                  <a:schemeClr val="tx1"/>
                </a:solidFill>
              </a:rPr>
              <a:t>　→避難情報が発令されていなくても、気象庁等が発表する</a:t>
            </a:r>
          </a:p>
          <a:p>
            <a:pPr>
              <a:lnSpc>
                <a:spcPts val="1400"/>
              </a:lnSpc>
            </a:pPr>
            <a:r>
              <a:rPr kumimoji="1" lang="ja-JP" altLang="en-US" sz="2000" dirty="0">
                <a:solidFill>
                  <a:schemeClr val="tx1"/>
                </a:solidFill>
              </a:rPr>
              <a:t>　　防災気象情報を参考に、自主的に早めに避難行動</a:t>
            </a:r>
          </a:p>
        </p:txBody>
      </p:sp>
      <p:sp>
        <p:nvSpPr>
          <p:cNvPr id="61" name="テキスト ボックス 60">
            <a:extLst>
              <a:ext uri="{FF2B5EF4-FFF2-40B4-BE49-F238E27FC236}">
                <a16:creationId xmlns:a16="http://schemas.microsoft.com/office/drawing/2014/main" id="{AEF871F4-0873-F444-AF27-579EEAFE6649}"/>
              </a:ext>
            </a:extLst>
          </p:cNvPr>
          <p:cNvSpPr txBox="1"/>
          <p:nvPr/>
        </p:nvSpPr>
        <p:spPr>
          <a:xfrm>
            <a:off x="1542430" y="1941659"/>
            <a:ext cx="700834"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てん   けん</a:t>
            </a:r>
          </a:p>
        </p:txBody>
      </p:sp>
      <p:sp>
        <p:nvSpPr>
          <p:cNvPr id="71" name="テキスト ボックス 70">
            <a:extLst>
              <a:ext uri="{FF2B5EF4-FFF2-40B4-BE49-F238E27FC236}">
                <a16:creationId xmlns:a16="http://schemas.microsoft.com/office/drawing/2014/main" id="{83D097B6-EF80-344E-A8B1-E92E9B0A5882}"/>
              </a:ext>
            </a:extLst>
          </p:cNvPr>
          <p:cNvSpPr txBox="1"/>
          <p:nvPr/>
        </p:nvSpPr>
        <p:spPr>
          <a:xfrm>
            <a:off x="1602922" y="2428297"/>
            <a:ext cx="63350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み    ぢか</a:t>
            </a:r>
          </a:p>
        </p:txBody>
      </p:sp>
      <p:sp>
        <p:nvSpPr>
          <p:cNvPr id="72" name="テキスト ボックス 71">
            <a:extLst>
              <a:ext uri="{FF2B5EF4-FFF2-40B4-BE49-F238E27FC236}">
                <a16:creationId xmlns:a16="http://schemas.microsoft.com/office/drawing/2014/main" id="{B7D0E77D-73B7-8940-9042-A4BF907482C9}"/>
              </a:ext>
            </a:extLst>
          </p:cNvPr>
          <p:cNvSpPr txBox="1"/>
          <p:nvPr/>
        </p:nvSpPr>
        <p:spPr>
          <a:xfrm>
            <a:off x="1487569" y="2858144"/>
            <a:ext cx="492444"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いのち</a:t>
            </a:r>
            <a:endParaRPr kumimoji="1" lang="ja-JP" altLang="en-US" sz="800" dirty="0">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BC31BC08-8F8A-B04C-AD75-75C7314E656A}"/>
              </a:ext>
            </a:extLst>
          </p:cNvPr>
          <p:cNvSpPr txBox="1"/>
          <p:nvPr/>
        </p:nvSpPr>
        <p:spPr>
          <a:xfrm>
            <a:off x="2803057" y="2858144"/>
            <a:ext cx="1011815"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き    ほん  ちゅう</a:t>
            </a:r>
          </a:p>
        </p:txBody>
      </p:sp>
      <p:sp>
        <p:nvSpPr>
          <p:cNvPr id="74" name="テキスト ボックス 73">
            <a:extLst>
              <a:ext uri="{FF2B5EF4-FFF2-40B4-BE49-F238E27FC236}">
                <a16:creationId xmlns:a16="http://schemas.microsoft.com/office/drawing/2014/main" id="{926EF6ED-1156-C541-A8AA-14FD5F6B4E1B}"/>
              </a:ext>
            </a:extLst>
          </p:cNvPr>
          <p:cNvSpPr txBox="1"/>
          <p:nvPr/>
        </p:nvSpPr>
        <p:spPr>
          <a:xfrm>
            <a:off x="1768232" y="3270573"/>
            <a:ext cx="63350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ひ    なん</a:t>
            </a:r>
          </a:p>
        </p:txBody>
      </p:sp>
      <p:sp>
        <p:nvSpPr>
          <p:cNvPr id="75" name="テキスト ボックス 74">
            <a:extLst>
              <a:ext uri="{FF2B5EF4-FFF2-40B4-BE49-F238E27FC236}">
                <a16:creationId xmlns:a16="http://schemas.microsoft.com/office/drawing/2014/main" id="{15B0F6E5-4D48-634D-96B2-1932BDC8E1BF}"/>
              </a:ext>
            </a:extLst>
          </p:cNvPr>
          <p:cNvSpPr txBox="1"/>
          <p:nvPr/>
        </p:nvSpPr>
        <p:spPr>
          <a:xfrm>
            <a:off x="4677387" y="3270573"/>
            <a:ext cx="598242"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じ   かん</a:t>
            </a:r>
          </a:p>
        </p:txBody>
      </p:sp>
      <p:sp>
        <p:nvSpPr>
          <p:cNvPr id="76" name="テキスト ボックス 75">
            <a:extLst>
              <a:ext uri="{FF2B5EF4-FFF2-40B4-BE49-F238E27FC236}">
                <a16:creationId xmlns:a16="http://schemas.microsoft.com/office/drawing/2014/main" id="{12489DAA-F1F1-804F-9E19-8A7B1ADEC209}"/>
              </a:ext>
            </a:extLst>
          </p:cNvPr>
          <p:cNvSpPr txBox="1"/>
          <p:nvPr/>
        </p:nvSpPr>
        <p:spPr>
          <a:xfrm>
            <a:off x="2397889" y="1941659"/>
            <a:ext cx="76816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しゅう  せい</a:t>
            </a:r>
          </a:p>
        </p:txBody>
      </p:sp>
      <p:sp>
        <p:nvSpPr>
          <p:cNvPr id="77" name="テキスト ボックス 76">
            <a:extLst>
              <a:ext uri="{FF2B5EF4-FFF2-40B4-BE49-F238E27FC236}">
                <a16:creationId xmlns:a16="http://schemas.microsoft.com/office/drawing/2014/main" id="{2128E0E6-592A-9047-ABFD-B55C5FC6DA02}"/>
              </a:ext>
            </a:extLst>
          </p:cNvPr>
          <p:cNvSpPr txBox="1"/>
          <p:nvPr/>
        </p:nvSpPr>
        <p:spPr>
          <a:xfrm>
            <a:off x="2148634" y="2858144"/>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まも</a:t>
            </a:r>
            <a:endParaRPr kumimoji="1" lang="ja-JP" altLang="en-US" sz="800" dirty="0">
              <a:latin typeface="Meiryo" panose="020B0604030504040204" pitchFamily="34" charset="-128"/>
              <a:ea typeface="Meiryo" panose="020B0604030504040204" pitchFamily="34" charset="-128"/>
            </a:endParaRPr>
          </a:p>
        </p:txBody>
      </p:sp>
      <p:sp>
        <p:nvSpPr>
          <p:cNvPr id="80" name="テキスト ボックス 79">
            <a:extLst>
              <a:ext uri="{FF2B5EF4-FFF2-40B4-BE49-F238E27FC236}">
                <a16:creationId xmlns:a16="http://schemas.microsoft.com/office/drawing/2014/main" id="{70E4F30A-AE0C-6A4F-89C2-DC86C0D5BEE4}"/>
              </a:ext>
            </a:extLst>
          </p:cNvPr>
          <p:cNvSpPr txBox="1"/>
          <p:nvPr/>
        </p:nvSpPr>
        <p:spPr>
          <a:xfrm>
            <a:off x="2786893" y="2428297"/>
            <a:ext cx="66556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さい  がい</a:t>
            </a:r>
          </a:p>
        </p:txBody>
      </p:sp>
      <p:sp>
        <p:nvSpPr>
          <p:cNvPr id="81" name="テキスト ボックス 80">
            <a:extLst>
              <a:ext uri="{FF2B5EF4-FFF2-40B4-BE49-F238E27FC236}">
                <a16:creationId xmlns:a16="http://schemas.microsoft.com/office/drawing/2014/main" id="{7A9994AA-27AB-BF42-8F59-317DBD15138A}"/>
              </a:ext>
            </a:extLst>
          </p:cNvPr>
          <p:cNvSpPr txBox="1"/>
          <p:nvPr/>
        </p:nvSpPr>
        <p:spPr>
          <a:xfrm>
            <a:off x="4904742" y="2428297"/>
            <a:ext cx="700834"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にん   しき</a:t>
            </a:r>
          </a:p>
        </p:txBody>
      </p:sp>
      <p:sp>
        <p:nvSpPr>
          <p:cNvPr id="82" name="テキスト ボックス 81">
            <a:extLst>
              <a:ext uri="{FF2B5EF4-FFF2-40B4-BE49-F238E27FC236}">
                <a16:creationId xmlns:a16="http://schemas.microsoft.com/office/drawing/2014/main" id="{C31CD13C-2287-5246-A7CA-7F993E215536}"/>
              </a:ext>
            </a:extLst>
          </p:cNvPr>
          <p:cNvSpPr txBox="1"/>
          <p:nvPr/>
        </p:nvSpPr>
        <p:spPr>
          <a:xfrm>
            <a:off x="4041263" y="2858144"/>
            <a:ext cx="633507"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き    ほん</a:t>
            </a:r>
          </a:p>
        </p:txBody>
      </p:sp>
      <p:sp>
        <p:nvSpPr>
          <p:cNvPr id="83" name="テキスト ボックス 82">
            <a:extLst>
              <a:ext uri="{FF2B5EF4-FFF2-40B4-BE49-F238E27FC236}">
                <a16:creationId xmlns:a16="http://schemas.microsoft.com/office/drawing/2014/main" id="{0D644B8B-7A9D-5D47-8DCD-C7D9F8A3CCB8}"/>
              </a:ext>
            </a:extLst>
          </p:cNvPr>
          <p:cNvSpPr txBox="1"/>
          <p:nvPr/>
        </p:nvSpPr>
        <p:spPr>
          <a:xfrm>
            <a:off x="1785186" y="3748555"/>
            <a:ext cx="1114408"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し    く ちょう そん</a:t>
            </a:r>
          </a:p>
        </p:txBody>
      </p:sp>
      <p:sp>
        <p:nvSpPr>
          <p:cNvPr id="84" name="テキスト ボックス 83">
            <a:extLst>
              <a:ext uri="{FF2B5EF4-FFF2-40B4-BE49-F238E27FC236}">
                <a16:creationId xmlns:a16="http://schemas.microsoft.com/office/drawing/2014/main" id="{2B5DDE9A-E5D6-3B42-B827-B02C3A6EBB1F}"/>
              </a:ext>
            </a:extLst>
          </p:cNvPr>
          <p:cNvSpPr txBox="1"/>
          <p:nvPr/>
        </p:nvSpPr>
        <p:spPr>
          <a:xfrm>
            <a:off x="2979417" y="3748555"/>
            <a:ext cx="66556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はつ  れい</a:t>
            </a:r>
          </a:p>
        </p:txBody>
      </p:sp>
      <p:sp>
        <p:nvSpPr>
          <p:cNvPr id="85" name="テキスト ボックス 84">
            <a:extLst>
              <a:ext uri="{FF2B5EF4-FFF2-40B4-BE49-F238E27FC236}">
                <a16:creationId xmlns:a16="http://schemas.microsoft.com/office/drawing/2014/main" id="{6BF2409B-0B3A-1349-9FD8-1A0250446F0E}"/>
              </a:ext>
            </a:extLst>
          </p:cNvPr>
          <p:cNvSpPr txBox="1"/>
          <p:nvPr/>
        </p:nvSpPr>
        <p:spPr>
          <a:xfrm>
            <a:off x="4056407" y="3748555"/>
            <a:ext cx="1111202"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ひ   なんじょうほう</a:t>
            </a:r>
          </a:p>
        </p:txBody>
      </p:sp>
      <p:sp>
        <p:nvSpPr>
          <p:cNvPr id="86" name="テキスト ボックス 85">
            <a:extLst>
              <a:ext uri="{FF2B5EF4-FFF2-40B4-BE49-F238E27FC236}">
                <a16:creationId xmlns:a16="http://schemas.microsoft.com/office/drawing/2014/main" id="{9C5F8FF0-44A3-C749-8053-ACE6C6B383A2}"/>
              </a:ext>
            </a:extLst>
          </p:cNvPr>
          <p:cNvSpPr txBox="1"/>
          <p:nvPr/>
        </p:nvSpPr>
        <p:spPr>
          <a:xfrm>
            <a:off x="5305812" y="3748555"/>
            <a:ext cx="630301"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かく じつ</a:t>
            </a:r>
          </a:p>
        </p:txBody>
      </p:sp>
      <p:sp>
        <p:nvSpPr>
          <p:cNvPr id="87" name="テキスト ボックス 86">
            <a:extLst>
              <a:ext uri="{FF2B5EF4-FFF2-40B4-BE49-F238E27FC236}">
                <a16:creationId xmlns:a16="http://schemas.microsoft.com/office/drawing/2014/main" id="{71E49506-44A9-664E-91CE-6301C76909EF}"/>
              </a:ext>
            </a:extLst>
          </p:cNvPr>
          <p:cNvSpPr txBox="1"/>
          <p:nvPr/>
        </p:nvSpPr>
        <p:spPr>
          <a:xfrm>
            <a:off x="6117111" y="3748555"/>
            <a:ext cx="562976"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ひ  なん</a:t>
            </a:r>
          </a:p>
        </p:txBody>
      </p:sp>
      <p:sp>
        <p:nvSpPr>
          <p:cNvPr id="88" name="テキスト ボックス 87">
            <a:extLst>
              <a:ext uri="{FF2B5EF4-FFF2-40B4-BE49-F238E27FC236}">
                <a16:creationId xmlns:a16="http://schemas.microsoft.com/office/drawing/2014/main" id="{CF7330E2-0AB3-094F-BE87-484436570C1E}"/>
              </a:ext>
            </a:extLst>
          </p:cNvPr>
          <p:cNvSpPr txBox="1"/>
          <p:nvPr/>
        </p:nvSpPr>
        <p:spPr>
          <a:xfrm>
            <a:off x="1777434" y="4143409"/>
            <a:ext cx="1111202"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ひ   なんじょうほう</a:t>
            </a:r>
          </a:p>
        </p:txBody>
      </p:sp>
      <p:sp>
        <p:nvSpPr>
          <p:cNvPr id="89" name="テキスト ボックス 88">
            <a:extLst>
              <a:ext uri="{FF2B5EF4-FFF2-40B4-BE49-F238E27FC236}">
                <a16:creationId xmlns:a16="http://schemas.microsoft.com/office/drawing/2014/main" id="{8161A044-7961-044F-BCDB-E5B31CE10E1D}"/>
              </a:ext>
            </a:extLst>
          </p:cNvPr>
          <p:cNvSpPr txBox="1"/>
          <p:nvPr/>
        </p:nvSpPr>
        <p:spPr>
          <a:xfrm>
            <a:off x="3000498" y="4143409"/>
            <a:ext cx="66556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はつ  れい</a:t>
            </a:r>
          </a:p>
        </p:txBody>
      </p:sp>
      <p:sp>
        <p:nvSpPr>
          <p:cNvPr id="90" name="テキスト ボックス 89">
            <a:extLst>
              <a:ext uri="{FF2B5EF4-FFF2-40B4-BE49-F238E27FC236}">
                <a16:creationId xmlns:a16="http://schemas.microsoft.com/office/drawing/2014/main" id="{B5DCADEF-BA75-EE46-A59A-5A3AC4AAB739}"/>
              </a:ext>
            </a:extLst>
          </p:cNvPr>
          <p:cNvSpPr txBox="1"/>
          <p:nvPr/>
        </p:nvSpPr>
        <p:spPr>
          <a:xfrm>
            <a:off x="5846584" y="4143409"/>
            <a:ext cx="1107997"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きしょうちょうとう</a:t>
            </a:r>
          </a:p>
        </p:txBody>
      </p:sp>
      <p:sp>
        <p:nvSpPr>
          <p:cNvPr id="91" name="テキスト ボックス 90">
            <a:extLst>
              <a:ext uri="{FF2B5EF4-FFF2-40B4-BE49-F238E27FC236}">
                <a16:creationId xmlns:a16="http://schemas.microsoft.com/office/drawing/2014/main" id="{680AD1F7-EAF4-A746-9E4A-53B23EE7EB69}"/>
              </a:ext>
            </a:extLst>
          </p:cNvPr>
          <p:cNvSpPr txBox="1"/>
          <p:nvPr/>
        </p:nvSpPr>
        <p:spPr>
          <a:xfrm>
            <a:off x="7036922" y="4143409"/>
            <a:ext cx="697627"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はっぴょう</a:t>
            </a:r>
            <a:endParaRPr kumimoji="1" lang="ja-JP" altLang="en-US" sz="800" dirty="0">
              <a:latin typeface="Meiryo" panose="020B0604030504040204" pitchFamily="34" charset="-128"/>
              <a:ea typeface="Meiryo" panose="020B0604030504040204" pitchFamily="34" charset="-128"/>
            </a:endParaRPr>
          </a:p>
        </p:txBody>
      </p:sp>
      <p:sp>
        <p:nvSpPr>
          <p:cNvPr id="92" name="テキスト ボックス 91">
            <a:extLst>
              <a:ext uri="{FF2B5EF4-FFF2-40B4-BE49-F238E27FC236}">
                <a16:creationId xmlns:a16="http://schemas.microsoft.com/office/drawing/2014/main" id="{395D1935-0EE7-C94A-91B7-B95EFDE8054A}"/>
              </a:ext>
            </a:extLst>
          </p:cNvPr>
          <p:cNvSpPr txBox="1"/>
          <p:nvPr/>
        </p:nvSpPr>
        <p:spPr>
          <a:xfrm>
            <a:off x="1735501" y="4548654"/>
            <a:ext cx="1694695"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ぼう さい   き しょうじょうほう</a:t>
            </a:r>
          </a:p>
        </p:txBody>
      </p:sp>
      <p:sp>
        <p:nvSpPr>
          <p:cNvPr id="93" name="テキスト ボックス 92">
            <a:extLst>
              <a:ext uri="{FF2B5EF4-FFF2-40B4-BE49-F238E27FC236}">
                <a16:creationId xmlns:a16="http://schemas.microsoft.com/office/drawing/2014/main" id="{DCCBC3FE-270C-9E49-ADE2-D81C740453DC}"/>
              </a:ext>
            </a:extLst>
          </p:cNvPr>
          <p:cNvSpPr txBox="1"/>
          <p:nvPr/>
        </p:nvSpPr>
        <p:spPr>
          <a:xfrm>
            <a:off x="3478181" y="4548654"/>
            <a:ext cx="66556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さん  こう</a:t>
            </a:r>
          </a:p>
        </p:txBody>
      </p:sp>
      <p:sp>
        <p:nvSpPr>
          <p:cNvPr id="94" name="テキスト ボックス 93">
            <a:extLst>
              <a:ext uri="{FF2B5EF4-FFF2-40B4-BE49-F238E27FC236}">
                <a16:creationId xmlns:a16="http://schemas.microsoft.com/office/drawing/2014/main" id="{338F24AE-0EA4-3C47-9E30-AEE8FC4966C9}"/>
              </a:ext>
            </a:extLst>
          </p:cNvPr>
          <p:cNvSpPr txBox="1"/>
          <p:nvPr/>
        </p:nvSpPr>
        <p:spPr>
          <a:xfrm>
            <a:off x="4570315" y="4548654"/>
            <a:ext cx="838691"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じ   しゅ てき</a:t>
            </a:r>
          </a:p>
        </p:txBody>
      </p:sp>
      <p:sp>
        <p:nvSpPr>
          <p:cNvPr id="95" name="テキスト ボックス 94">
            <a:extLst>
              <a:ext uri="{FF2B5EF4-FFF2-40B4-BE49-F238E27FC236}">
                <a16:creationId xmlns:a16="http://schemas.microsoft.com/office/drawing/2014/main" id="{E17C3401-E689-AD4E-B40E-90D069D8F9DC}"/>
              </a:ext>
            </a:extLst>
          </p:cNvPr>
          <p:cNvSpPr txBox="1"/>
          <p:nvPr/>
        </p:nvSpPr>
        <p:spPr>
          <a:xfrm>
            <a:off x="5538655" y="4548654"/>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はや</a:t>
            </a:r>
            <a:endParaRPr kumimoji="1" lang="ja-JP" altLang="en-US" sz="800" dirty="0">
              <a:latin typeface="Meiryo" panose="020B0604030504040204" pitchFamily="34" charset="-128"/>
              <a:ea typeface="Meiryo" panose="020B0604030504040204" pitchFamily="34" charset="-128"/>
            </a:endParaRPr>
          </a:p>
        </p:txBody>
      </p:sp>
      <p:sp>
        <p:nvSpPr>
          <p:cNvPr id="96" name="テキスト ボックス 95">
            <a:extLst>
              <a:ext uri="{FF2B5EF4-FFF2-40B4-BE49-F238E27FC236}">
                <a16:creationId xmlns:a16="http://schemas.microsoft.com/office/drawing/2014/main" id="{DCD6E2A5-4910-D842-8271-B98124EA943C}"/>
              </a:ext>
            </a:extLst>
          </p:cNvPr>
          <p:cNvSpPr txBox="1"/>
          <p:nvPr/>
        </p:nvSpPr>
        <p:spPr>
          <a:xfrm>
            <a:off x="6355504" y="4548654"/>
            <a:ext cx="1079142"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ひ   なん こう どう</a:t>
            </a:r>
          </a:p>
        </p:txBody>
      </p:sp>
      <p:grpSp>
        <p:nvGrpSpPr>
          <p:cNvPr id="98" name="グループ化 97">
            <a:extLst>
              <a:ext uri="{FF2B5EF4-FFF2-40B4-BE49-F238E27FC236}">
                <a16:creationId xmlns:a16="http://schemas.microsoft.com/office/drawing/2014/main" id="{5D70FE7E-4421-CC48-B22B-560F85B22C5C}"/>
              </a:ext>
            </a:extLst>
          </p:cNvPr>
          <p:cNvGrpSpPr/>
          <p:nvPr/>
        </p:nvGrpSpPr>
        <p:grpSpPr>
          <a:xfrm>
            <a:off x="3612070" y="5434034"/>
            <a:ext cx="4686300" cy="1088582"/>
            <a:chOff x="4291044" y="5050025"/>
            <a:chExt cx="4686300" cy="1088582"/>
          </a:xfrm>
        </p:grpSpPr>
        <p:sp>
          <p:nvSpPr>
            <p:cNvPr id="99" name="テキスト ボックス 98">
              <a:extLst>
                <a:ext uri="{FF2B5EF4-FFF2-40B4-BE49-F238E27FC236}">
                  <a16:creationId xmlns:a16="http://schemas.microsoft.com/office/drawing/2014/main" id="{A6920FED-34B2-2245-A8FA-21B13BC2FFA5}"/>
                </a:ext>
              </a:extLst>
            </p:cNvPr>
            <p:cNvSpPr txBox="1"/>
            <p:nvPr/>
          </p:nvSpPr>
          <p:spPr>
            <a:xfrm>
              <a:off x="4291044" y="5084472"/>
              <a:ext cx="4686300" cy="1054135"/>
            </a:xfrm>
            <a:prstGeom prst="rect">
              <a:avLst/>
            </a:prstGeom>
            <a:noFill/>
          </p:spPr>
          <p:txBody>
            <a:bodyPr wrap="square" rtlCol="0">
              <a:spAutoFit/>
            </a:bodyPr>
            <a:lstStyle/>
            <a:p>
              <a:pPr>
                <a:lnSpc>
                  <a:spcPts val="2500"/>
                </a:lnSpc>
                <a:buClr>
                  <a:srgbClr val="404040"/>
                </a:buClr>
              </a:pPr>
              <a:r>
                <a:rPr lang="ja-JP" altLang="en-US" b="1" dirty="0">
                  <a:solidFill>
                    <a:srgbClr val="404040"/>
                  </a:solidFill>
                  <a:latin typeface="メイリオ" panose="020B0604030504040204" pitchFamily="50" charset="-128"/>
                  <a:ea typeface="メイリオ" panose="020B0604030504040204" pitchFamily="50" charset="-128"/>
                </a:rPr>
                <a:t>点検・修正作業のあと、今日気付いたことや勉強になったことを発表してもらいます。</a:t>
              </a:r>
              <a:endParaRPr lang="en-US" altLang="ja-JP" b="1" dirty="0">
                <a:solidFill>
                  <a:srgbClr val="404040"/>
                </a:solidFill>
                <a:latin typeface="メイリオ" panose="020B0604030504040204" pitchFamily="50" charset="-128"/>
                <a:ea typeface="メイリオ" panose="020B0604030504040204" pitchFamily="50" charset="-128"/>
              </a:endParaRPr>
            </a:p>
            <a:p>
              <a:pPr>
                <a:lnSpc>
                  <a:spcPts val="2500"/>
                </a:lnSpc>
                <a:buClr>
                  <a:srgbClr val="404040"/>
                </a:buClr>
              </a:pPr>
              <a:r>
                <a:rPr lang="ja-JP" altLang="en-US" b="1" dirty="0">
                  <a:solidFill>
                    <a:srgbClr val="404040"/>
                  </a:solidFill>
                  <a:latin typeface="メイリオ" panose="020B0604030504040204" pitchFamily="50" charset="-128"/>
                  <a:ea typeface="メイリオ" panose="020B0604030504040204" pitchFamily="50" charset="-128"/>
                </a:rPr>
                <a:t>それも意識しながら作業を進めてください。</a:t>
              </a:r>
              <a:endParaRPr lang="en-US" altLang="ja-JP" b="1" dirty="0">
                <a:solidFill>
                  <a:srgbClr val="404040"/>
                </a:solidFill>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6CD158D9-AD5F-5940-9E10-F1D660D5A3F8}"/>
                </a:ext>
              </a:extLst>
            </p:cNvPr>
            <p:cNvSpPr txBox="1"/>
            <p:nvPr/>
          </p:nvSpPr>
          <p:spPr>
            <a:xfrm>
              <a:off x="4418207" y="5050025"/>
              <a:ext cx="3443250"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てん けん       しゅう せい   さ  ぎょう                                 きょう     き     づ</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3A276D46-FE8D-B346-B721-7C59781295DF}"/>
                </a:ext>
              </a:extLst>
            </p:cNvPr>
            <p:cNvSpPr txBox="1"/>
            <p:nvPr/>
          </p:nvSpPr>
          <p:spPr>
            <a:xfrm>
              <a:off x="4653298" y="5369143"/>
              <a:ext cx="2542363"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べんきょう                                                     はっぴょう</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4C470907-AA8B-A840-A108-7E33BF9674D1}"/>
                </a:ext>
              </a:extLst>
            </p:cNvPr>
            <p:cNvSpPr txBox="1"/>
            <p:nvPr/>
          </p:nvSpPr>
          <p:spPr>
            <a:xfrm>
              <a:off x="5144261" y="5681156"/>
              <a:ext cx="2208938"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い   しき                                 さ  ぎょう        すす</a:t>
              </a:r>
            </a:p>
          </p:txBody>
        </p:sp>
      </p:grpSp>
    </p:spTree>
    <p:extLst>
      <p:ext uri="{BB962C8B-B14F-4D97-AF65-F5344CB8AC3E}">
        <p14:creationId xmlns:p14="http://schemas.microsoft.com/office/powerpoint/2010/main" val="409282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6D43C03-D9F7-5ACA-3B5C-DC1F21F486E7}"/>
              </a:ext>
            </a:extLst>
          </p:cNvPr>
          <p:cNvPicPr>
            <a:picLocks noChangeAspect="1"/>
          </p:cNvPicPr>
          <p:nvPr/>
        </p:nvPicPr>
        <p:blipFill>
          <a:blip r:embed="rId3"/>
          <a:stretch>
            <a:fillRect/>
          </a:stretch>
        </p:blipFill>
        <p:spPr>
          <a:xfrm>
            <a:off x="3290322" y="2504770"/>
            <a:ext cx="2700000" cy="1909134"/>
          </a:xfrm>
          <a:prstGeom prst="rect">
            <a:avLst/>
          </a:prstGeom>
        </p:spPr>
      </p:pic>
      <p:sp>
        <p:nvSpPr>
          <p:cNvPr id="132" name="角丸四角形吹き出し 131">
            <a:extLst>
              <a:ext uri="{FF2B5EF4-FFF2-40B4-BE49-F238E27FC236}">
                <a16:creationId xmlns:a16="http://schemas.microsoft.com/office/drawing/2014/main" id="{4255EDF6-27C1-7441-8A44-1044C23830A8}"/>
              </a:ext>
            </a:extLst>
          </p:cNvPr>
          <p:cNvSpPr/>
          <p:nvPr/>
        </p:nvSpPr>
        <p:spPr>
          <a:xfrm>
            <a:off x="598479" y="4326892"/>
            <a:ext cx="2165708" cy="1567279"/>
          </a:xfrm>
          <a:prstGeom prst="wedgeRoundRectCallout">
            <a:avLst>
              <a:gd name="adj1" fmla="val 62173"/>
              <a:gd name="adj2" fmla="val -20062"/>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14</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p:txBody>
          <a:bodyPr/>
          <a:lstStyle/>
          <a:p>
            <a:r>
              <a:rPr kumimoji="1" lang="en-US" altLang="ja-JP" dirty="0"/>
              <a:t>4</a:t>
            </a:r>
            <a:r>
              <a:rPr kumimoji="1" lang="ja-JP" altLang="en-US" dirty="0"/>
              <a:t>、意見交換を踏まえて　ワークシートを点検・修正</a:t>
            </a:r>
          </a:p>
        </p:txBody>
      </p:sp>
      <p:sp>
        <p:nvSpPr>
          <p:cNvPr id="4" name="テキスト プレースホルダー 3">
            <a:extLst>
              <a:ext uri="{FF2B5EF4-FFF2-40B4-BE49-F238E27FC236}">
                <a16:creationId xmlns:a16="http://schemas.microsoft.com/office/drawing/2014/main" id="{026C62E6-ED2D-8249-82E7-29DC67974730}"/>
              </a:ext>
            </a:extLst>
          </p:cNvPr>
          <p:cNvSpPr>
            <a:spLocks noGrp="1"/>
          </p:cNvSpPr>
          <p:nvPr>
            <p:ph type="body" sz="quarter" idx="12"/>
          </p:nvPr>
        </p:nvSpPr>
        <p:spPr>
          <a:xfrm>
            <a:off x="975763" y="1583208"/>
            <a:ext cx="7120339" cy="841465"/>
          </a:xfrm>
        </p:spPr>
        <p:txBody>
          <a:bodyPr/>
          <a:lstStyle/>
          <a:p>
            <a:pPr algn="ctr">
              <a:lnSpc>
                <a:spcPts val="1800"/>
              </a:lnSpc>
            </a:pPr>
            <a:r>
              <a:rPr kumimoji="1" lang="ja-JP" altLang="en-US" dirty="0"/>
              <a:t>気づいたことや</a:t>
            </a:r>
            <a:endParaRPr kumimoji="1" lang="en-US" altLang="ja-JP" dirty="0"/>
          </a:p>
          <a:p>
            <a:pPr algn="ctr">
              <a:lnSpc>
                <a:spcPts val="1800"/>
              </a:lnSpc>
            </a:pPr>
            <a:r>
              <a:rPr kumimoji="1" lang="ja-JP" altLang="en-US" dirty="0"/>
              <a:t>勉強になったことを発表</a:t>
            </a:r>
            <a:endParaRPr kumimoji="1" lang="ja-JP" altLang="en-US" sz="2400" dirty="0"/>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sp>
        <p:nvSpPr>
          <p:cNvPr id="17" name="テキスト ボックス 16">
            <a:extLst>
              <a:ext uri="{FF2B5EF4-FFF2-40B4-BE49-F238E27FC236}">
                <a16:creationId xmlns:a16="http://schemas.microsoft.com/office/drawing/2014/main" id="{EE6BBEA5-7D50-D140-98A2-26EF0FF9FA96}"/>
              </a:ext>
            </a:extLst>
          </p:cNvPr>
          <p:cNvSpPr txBox="1"/>
          <p:nvPr/>
        </p:nvSpPr>
        <p:spPr>
          <a:xfrm>
            <a:off x="3301867" y="1292744"/>
            <a:ext cx="287258"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き</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507818" y="264258"/>
            <a:ext cx="1298753"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い   けん こう かん</a:t>
            </a:r>
          </a:p>
        </p:txBody>
      </p:sp>
      <p:sp>
        <p:nvSpPr>
          <p:cNvPr id="28" name="テキスト ボックス 27">
            <a:extLst>
              <a:ext uri="{FF2B5EF4-FFF2-40B4-BE49-F238E27FC236}">
                <a16:creationId xmlns:a16="http://schemas.microsoft.com/office/drawing/2014/main" id="{3B9A6AC1-B58B-8049-BD80-7FE24AB29EEB}"/>
              </a:ext>
            </a:extLst>
          </p:cNvPr>
          <p:cNvSpPr txBox="1"/>
          <p:nvPr/>
        </p:nvSpPr>
        <p:spPr>
          <a:xfrm>
            <a:off x="3026050" y="264258"/>
            <a:ext cx="312906" cy="246221"/>
          </a:xfrm>
          <a:prstGeom prst="rect">
            <a:avLst/>
          </a:prstGeom>
          <a:noFill/>
        </p:spPr>
        <p:txBody>
          <a:bodyPr wrap="none" rtlCol="0">
            <a:spAutoFit/>
          </a:bodyPr>
          <a:lstStyle/>
          <a:p>
            <a:pPr algn="ctr"/>
            <a:r>
              <a:rPr kumimoji="1" lang="ja-JP" altLang="en-US" sz="1000">
                <a:latin typeface="Meiryo" panose="020B0604030504040204" pitchFamily="34" charset="-128"/>
                <a:ea typeface="Meiryo" panose="020B0604030504040204" pitchFamily="34" charset="-128"/>
              </a:rPr>
              <a:t>ふ</a:t>
            </a:r>
          </a:p>
        </p:txBody>
      </p:sp>
      <p:sp>
        <p:nvSpPr>
          <p:cNvPr id="29" name="テキスト ボックス 28">
            <a:extLst>
              <a:ext uri="{FF2B5EF4-FFF2-40B4-BE49-F238E27FC236}">
                <a16:creationId xmlns:a16="http://schemas.microsoft.com/office/drawing/2014/main" id="{A05AE143-BDDF-4B4F-A98D-DF041EDEA85B}"/>
              </a:ext>
            </a:extLst>
          </p:cNvPr>
          <p:cNvSpPr txBox="1"/>
          <p:nvPr/>
        </p:nvSpPr>
        <p:spPr>
          <a:xfrm>
            <a:off x="6615571" y="264258"/>
            <a:ext cx="740908"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てん けん</a:t>
            </a:r>
          </a:p>
        </p:txBody>
      </p:sp>
      <p:sp>
        <p:nvSpPr>
          <p:cNvPr id="30" name="テキスト ボックス 29">
            <a:extLst>
              <a:ext uri="{FF2B5EF4-FFF2-40B4-BE49-F238E27FC236}">
                <a16:creationId xmlns:a16="http://schemas.microsoft.com/office/drawing/2014/main" id="{E8951AC8-D0B9-7B47-A363-8B24DD6772CA}"/>
              </a:ext>
            </a:extLst>
          </p:cNvPr>
          <p:cNvSpPr txBox="1"/>
          <p:nvPr/>
        </p:nvSpPr>
        <p:spPr>
          <a:xfrm>
            <a:off x="7488815" y="264258"/>
            <a:ext cx="825867" cy="246221"/>
          </a:xfrm>
          <a:prstGeom prst="rect">
            <a:avLst/>
          </a:prstGeom>
          <a:noFill/>
        </p:spPr>
        <p:txBody>
          <a:bodyPr wrap="none" rtlCol="0">
            <a:spAutoFit/>
          </a:bodyPr>
          <a:lstStyle/>
          <a:p>
            <a:pPr algn="ctr"/>
            <a:r>
              <a:rPr kumimoji="1" lang="ja-JP" altLang="en-US" sz="1000">
                <a:latin typeface="Meiryo" panose="020B0604030504040204" pitchFamily="34" charset="-128"/>
                <a:ea typeface="Meiryo" panose="020B0604030504040204" pitchFamily="34" charset="-128"/>
              </a:rPr>
              <a:t>しゅうせい</a:t>
            </a:r>
          </a:p>
        </p:txBody>
      </p:sp>
      <p:sp>
        <p:nvSpPr>
          <p:cNvPr id="72" name="テキスト ボックス 71">
            <a:extLst>
              <a:ext uri="{FF2B5EF4-FFF2-40B4-BE49-F238E27FC236}">
                <a16:creationId xmlns:a16="http://schemas.microsoft.com/office/drawing/2014/main" id="{AC0B423B-EF2B-3841-90AF-5F3411CC1868}"/>
              </a:ext>
            </a:extLst>
          </p:cNvPr>
          <p:cNvSpPr txBox="1"/>
          <p:nvPr/>
        </p:nvSpPr>
        <p:spPr>
          <a:xfrm>
            <a:off x="2551639" y="1773506"/>
            <a:ext cx="803426"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べん   きょう</a:t>
            </a:r>
          </a:p>
        </p:txBody>
      </p:sp>
      <p:sp>
        <p:nvSpPr>
          <p:cNvPr id="73" name="テキスト ボックス 72">
            <a:extLst>
              <a:ext uri="{FF2B5EF4-FFF2-40B4-BE49-F238E27FC236}">
                <a16:creationId xmlns:a16="http://schemas.microsoft.com/office/drawing/2014/main" id="{862A93CA-C4DD-D848-9E23-D6FA2CF4EFA3}"/>
              </a:ext>
            </a:extLst>
          </p:cNvPr>
          <p:cNvSpPr txBox="1"/>
          <p:nvPr/>
        </p:nvSpPr>
        <p:spPr>
          <a:xfrm>
            <a:off x="5755410" y="1761964"/>
            <a:ext cx="768160"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はっ  ぴょう</a:t>
            </a:r>
          </a:p>
        </p:txBody>
      </p:sp>
      <p:pic>
        <p:nvPicPr>
          <p:cNvPr id="97" name="図 96">
            <a:extLst>
              <a:ext uri="{FF2B5EF4-FFF2-40B4-BE49-F238E27FC236}">
                <a16:creationId xmlns:a16="http://schemas.microsoft.com/office/drawing/2014/main" id="{246B17B8-4F94-5449-950C-E792045FC490}"/>
              </a:ext>
            </a:extLst>
          </p:cNvPr>
          <p:cNvPicPr>
            <a:picLocks noChangeAspect="1"/>
          </p:cNvPicPr>
          <p:nvPr/>
        </p:nvPicPr>
        <p:blipFill>
          <a:blip r:embed="rId4"/>
          <a:stretch>
            <a:fillRect/>
          </a:stretch>
        </p:blipFill>
        <p:spPr>
          <a:xfrm>
            <a:off x="3127600" y="4016943"/>
            <a:ext cx="2908226" cy="1938819"/>
          </a:xfrm>
          <a:prstGeom prst="rect">
            <a:avLst/>
          </a:prstGeom>
        </p:spPr>
      </p:pic>
      <p:grpSp>
        <p:nvGrpSpPr>
          <p:cNvPr id="98" name="グループ化 97">
            <a:extLst>
              <a:ext uri="{FF2B5EF4-FFF2-40B4-BE49-F238E27FC236}">
                <a16:creationId xmlns:a16="http://schemas.microsoft.com/office/drawing/2014/main" id="{C949A49D-56FD-7446-9C41-9B4C949B90F1}"/>
              </a:ext>
            </a:extLst>
          </p:cNvPr>
          <p:cNvGrpSpPr/>
          <p:nvPr/>
        </p:nvGrpSpPr>
        <p:grpSpPr>
          <a:xfrm>
            <a:off x="1800225" y="6025042"/>
            <a:ext cx="5572125" cy="626491"/>
            <a:chOff x="1800225" y="6245233"/>
            <a:chExt cx="5572125" cy="626491"/>
          </a:xfrm>
        </p:grpSpPr>
        <p:sp>
          <p:nvSpPr>
            <p:cNvPr id="99" name="テキスト ボックス 98">
              <a:extLst>
                <a:ext uri="{FF2B5EF4-FFF2-40B4-BE49-F238E27FC236}">
                  <a16:creationId xmlns:a16="http://schemas.microsoft.com/office/drawing/2014/main" id="{836E30DF-B53E-654B-A045-01DC326D6F2A}"/>
                </a:ext>
              </a:extLst>
            </p:cNvPr>
            <p:cNvSpPr txBox="1"/>
            <p:nvPr/>
          </p:nvSpPr>
          <p:spPr>
            <a:xfrm>
              <a:off x="1800225" y="6348504"/>
              <a:ext cx="5572125" cy="523220"/>
            </a:xfrm>
            <a:prstGeom prst="rect">
              <a:avLst/>
            </a:prstGeom>
            <a:noFill/>
          </p:spPr>
          <p:txBody>
            <a:bodyPr wrap="square" rtlCol="0">
              <a:spAutoFit/>
            </a:bodyPr>
            <a:lstStyle/>
            <a:p>
              <a:pPr algn="ctr">
                <a:buClr>
                  <a:srgbClr val="404040"/>
                </a:buClr>
              </a:pPr>
              <a:r>
                <a:rPr lang="en-US" altLang="ja-JP" sz="2800" b="1" dirty="0">
                  <a:solidFill>
                    <a:srgbClr val="404040"/>
                  </a:solidFill>
                  <a:latin typeface="メイリオ" panose="020B0604030504040204" pitchFamily="50" charset="-128"/>
                  <a:ea typeface="メイリオ" panose="020B0604030504040204" pitchFamily="50" charset="-128"/>
                </a:rPr>
                <a:t>※</a:t>
              </a:r>
              <a:r>
                <a:rPr lang="ja-JP" altLang="en-US" sz="2800" b="1" dirty="0">
                  <a:solidFill>
                    <a:srgbClr val="404040"/>
                  </a:solidFill>
                  <a:latin typeface="メイリオ" panose="020B0604030504040204" pitchFamily="50" charset="-128"/>
                  <a:ea typeface="メイリオ" panose="020B0604030504040204" pitchFamily="50" charset="-128"/>
                </a:rPr>
                <a:t>一人ずつ簡単に発表しましょう</a:t>
              </a:r>
              <a:endParaRPr lang="en-US" altLang="ja-JP" sz="2800" b="1" dirty="0">
                <a:solidFill>
                  <a:srgbClr val="404040"/>
                </a:solidFill>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82343A90-05B3-8247-9147-7336827DB01D}"/>
                </a:ext>
              </a:extLst>
            </p:cNvPr>
            <p:cNvSpPr txBox="1"/>
            <p:nvPr/>
          </p:nvSpPr>
          <p:spPr>
            <a:xfrm>
              <a:off x="2501899" y="6245233"/>
              <a:ext cx="3000821" cy="153888"/>
            </a:xfrm>
            <a:prstGeom prst="rect">
              <a:avLst/>
            </a:prstGeom>
            <a:noFill/>
          </p:spPr>
          <p:txBody>
            <a:bodyPr wrap="none" lIns="0" tIns="0" rIns="0" bIns="0" rtlCol="0">
              <a:spAutoFit/>
            </a:bodyPr>
            <a:lstStyle/>
            <a:p>
              <a:pPr>
                <a:lnSpc>
                  <a:spcPts val="1200"/>
                </a:lnSpc>
              </a:pPr>
              <a:r>
                <a:rPr lang="ja-JP" altLang="en-US" sz="900" dirty="0">
                  <a:solidFill>
                    <a:srgbClr val="404040"/>
                  </a:solidFill>
                  <a:latin typeface="メイリオ" panose="020B0604030504040204" pitchFamily="50" charset="-128"/>
                  <a:ea typeface="メイリオ" panose="020B0604030504040204" pitchFamily="50" charset="-128"/>
                </a:rPr>
                <a:t>ひとり　　　　　　　  かん    たん             はっ  ぴょう</a:t>
              </a:r>
              <a:endParaRPr kumimoji="1" lang="ja-JP" altLang="en-US" sz="900" dirty="0">
                <a:solidFill>
                  <a:srgbClr val="404040"/>
                </a:solidFill>
                <a:latin typeface="メイリオ" panose="020B0604030504040204" pitchFamily="50" charset="-128"/>
                <a:ea typeface="メイリオ" panose="020B0604030504040204" pitchFamily="50" charset="-128"/>
              </a:endParaRPr>
            </a:p>
          </p:txBody>
        </p:sp>
      </p:grpSp>
      <p:sp>
        <p:nvSpPr>
          <p:cNvPr id="107" name="テキスト ボックス 106">
            <a:extLst>
              <a:ext uri="{FF2B5EF4-FFF2-40B4-BE49-F238E27FC236}">
                <a16:creationId xmlns:a16="http://schemas.microsoft.com/office/drawing/2014/main" id="{3DDF4DB9-F007-F249-99D3-A01E450DB5D9}"/>
              </a:ext>
            </a:extLst>
          </p:cNvPr>
          <p:cNvSpPr txBox="1"/>
          <p:nvPr/>
        </p:nvSpPr>
        <p:spPr>
          <a:xfrm>
            <a:off x="567747" y="4547157"/>
            <a:ext cx="2314826" cy="1184940"/>
          </a:xfrm>
          <a:prstGeom prst="rect">
            <a:avLst/>
          </a:prstGeom>
          <a:noFill/>
          <a:ln>
            <a:noFill/>
          </a:ln>
        </p:spPr>
        <p:txBody>
          <a:bodyPr wrap="square" rtlCol="0">
            <a:spAutoFit/>
          </a:bodyPr>
          <a:lstStyle/>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災害リスクが</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変わると、</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避難先が変わる</a:t>
            </a:r>
            <a:endParaRPr lang="en-US" altLang="ja-JP" sz="2000" b="1" dirty="0">
              <a:solidFill>
                <a:srgbClr val="404040"/>
              </a:solidFill>
              <a:latin typeface="メイリオ" panose="020B0604030504040204" pitchFamily="50" charset="-128"/>
              <a:ea typeface="メイリオ" panose="020B0604030504040204" pitchFamily="50" charset="-128"/>
            </a:endParaRPr>
          </a:p>
        </p:txBody>
      </p:sp>
      <p:sp>
        <p:nvSpPr>
          <p:cNvPr id="103" name="テキスト ボックス 102">
            <a:extLst>
              <a:ext uri="{FF2B5EF4-FFF2-40B4-BE49-F238E27FC236}">
                <a16:creationId xmlns:a16="http://schemas.microsoft.com/office/drawing/2014/main" id="{3077A374-9928-C348-B129-2955F0CF679D}"/>
              </a:ext>
            </a:extLst>
          </p:cNvPr>
          <p:cNvSpPr txBox="1"/>
          <p:nvPr/>
        </p:nvSpPr>
        <p:spPr>
          <a:xfrm>
            <a:off x="1009516" y="4509545"/>
            <a:ext cx="445635"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さい がい</a:t>
            </a:r>
          </a:p>
        </p:txBody>
      </p:sp>
      <p:sp>
        <p:nvSpPr>
          <p:cNvPr id="104" name="テキスト ボックス 103">
            <a:extLst>
              <a:ext uri="{FF2B5EF4-FFF2-40B4-BE49-F238E27FC236}">
                <a16:creationId xmlns:a16="http://schemas.microsoft.com/office/drawing/2014/main" id="{907962CF-EFD6-CE4D-8988-1CA56806865F}"/>
              </a:ext>
            </a:extLst>
          </p:cNvPr>
          <p:cNvSpPr txBox="1"/>
          <p:nvPr/>
        </p:nvSpPr>
        <p:spPr>
          <a:xfrm>
            <a:off x="1166760" y="4862974"/>
            <a:ext cx="10259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か</a:t>
            </a:r>
          </a:p>
        </p:txBody>
      </p:sp>
      <p:sp>
        <p:nvSpPr>
          <p:cNvPr id="105" name="テキスト ボックス 104">
            <a:extLst>
              <a:ext uri="{FF2B5EF4-FFF2-40B4-BE49-F238E27FC236}">
                <a16:creationId xmlns:a16="http://schemas.microsoft.com/office/drawing/2014/main" id="{9E2316E3-FD19-204D-A952-FF9CECA8E80F}"/>
              </a:ext>
            </a:extLst>
          </p:cNvPr>
          <p:cNvSpPr txBox="1"/>
          <p:nvPr/>
        </p:nvSpPr>
        <p:spPr>
          <a:xfrm>
            <a:off x="915147" y="5233393"/>
            <a:ext cx="1144544"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ひ   なん さき           か</a:t>
            </a:r>
          </a:p>
        </p:txBody>
      </p:sp>
      <p:sp>
        <p:nvSpPr>
          <p:cNvPr id="133" name="角丸四角形吹き出し 132">
            <a:extLst>
              <a:ext uri="{FF2B5EF4-FFF2-40B4-BE49-F238E27FC236}">
                <a16:creationId xmlns:a16="http://schemas.microsoft.com/office/drawing/2014/main" id="{168D91D2-0D80-6A4D-95B0-300E197E6821}"/>
              </a:ext>
            </a:extLst>
          </p:cNvPr>
          <p:cNvSpPr/>
          <p:nvPr/>
        </p:nvSpPr>
        <p:spPr>
          <a:xfrm>
            <a:off x="598479" y="2539656"/>
            <a:ext cx="2165708" cy="1567279"/>
          </a:xfrm>
          <a:prstGeom prst="wedgeRoundRectCallout">
            <a:avLst>
              <a:gd name="adj1" fmla="val 62173"/>
              <a:gd name="adj2" fmla="val -20062"/>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4" name="角丸四角形吹き出し 133">
            <a:extLst>
              <a:ext uri="{FF2B5EF4-FFF2-40B4-BE49-F238E27FC236}">
                <a16:creationId xmlns:a16="http://schemas.microsoft.com/office/drawing/2014/main" id="{223402BC-020F-024E-AD0A-C698CF4AB7F7}"/>
              </a:ext>
            </a:extLst>
          </p:cNvPr>
          <p:cNvSpPr/>
          <p:nvPr/>
        </p:nvSpPr>
        <p:spPr>
          <a:xfrm>
            <a:off x="6367280" y="4326892"/>
            <a:ext cx="2165708" cy="1567279"/>
          </a:xfrm>
          <a:prstGeom prst="wedgeRoundRectCallout">
            <a:avLst>
              <a:gd name="adj1" fmla="val -62573"/>
              <a:gd name="adj2" fmla="val -20725"/>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5" name="角丸四角形吹き出し 134">
            <a:extLst>
              <a:ext uri="{FF2B5EF4-FFF2-40B4-BE49-F238E27FC236}">
                <a16:creationId xmlns:a16="http://schemas.microsoft.com/office/drawing/2014/main" id="{0903E3C4-67BB-FF4F-918D-A9582D6CA207}"/>
              </a:ext>
            </a:extLst>
          </p:cNvPr>
          <p:cNvSpPr/>
          <p:nvPr/>
        </p:nvSpPr>
        <p:spPr>
          <a:xfrm>
            <a:off x="6367280" y="2539656"/>
            <a:ext cx="2165708" cy="1567279"/>
          </a:xfrm>
          <a:prstGeom prst="wedgeRoundRectCallout">
            <a:avLst>
              <a:gd name="adj1" fmla="val -62573"/>
              <a:gd name="adj2" fmla="val -20725"/>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3E8E035D-54E1-7141-ADD9-1D2EBFD4157C}"/>
              </a:ext>
            </a:extLst>
          </p:cNvPr>
          <p:cNvSpPr txBox="1"/>
          <p:nvPr/>
        </p:nvSpPr>
        <p:spPr>
          <a:xfrm>
            <a:off x="450432" y="2600155"/>
            <a:ext cx="2462932" cy="1554272"/>
          </a:xfrm>
          <a:prstGeom prst="rect">
            <a:avLst/>
          </a:prstGeom>
          <a:noFill/>
          <a:ln>
            <a:noFill/>
          </a:ln>
        </p:spPr>
        <p:txBody>
          <a:bodyPr wrap="square" rtlCol="0">
            <a:spAutoFit/>
          </a:bodyPr>
          <a:lstStyle/>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災害リスクが</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変わると、</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いつ避難するかが</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変わる</a:t>
            </a:r>
            <a:endParaRPr lang="en-US" altLang="ja-JP" sz="2000" b="1" dirty="0">
              <a:solidFill>
                <a:srgbClr val="404040"/>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BE737AFD-6405-5943-8098-D54C1F1CA93B}"/>
              </a:ext>
            </a:extLst>
          </p:cNvPr>
          <p:cNvSpPr txBox="1"/>
          <p:nvPr/>
        </p:nvSpPr>
        <p:spPr>
          <a:xfrm>
            <a:off x="1111737" y="2933493"/>
            <a:ext cx="10259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か</a:t>
            </a:r>
          </a:p>
        </p:txBody>
      </p:sp>
      <p:sp>
        <p:nvSpPr>
          <p:cNvPr id="111" name="テキスト ボックス 110">
            <a:extLst>
              <a:ext uri="{FF2B5EF4-FFF2-40B4-BE49-F238E27FC236}">
                <a16:creationId xmlns:a16="http://schemas.microsoft.com/office/drawing/2014/main" id="{A403B2BF-DE69-3248-92E8-6B73180EA3B0}"/>
              </a:ext>
            </a:extLst>
          </p:cNvPr>
          <p:cNvSpPr txBox="1"/>
          <p:nvPr/>
        </p:nvSpPr>
        <p:spPr>
          <a:xfrm>
            <a:off x="1391739" y="3648476"/>
            <a:ext cx="10259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か</a:t>
            </a:r>
          </a:p>
        </p:txBody>
      </p:sp>
      <p:sp>
        <p:nvSpPr>
          <p:cNvPr id="112" name="テキスト ボックス 111">
            <a:extLst>
              <a:ext uri="{FF2B5EF4-FFF2-40B4-BE49-F238E27FC236}">
                <a16:creationId xmlns:a16="http://schemas.microsoft.com/office/drawing/2014/main" id="{93368F3D-DD48-A843-B0F2-2C7417EA3E8C}"/>
              </a:ext>
            </a:extLst>
          </p:cNvPr>
          <p:cNvSpPr txBox="1"/>
          <p:nvPr/>
        </p:nvSpPr>
        <p:spPr>
          <a:xfrm>
            <a:off x="1274669" y="3304036"/>
            <a:ext cx="37830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ひ  なん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19D942DA-8ECD-5E43-BD6C-4C56981FFBF5}"/>
              </a:ext>
            </a:extLst>
          </p:cNvPr>
          <p:cNvSpPr txBox="1"/>
          <p:nvPr/>
        </p:nvSpPr>
        <p:spPr>
          <a:xfrm>
            <a:off x="967952" y="2566445"/>
            <a:ext cx="445635"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さい がい</a:t>
            </a:r>
          </a:p>
        </p:txBody>
      </p:sp>
      <p:sp>
        <p:nvSpPr>
          <p:cNvPr id="122" name="テキスト ボックス 121">
            <a:extLst>
              <a:ext uri="{FF2B5EF4-FFF2-40B4-BE49-F238E27FC236}">
                <a16:creationId xmlns:a16="http://schemas.microsoft.com/office/drawing/2014/main" id="{4C5B5402-1209-B648-A22D-4289ADC59A64}"/>
              </a:ext>
            </a:extLst>
          </p:cNvPr>
          <p:cNvSpPr txBox="1"/>
          <p:nvPr/>
        </p:nvSpPr>
        <p:spPr>
          <a:xfrm>
            <a:off x="6060375" y="2626206"/>
            <a:ext cx="2800940" cy="1579943"/>
          </a:xfrm>
          <a:prstGeom prst="rect">
            <a:avLst/>
          </a:prstGeom>
          <a:noFill/>
          <a:ln>
            <a:noFill/>
          </a:ln>
        </p:spPr>
        <p:txBody>
          <a:bodyPr wrap="square" rtlCol="0">
            <a:spAutoFit/>
          </a:bodyPr>
          <a:lstStyle/>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いつ、誰と</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避難するかで</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dirty="0">
                <a:solidFill>
                  <a:srgbClr val="404040"/>
                </a:solidFill>
                <a:latin typeface="メイリオ" panose="020B0604030504040204" pitchFamily="50" charset="-128"/>
                <a:ea typeface="メイリオ" panose="020B0604030504040204" pitchFamily="50" charset="-128"/>
              </a:rPr>
              <a:t>避難にかかる時間</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a:solidFill>
                  <a:srgbClr val="404040"/>
                </a:solidFill>
                <a:latin typeface="メイリオ" panose="020B0604030504040204" pitchFamily="50" charset="-128"/>
                <a:ea typeface="メイリオ" panose="020B0604030504040204" pitchFamily="50" charset="-128"/>
              </a:rPr>
              <a:t>が変わる</a:t>
            </a:r>
            <a:endParaRPr lang="en-US" altLang="ja-JP" sz="2000" b="1" dirty="0">
              <a:solidFill>
                <a:srgbClr val="404040"/>
              </a:solidFill>
              <a:latin typeface="メイリオ" panose="020B0604030504040204" pitchFamily="50" charset="-128"/>
              <a:ea typeface="メイリオ" panose="020B0604030504040204" pitchFamily="50" charset="-128"/>
            </a:endParaRPr>
          </a:p>
        </p:txBody>
      </p:sp>
      <p:sp>
        <p:nvSpPr>
          <p:cNvPr id="117" name="テキスト ボックス 116">
            <a:extLst>
              <a:ext uri="{FF2B5EF4-FFF2-40B4-BE49-F238E27FC236}">
                <a16:creationId xmlns:a16="http://schemas.microsoft.com/office/drawing/2014/main" id="{AC842915-6AF8-AA47-A9C9-F661B861871E}"/>
              </a:ext>
            </a:extLst>
          </p:cNvPr>
          <p:cNvSpPr txBox="1"/>
          <p:nvPr/>
        </p:nvSpPr>
        <p:spPr>
          <a:xfrm>
            <a:off x="6782078" y="2944253"/>
            <a:ext cx="37830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ひ  なん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18" name="テキスト ボックス 117">
            <a:extLst>
              <a:ext uri="{FF2B5EF4-FFF2-40B4-BE49-F238E27FC236}">
                <a16:creationId xmlns:a16="http://schemas.microsoft.com/office/drawing/2014/main" id="{0527E25E-FAA5-F84F-AE05-029C56FB3C88}"/>
              </a:ext>
            </a:extLst>
          </p:cNvPr>
          <p:cNvSpPr txBox="1"/>
          <p:nvPr/>
        </p:nvSpPr>
        <p:spPr>
          <a:xfrm>
            <a:off x="6534668" y="3325787"/>
            <a:ext cx="37830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ひ  なん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FE9EC08B-8F2C-C144-84A4-F5316109EDFA}"/>
              </a:ext>
            </a:extLst>
          </p:cNvPr>
          <p:cNvSpPr txBox="1"/>
          <p:nvPr/>
        </p:nvSpPr>
        <p:spPr>
          <a:xfrm>
            <a:off x="7284992" y="3670965"/>
            <a:ext cx="10259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か</a:t>
            </a:r>
          </a:p>
        </p:txBody>
      </p:sp>
      <p:sp>
        <p:nvSpPr>
          <p:cNvPr id="120" name="テキスト ボックス 119">
            <a:extLst>
              <a:ext uri="{FF2B5EF4-FFF2-40B4-BE49-F238E27FC236}">
                <a16:creationId xmlns:a16="http://schemas.microsoft.com/office/drawing/2014/main" id="{74FD16C2-683F-4F4A-9D59-314C0366AA56}"/>
              </a:ext>
            </a:extLst>
          </p:cNvPr>
          <p:cNvSpPr txBox="1"/>
          <p:nvPr/>
        </p:nvSpPr>
        <p:spPr>
          <a:xfrm>
            <a:off x="8051578" y="3312172"/>
            <a:ext cx="378309"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じ  かん</a:t>
            </a:r>
          </a:p>
        </p:txBody>
      </p:sp>
      <p:sp>
        <p:nvSpPr>
          <p:cNvPr id="137" name="テキスト ボックス 136">
            <a:extLst>
              <a:ext uri="{FF2B5EF4-FFF2-40B4-BE49-F238E27FC236}">
                <a16:creationId xmlns:a16="http://schemas.microsoft.com/office/drawing/2014/main" id="{3E3EDD6D-A4C1-534C-B5BD-73C1C18BC3DD}"/>
              </a:ext>
            </a:extLst>
          </p:cNvPr>
          <p:cNvSpPr txBox="1"/>
          <p:nvPr/>
        </p:nvSpPr>
        <p:spPr>
          <a:xfrm>
            <a:off x="7607110" y="2579920"/>
            <a:ext cx="205184" cy="146194"/>
          </a:xfrm>
          <a:prstGeom prst="rect">
            <a:avLst/>
          </a:prstGeom>
          <a:noFill/>
        </p:spPr>
        <p:txBody>
          <a:bodyPr wrap="none" lIns="0" tIns="0" rIns="0" bIns="0" rtlCol="0">
            <a:spAutoFit/>
          </a:bodyPr>
          <a:lstStyle/>
          <a:p>
            <a:pPr>
              <a:lnSpc>
                <a:spcPts val="1200"/>
              </a:lnSpc>
            </a:pPr>
            <a:r>
              <a:rPr kumimoji="1" lang="ja-JP" altLang="en-US" sz="800">
                <a:solidFill>
                  <a:srgbClr val="404040"/>
                </a:solidFill>
                <a:latin typeface="メイリオ" panose="020B0604030504040204" pitchFamily="50" charset="-128"/>
                <a:ea typeface="メイリオ" panose="020B0604030504040204" pitchFamily="50" charset="-128"/>
              </a:rPr>
              <a:t>だれ</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25BA636F-7657-E64B-912B-E531DF597037}"/>
              </a:ext>
            </a:extLst>
          </p:cNvPr>
          <p:cNvSpPr txBox="1"/>
          <p:nvPr/>
        </p:nvSpPr>
        <p:spPr>
          <a:xfrm>
            <a:off x="6117632" y="4419509"/>
            <a:ext cx="2680020" cy="1554272"/>
          </a:xfrm>
          <a:prstGeom prst="rect">
            <a:avLst/>
          </a:prstGeom>
          <a:noFill/>
          <a:ln>
            <a:noFill/>
          </a:ln>
        </p:spPr>
        <p:txBody>
          <a:bodyPr wrap="square" rtlCol="0">
            <a:spAutoFit/>
          </a:bodyPr>
          <a:lstStyle/>
          <a:p>
            <a:pPr algn="ctr">
              <a:lnSpc>
                <a:spcPct val="120000"/>
              </a:lnSpc>
            </a:pPr>
            <a:r>
              <a:rPr lang="ja-JP" altLang="en-US" sz="2000" b="1">
                <a:solidFill>
                  <a:srgbClr val="404040"/>
                </a:solidFill>
                <a:latin typeface="メイリオ" panose="020B0604030504040204" pitchFamily="50" charset="-128"/>
                <a:ea typeface="メイリオ" panose="020B0604030504040204" pitchFamily="50" charset="-128"/>
              </a:rPr>
              <a:t>避難にかかる</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a:solidFill>
                  <a:srgbClr val="404040"/>
                </a:solidFill>
                <a:latin typeface="メイリオ" panose="020B0604030504040204" pitchFamily="50" charset="-128"/>
                <a:ea typeface="メイリオ" panose="020B0604030504040204" pitchFamily="50" charset="-128"/>
              </a:rPr>
              <a:t>時間によって、</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a:solidFill>
                  <a:srgbClr val="404040"/>
                </a:solidFill>
                <a:latin typeface="メイリオ" panose="020B0604030504040204" pitchFamily="50" charset="-128"/>
                <a:ea typeface="メイリオ" panose="020B0604030504040204" pitchFamily="50" charset="-128"/>
              </a:rPr>
              <a:t>いつ避難するかが</a:t>
            </a:r>
            <a:endParaRPr lang="en-US" altLang="ja-JP" sz="2000" b="1" dirty="0">
              <a:solidFill>
                <a:srgbClr val="404040"/>
              </a:solidFill>
              <a:latin typeface="メイリオ" panose="020B0604030504040204" pitchFamily="50" charset="-128"/>
              <a:ea typeface="メイリオ" panose="020B0604030504040204" pitchFamily="50" charset="-128"/>
            </a:endParaRPr>
          </a:p>
          <a:p>
            <a:pPr algn="ctr">
              <a:lnSpc>
                <a:spcPct val="120000"/>
              </a:lnSpc>
            </a:pPr>
            <a:r>
              <a:rPr lang="ja-JP" altLang="en-US" sz="2000" b="1">
                <a:solidFill>
                  <a:srgbClr val="404040"/>
                </a:solidFill>
                <a:latin typeface="メイリオ" panose="020B0604030504040204" pitchFamily="50" charset="-128"/>
                <a:ea typeface="メイリオ" panose="020B0604030504040204" pitchFamily="50" charset="-128"/>
              </a:rPr>
              <a:t>変わる</a:t>
            </a:r>
            <a:endParaRPr lang="en-US" altLang="ja-JP" sz="2000" b="1" dirty="0">
              <a:solidFill>
                <a:srgbClr val="404040"/>
              </a:solidFill>
              <a:latin typeface="メイリオ" panose="020B0604030504040204" pitchFamily="50" charset="-128"/>
              <a:ea typeface="メイリオ" panose="020B0604030504040204" pitchFamily="50" charset="-128"/>
            </a:endParaRPr>
          </a:p>
        </p:txBody>
      </p:sp>
      <p:sp>
        <p:nvSpPr>
          <p:cNvPr id="125" name="テキスト ボックス 124">
            <a:extLst>
              <a:ext uri="{FF2B5EF4-FFF2-40B4-BE49-F238E27FC236}">
                <a16:creationId xmlns:a16="http://schemas.microsoft.com/office/drawing/2014/main" id="{E8CC1335-489B-C541-856C-B5E609AA0534}"/>
              </a:ext>
            </a:extLst>
          </p:cNvPr>
          <p:cNvSpPr txBox="1"/>
          <p:nvPr/>
        </p:nvSpPr>
        <p:spPr>
          <a:xfrm>
            <a:off x="6790568" y="4388805"/>
            <a:ext cx="37830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ひ  なん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60BFFF7E-9AE4-C845-979F-5CB72668A327}"/>
              </a:ext>
            </a:extLst>
          </p:cNvPr>
          <p:cNvSpPr txBox="1"/>
          <p:nvPr/>
        </p:nvSpPr>
        <p:spPr>
          <a:xfrm>
            <a:off x="7019056" y="5117362"/>
            <a:ext cx="37830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ひ  なん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27" name="テキスト ボックス 126">
            <a:extLst>
              <a:ext uri="{FF2B5EF4-FFF2-40B4-BE49-F238E27FC236}">
                <a16:creationId xmlns:a16="http://schemas.microsoft.com/office/drawing/2014/main" id="{9005EC75-F4B0-E04D-9835-B71A9121F208}"/>
              </a:ext>
            </a:extLst>
          </p:cNvPr>
          <p:cNvSpPr txBox="1"/>
          <p:nvPr/>
        </p:nvSpPr>
        <p:spPr>
          <a:xfrm>
            <a:off x="7157477" y="5479498"/>
            <a:ext cx="10259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か</a:t>
            </a:r>
          </a:p>
        </p:txBody>
      </p:sp>
      <p:sp>
        <p:nvSpPr>
          <p:cNvPr id="128" name="テキスト ボックス 127">
            <a:extLst>
              <a:ext uri="{FF2B5EF4-FFF2-40B4-BE49-F238E27FC236}">
                <a16:creationId xmlns:a16="http://schemas.microsoft.com/office/drawing/2014/main" id="{CC2763FB-9BF6-8841-BF8B-B6BC88EC7251}"/>
              </a:ext>
            </a:extLst>
          </p:cNvPr>
          <p:cNvSpPr txBox="1"/>
          <p:nvPr/>
        </p:nvSpPr>
        <p:spPr>
          <a:xfrm>
            <a:off x="6655313" y="4760578"/>
            <a:ext cx="378309"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じ  かん</a:t>
            </a:r>
          </a:p>
        </p:txBody>
      </p:sp>
    </p:spTree>
    <p:extLst>
      <p:ext uri="{BB962C8B-B14F-4D97-AF65-F5344CB8AC3E}">
        <p14:creationId xmlns:p14="http://schemas.microsoft.com/office/powerpoint/2010/main" val="77017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正方形/長方形 135">
            <a:extLst>
              <a:ext uri="{FF2B5EF4-FFF2-40B4-BE49-F238E27FC236}">
                <a16:creationId xmlns:a16="http://schemas.microsoft.com/office/drawing/2014/main" id="{245509C8-D03D-8746-8D4B-0D55C7AEE5A0}"/>
              </a:ext>
            </a:extLst>
          </p:cNvPr>
          <p:cNvSpPr/>
          <p:nvPr/>
        </p:nvSpPr>
        <p:spPr>
          <a:xfrm>
            <a:off x="0" y="5168559"/>
            <a:ext cx="9144000" cy="130210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BC07713F-5B9F-504B-9288-9B3DAD40691A}"/>
              </a:ext>
            </a:extLst>
          </p:cNvPr>
          <p:cNvSpPr>
            <a:spLocks noGrp="1"/>
          </p:cNvSpPr>
          <p:nvPr>
            <p:ph type="body" sz="quarter" idx="11"/>
          </p:nvPr>
        </p:nvSpPr>
        <p:spPr/>
        <p:txBody>
          <a:bodyPr/>
          <a:lstStyle/>
          <a:p>
            <a:r>
              <a:rPr kumimoji="1" lang="en-US" altLang="ja-JP" dirty="0"/>
              <a:t>15</a:t>
            </a:r>
            <a:endParaRPr kumimoji="1" lang="ja-JP" altLang="en-US"/>
          </a:p>
        </p:txBody>
      </p:sp>
      <p:sp>
        <p:nvSpPr>
          <p:cNvPr id="4" name="テキスト プレースホルダー 3">
            <a:extLst>
              <a:ext uri="{FF2B5EF4-FFF2-40B4-BE49-F238E27FC236}">
                <a16:creationId xmlns:a16="http://schemas.microsoft.com/office/drawing/2014/main" id="{33937EEA-E141-5F43-B048-44FF2F301D60}"/>
              </a:ext>
            </a:extLst>
          </p:cNvPr>
          <p:cNvSpPr>
            <a:spLocks noGrp="1"/>
          </p:cNvSpPr>
          <p:nvPr>
            <p:ph type="body" sz="quarter" idx="13"/>
          </p:nvPr>
        </p:nvSpPr>
        <p:spPr/>
        <p:txBody>
          <a:bodyPr/>
          <a:lstStyle/>
          <a:p>
            <a:endParaRPr kumimoji="1" lang="ja-JP" altLang="en-US"/>
          </a:p>
        </p:txBody>
      </p:sp>
      <p:sp>
        <p:nvSpPr>
          <p:cNvPr id="65" name="正方形/長方形 64">
            <a:extLst>
              <a:ext uri="{FF2B5EF4-FFF2-40B4-BE49-F238E27FC236}">
                <a16:creationId xmlns:a16="http://schemas.microsoft.com/office/drawing/2014/main" id="{241F73FA-5A67-014B-8259-EE8AE5551272}"/>
              </a:ext>
            </a:extLst>
          </p:cNvPr>
          <p:cNvSpPr/>
          <p:nvPr/>
        </p:nvSpPr>
        <p:spPr>
          <a:xfrm>
            <a:off x="276900" y="946883"/>
            <a:ext cx="8278435" cy="1582469"/>
          </a:xfrm>
          <a:prstGeom prst="rect">
            <a:avLst/>
          </a:prstGeom>
          <a:solidFill>
            <a:srgbClr val="D2D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a:extLst>
              <a:ext uri="{FF2B5EF4-FFF2-40B4-BE49-F238E27FC236}">
                <a16:creationId xmlns:a16="http://schemas.microsoft.com/office/drawing/2014/main" id="{E388AC92-A546-994D-B7F4-34DBB1F658CE}"/>
              </a:ext>
            </a:extLst>
          </p:cNvPr>
          <p:cNvSpPr/>
          <p:nvPr/>
        </p:nvSpPr>
        <p:spPr>
          <a:xfrm>
            <a:off x="2372941" y="987134"/>
            <a:ext cx="6120110" cy="1483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sp>
        <p:nvSpPr>
          <p:cNvPr id="67" name="正方形/長方形 66">
            <a:extLst>
              <a:ext uri="{FF2B5EF4-FFF2-40B4-BE49-F238E27FC236}">
                <a16:creationId xmlns:a16="http://schemas.microsoft.com/office/drawing/2014/main" id="{1E3EE8A4-5ED2-0248-AE49-D35BB4FDE498}"/>
              </a:ext>
            </a:extLst>
          </p:cNvPr>
          <p:cNvSpPr/>
          <p:nvPr/>
        </p:nvSpPr>
        <p:spPr>
          <a:xfrm>
            <a:off x="277274" y="2592903"/>
            <a:ext cx="8286683" cy="1244600"/>
          </a:xfrm>
          <a:prstGeom prst="rect">
            <a:avLst/>
          </a:prstGeom>
          <a:solidFill>
            <a:srgbClr val="9D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583865D6-B38A-E34B-B556-65FE646572A7}"/>
              </a:ext>
            </a:extLst>
          </p:cNvPr>
          <p:cNvSpPr/>
          <p:nvPr/>
        </p:nvSpPr>
        <p:spPr>
          <a:xfrm>
            <a:off x="2372940" y="2652203"/>
            <a:ext cx="6116781" cy="112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sp>
        <p:nvSpPr>
          <p:cNvPr id="69" name="正方形/長方形 68">
            <a:extLst>
              <a:ext uri="{FF2B5EF4-FFF2-40B4-BE49-F238E27FC236}">
                <a16:creationId xmlns:a16="http://schemas.microsoft.com/office/drawing/2014/main" id="{C5ADF1D0-E9BA-FF40-A34F-8662CE4BDA58}"/>
              </a:ext>
            </a:extLst>
          </p:cNvPr>
          <p:cNvSpPr/>
          <p:nvPr/>
        </p:nvSpPr>
        <p:spPr>
          <a:xfrm>
            <a:off x="276900" y="3909858"/>
            <a:ext cx="8287057" cy="1244600"/>
          </a:xfrm>
          <a:prstGeom prst="rect">
            <a:avLst/>
          </a:prstGeom>
          <a:solidFill>
            <a:srgbClr val="629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B3CE0964-9A21-D944-8059-8F4978F54DD7}"/>
              </a:ext>
            </a:extLst>
          </p:cNvPr>
          <p:cNvSpPr/>
          <p:nvPr/>
        </p:nvSpPr>
        <p:spPr>
          <a:xfrm>
            <a:off x="2372940" y="3969158"/>
            <a:ext cx="6116781" cy="112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sp>
        <p:nvSpPr>
          <p:cNvPr id="71" name="正方形/長方形 70">
            <a:extLst>
              <a:ext uri="{FF2B5EF4-FFF2-40B4-BE49-F238E27FC236}">
                <a16:creationId xmlns:a16="http://schemas.microsoft.com/office/drawing/2014/main" id="{C62D7305-83CC-A049-87DF-330A94698F3A}"/>
              </a:ext>
            </a:extLst>
          </p:cNvPr>
          <p:cNvSpPr/>
          <p:nvPr/>
        </p:nvSpPr>
        <p:spPr>
          <a:xfrm>
            <a:off x="276900" y="5214346"/>
            <a:ext cx="8299757" cy="1244600"/>
          </a:xfrm>
          <a:prstGeom prst="rect">
            <a:avLst/>
          </a:prstGeom>
          <a:solidFill>
            <a:srgbClr val="3A8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E453E4C7-2A1B-C344-A388-B4658851E300}"/>
              </a:ext>
            </a:extLst>
          </p:cNvPr>
          <p:cNvSpPr/>
          <p:nvPr/>
        </p:nvSpPr>
        <p:spPr>
          <a:xfrm>
            <a:off x="2385640" y="5273646"/>
            <a:ext cx="6104081" cy="112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endParaRPr>
          </a:p>
        </p:txBody>
      </p:sp>
      <p:grpSp>
        <p:nvGrpSpPr>
          <p:cNvPr id="73" name="グループ化 72">
            <a:extLst>
              <a:ext uri="{FF2B5EF4-FFF2-40B4-BE49-F238E27FC236}">
                <a16:creationId xmlns:a16="http://schemas.microsoft.com/office/drawing/2014/main" id="{C1EAF946-D62C-D847-9A84-CE889A6B5B0A}"/>
              </a:ext>
            </a:extLst>
          </p:cNvPr>
          <p:cNvGrpSpPr/>
          <p:nvPr/>
        </p:nvGrpSpPr>
        <p:grpSpPr>
          <a:xfrm>
            <a:off x="117918" y="1251729"/>
            <a:ext cx="2511886" cy="609550"/>
            <a:chOff x="184593" y="1175529"/>
            <a:chExt cx="2511886" cy="609550"/>
          </a:xfrm>
        </p:grpSpPr>
        <p:sp>
          <p:nvSpPr>
            <p:cNvPr id="74" name="テキスト ボックス 73">
              <a:extLst>
                <a:ext uri="{FF2B5EF4-FFF2-40B4-BE49-F238E27FC236}">
                  <a16:creationId xmlns:a16="http://schemas.microsoft.com/office/drawing/2014/main" id="{CC03F168-89C8-CD46-ADF1-81F8A9250A5A}"/>
                </a:ext>
              </a:extLst>
            </p:cNvPr>
            <p:cNvSpPr txBox="1"/>
            <p:nvPr/>
          </p:nvSpPr>
          <p:spPr>
            <a:xfrm>
              <a:off x="184593" y="1197226"/>
              <a:ext cx="2511886" cy="587853"/>
            </a:xfrm>
            <a:prstGeom prst="rect">
              <a:avLst/>
            </a:prstGeom>
            <a:noFill/>
          </p:spPr>
          <p:txBody>
            <a:bodyPr wrap="square" rtlCol="0">
              <a:spAutoFit/>
            </a:bodyPr>
            <a:lstStyle/>
            <a:p>
              <a:pPr algn="ctr">
                <a:lnSpc>
                  <a:spcPct val="120000"/>
                </a:lnSpc>
                <a:buClr>
                  <a:srgbClr val="404040"/>
                </a:buClr>
              </a:pPr>
              <a:r>
                <a:rPr lang="ja-JP" altLang="en-US" sz="2800" b="1" dirty="0">
                  <a:solidFill>
                    <a:srgbClr val="404040"/>
                  </a:solidFill>
                  <a:latin typeface="メイリオ" panose="020B0604030504040204" pitchFamily="50" charset="-128"/>
                  <a:ea typeface="メイリオ" panose="020B0604030504040204" pitchFamily="50" charset="-128"/>
                </a:rPr>
                <a:t>災害リスク</a:t>
              </a:r>
              <a:endParaRPr lang="en-US" altLang="ja-JP" sz="2800" b="1" dirty="0">
                <a:solidFill>
                  <a:srgbClr val="404040"/>
                </a:solidFill>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565532F9-415F-604B-967F-8900B40523E4}"/>
                </a:ext>
              </a:extLst>
            </p:cNvPr>
            <p:cNvSpPr txBox="1"/>
            <p:nvPr/>
          </p:nvSpPr>
          <p:spPr>
            <a:xfrm>
              <a:off x="615326" y="1175529"/>
              <a:ext cx="599523" cy="153888"/>
            </a:xfrm>
            <a:prstGeom prst="rect">
              <a:avLst/>
            </a:prstGeom>
            <a:noFill/>
          </p:spPr>
          <p:txBody>
            <a:bodyPr wrap="none" lIns="0" tIns="0" rIns="0" bIns="0" rtlCol="0">
              <a:spAutoFit/>
            </a:bodyPr>
            <a:lstStyle/>
            <a:p>
              <a:pPr>
                <a:lnSpc>
                  <a:spcPts val="1200"/>
                </a:lnSpc>
              </a:pPr>
              <a:r>
                <a:rPr kumimoji="1" lang="ja-JP" altLang="en-US" sz="1000" dirty="0">
                  <a:solidFill>
                    <a:srgbClr val="404040"/>
                  </a:solidFill>
                  <a:latin typeface="メイリオ" panose="020B0604030504040204" pitchFamily="50" charset="-128"/>
                  <a:ea typeface="メイリオ" panose="020B0604030504040204" pitchFamily="50" charset="-128"/>
                </a:rPr>
                <a:t>さい  がい</a:t>
              </a:r>
            </a:p>
          </p:txBody>
        </p:sp>
      </p:grpSp>
      <p:grpSp>
        <p:nvGrpSpPr>
          <p:cNvPr id="76" name="グループ化 75">
            <a:extLst>
              <a:ext uri="{FF2B5EF4-FFF2-40B4-BE49-F238E27FC236}">
                <a16:creationId xmlns:a16="http://schemas.microsoft.com/office/drawing/2014/main" id="{38F70237-D83D-9D45-A665-E0C71AE5CB1E}"/>
              </a:ext>
            </a:extLst>
          </p:cNvPr>
          <p:cNvGrpSpPr/>
          <p:nvPr/>
        </p:nvGrpSpPr>
        <p:grpSpPr>
          <a:xfrm>
            <a:off x="126540" y="2903105"/>
            <a:ext cx="2511886" cy="604193"/>
            <a:chOff x="193215" y="2493530"/>
            <a:chExt cx="2511886" cy="604193"/>
          </a:xfrm>
        </p:grpSpPr>
        <p:sp>
          <p:nvSpPr>
            <p:cNvPr id="79" name="テキスト ボックス 78">
              <a:extLst>
                <a:ext uri="{FF2B5EF4-FFF2-40B4-BE49-F238E27FC236}">
                  <a16:creationId xmlns:a16="http://schemas.microsoft.com/office/drawing/2014/main" id="{6A2EB929-9F39-6849-B0BA-A3043AE7EAD8}"/>
                </a:ext>
              </a:extLst>
            </p:cNvPr>
            <p:cNvSpPr txBox="1"/>
            <p:nvPr/>
          </p:nvSpPr>
          <p:spPr>
            <a:xfrm>
              <a:off x="193215" y="2509870"/>
              <a:ext cx="2511886" cy="587853"/>
            </a:xfrm>
            <a:prstGeom prst="rect">
              <a:avLst/>
            </a:prstGeom>
            <a:noFill/>
          </p:spPr>
          <p:txBody>
            <a:bodyPr wrap="square" rtlCol="0">
              <a:spAutoFit/>
            </a:bodyPr>
            <a:lstStyle/>
            <a:p>
              <a:pPr algn="ctr">
                <a:lnSpc>
                  <a:spcPct val="120000"/>
                </a:lnSpc>
                <a:buClr>
                  <a:srgbClr val="404040"/>
                </a:buClr>
              </a:pPr>
              <a:r>
                <a:rPr lang="ja-JP" altLang="en-US" sz="2800" b="1">
                  <a:solidFill>
                    <a:srgbClr val="404040"/>
                  </a:solidFill>
                  <a:latin typeface="メイリオ" panose="020B0604030504040204" pitchFamily="50" charset="-128"/>
                  <a:ea typeface="メイリオ" panose="020B0604030504040204" pitchFamily="50" charset="-128"/>
                </a:rPr>
                <a:t>避難先</a:t>
              </a:r>
              <a:endParaRPr lang="en-US" altLang="ja-JP" sz="2800" b="1">
                <a:solidFill>
                  <a:srgbClr val="404040"/>
                </a:solidFill>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8AC39B45-1947-0646-ACC2-2DDFA68AB04F}"/>
                </a:ext>
              </a:extLst>
            </p:cNvPr>
            <p:cNvSpPr txBox="1"/>
            <p:nvPr/>
          </p:nvSpPr>
          <p:spPr>
            <a:xfrm>
              <a:off x="1069423" y="2493530"/>
              <a:ext cx="857607" cy="153888"/>
            </a:xfrm>
            <a:prstGeom prst="rect">
              <a:avLst/>
            </a:prstGeom>
            <a:noFill/>
          </p:spPr>
          <p:txBody>
            <a:bodyPr wrap="none" lIns="0" tIns="0" rIns="0" bIns="0" rtlCol="0">
              <a:spAutoFit/>
            </a:bodyPr>
            <a:lstStyle/>
            <a:p>
              <a:pPr>
                <a:lnSpc>
                  <a:spcPts val="1200"/>
                </a:lnSpc>
              </a:pPr>
              <a:r>
                <a:rPr kumimoji="1" lang="ja-JP" altLang="en-US" sz="1000" dirty="0">
                  <a:solidFill>
                    <a:srgbClr val="404040"/>
                  </a:solidFill>
                  <a:latin typeface="メイリオ" panose="020B0604030504040204" pitchFamily="50" charset="-128"/>
                  <a:ea typeface="メイリオ" panose="020B0604030504040204" pitchFamily="50" charset="-128"/>
                </a:rPr>
                <a:t>ひ   なん  さき</a:t>
              </a:r>
            </a:p>
          </p:txBody>
        </p:sp>
      </p:grpSp>
      <p:grpSp>
        <p:nvGrpSpPr>
          <p:cNvPr id="91" name="グループ化 90">
            <a:extLst>
              <a:ext uri="{FF2B5EF4-FFF2-40B4-BE49-F238E27FC236}">
                <a16:creationId xmlns:a16="http://schemas.microsoft.com/office/drawing/2014/main" id="{FF214AC6-0803-5F46-A26C-E97E2B0FA36B}"/>
              </a:ext>
            </a:extLst>
          </p:cNvPr>
          <p:cNvGrpSpPr/>
          <p:nvPr/>
        </p:nvGrpSpPr>
        <p:grpSpPr>
          <a:xfrm>
            <a:off x="126540" y="4232089"/>
            <a:ext cx="2511886" cy="592164"/>
            <a:chOff x="193215" y="3822514"/>
            <a:chExt cx="2511886" cy="592164"/>
          </a:xfrm>
        </p:grpSpPr>
        <p:sp>
          <p:nvSpPr>
            <p:cNvPr id="92" name="テキスト ボックス 91">
              <a:extLst>
                <a:ext uri="{FF2B5EF4-FFF2-40B4-BE49-F238E27FC236}">
                  <a16:creationId xmlns:a16="http://schemas.microsoft.com/office/drawing/2014/main" id="{B5F4FD68-3162-EB4C-BAB9-8DE23B73EB69}"/>
                </a:ext>
              </a:extLst>
            </p:cNvPr>
            <p:cNvSpPr txBox="1"/>
            <p:nvPr/>
          </p:nvSpPr>
          <p:spPr>
            <a:xfrm>
              <a:off x="193215" y="3826825"/>
              <a:ext cx="2511886" cy="587853"/>
            </a:xfrm>
            <a:prstGeom prst="rect">
              <a:avLst/>
            </a:prstGeom>
            <a:noFill/>
          </p:spPr>
          <p:txBody>
            <a:bodyPr wrap="square" rtlCol="0">
              <a:spAutoFit/>
            </a:bodyPr>
            <a:lstStyle/>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避難行動</a:t>
              </a:r>
              <a:endParaRPr lang="en-US" altLang="ja-JP" sz="2800" b="1" dirty="0">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C4E51FE0-8B0D-5E4B-A1F5-1E17F4F96499}"/>
                </a:ext>
              </a:extLst>
            </p:cNvPr>
            <p:cNvSpPr txBox="1"/>
            <p:nvPr/>
          </p:nvSpPr>
          <p:spPr>
            <a:xfrm>
              <a:off x="871083" y="3822514"/>
              <a:ext cx="1243930" cy="153888"/>
            </a:xfrm>
            <a:prstGeom prst="rect">
              <a:avLst/>
            </a:prstGeom>
            <a:noFill/>
          </p:spPr>
          <p:txBody>
            <a:bodyPr wrap="none" lIns="0" tIns="0" rIns="0" bIns="0" rtlCol="0">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ひ   なん  </a:t>
              </a:r>
              <a:r>
                <a:rPr lang="ja-JP" altLang="en-US" sz="1000" dirty="0">
                  <a:latin typeface="メイリオ" panose="020B0604030504040204" pitchFamily="50" charset="-128"/>
                  <a:ea typeface="メイリオ" panose="020B0604030504040204" pitchFamily="50" charset="-128"/>
                </a:rPr>
                <a:t>こう   どう</a:t>
              </a:r>
              <a:endParaRPr kumimoji="1" lang="ja-JP" altLang="en-US" sz="1000" dirty="0">
                <a:latin typeface="メイリオ" panose="020B0604030504040204" pitchFamily="50" charset="-128"/>
                <a:ea typeface="メイリオ" panose="020B0604030504040204" pitchFamily="50" charset="-128"/>
              </a:endParaRPr>
            </a:p>
          </p:txBody>
        </p:sp>
      </p:grpSp>
      <p:grpSp>
        <p:nvGrpSpPr>
          <p:cNvPr id="94" name="グループ化 93">
            <a:extLst>
              <a:ext uri="{FF2B5EF4-FFF2-40B4-BE49-F238E27FC236}">
                <a16:creationId xmlns:a16="http://schemas.microsoft.com/office/drawing/2014/main" id="{6154DF4B-FB12-AA4D-8960-16019BB2D1C5}"/>
              </a:ext>
            </a:extLst>
          </p:cNvPr>
          <p:cNvGrpSpPr/>
          <p:nvPr/>
        </p:nvGrpSpPr>
        <p:grpSpPr>
          <a:xfrm>
            <a:off x="139240" y="5355929"/>
            <a:ext cx="2511886" cy="1116696"/>
            <a:chOff x="205915" y="4852835"/>
            <a:chExt cx="2511886" cy="1116696"/>
          </a:xfrm>
        </p:grpSpPr>
        <p:sp>
          <p:nvSpPr>
            <p:cNvPr id="95" name="テキスト ボックス 94">
              <a:extLst>
                <a:ext uri="{FF2B5EF4-FFF2-40B4-BE49-F238E27FC236}">
                  <a16:creationId xmlns:a16="http://schemas.microsoft.com/office/drawing/2014/main" id="{9C744E74-3956-9B47-9D54-FAB29F54E571}"/>
                </a:ext>
              </a:extLst>
            </p:cNvPr>
            <p:cNvSpPr txBox="1"/>
            <p:nvPr/>
          </p:nvSpPr>
          <p:spPr>
            <a:xfrm>
              <a:off x="205915" y="4864613"/>
              <a:ext cx="2511886" cy="1104918"/>
            </a:xfrm>
            <a:prstGeom prst="rect">
              <a:avLst/>
            </a:prstGeom>
            <a:noFill/>
          </p:spPr>
          <p:txBody>
            <a:bodyPr wrap="square" rtlCol="0">
              <a:spAutoFit/>
            </a:bodyPr>
            <a:lstStyle/>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いつ避難</a:t>
              </a:r>
              <a:endParaRPr lang="en-US" altLang="ja-JP" sz="2800" b="1" dirty="0">
                <a:latin typeface="メイリオ" panose="020B0604030504040204" pitchFamily="50" charset="-128"/>
                <a:ea typeface="メイリオ" panose="020B0604030504040204" pitchFamily="50" charset="-128"/>
              </a:endParaRPr>
            </a:p>
            <a:p>
              <a:pPr algn="ctr">
                <a:lnSpc>
                  <a:spcPct val="120000"/>
                </a:lnSpc>
                <a:buClr>
                  <a:srgbClr val="404040"/>
                </a:buClr>
              </a:pPr>
              <a:r>
                <a:rPr lang="ja-JP" altLang="en-US" sz="2800" b="1" dirty="0">
                  <a:latin typeface="メイリオ" panose="020B0604030504040204" pitchFamily="50" charset="-128"/>
                  <a:ea typeface="メイリオ" panose="020B0604030504040204" pitchFamily="50" charset="-128"/>
                </a:rPr>
                <a:t>するか</a:t>
              </a:r>
              <a:endParaRPr lang="en-US" altLang="ja-JP" sz="2800" b="1" dirty="0">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14CDAE3E-BE43-B14D-973A-68C4C0619429}"/>
                </a:ext>
              </a:extLst>
            </p:cNvPr>
            <p:cNvSpPr txBox="1"/>
            <p:nvPr/>
          </p:nvSpPr>
          <p:spPr>
            <a:xfrm>
              <a:off x="1594708" y="4852835"/>
              <a:ext cx="514564" cy="153888"/>
            </a:xfrm>
            <a:prstGeom prst="rect">
              <a:avLst/>
            </a:prstGeom>
            <a:noFill/>
          </p:spPr>
          <p:txBody>
            <a:bodyPr wrap="none" lIns="0" tIns="0" rIns="0" bIns="0" rtlCol="0">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ひ   なん</a:t>
              </a:r>
            </a:p>
          </p:txBody>
        </p:sp>
      </p:grpSp>
      <p:grpSp>
        <p:nvGrpSpPr>
          <p:cNvPr id="97" name="グループ化 96">
            <a:extLst>
              <a:ext uri="{FF2B5EF4-FFF2-40B4-BE49-F238E27FC236}">
                <a16:creationId xmlns:a16="http://schemas.microsoft.com/office/drawing/2014/main" id="{1419F0AF-885E-8A40-A96F-9DCE93703BC4}"/>
              </a:ext>
            </a:extLst>
          </p:cNvPr>
          <p:cNvGrpSpPr/>
          <p:nvPr/>
        </p:nvGrpSpPr>
        <p:grpSpPr>
          <a:xfrm>
            <a:off x="2299218" y="1002824"/>
            <a:ext cx="6176181" cy="1557508"/>
            <a:chOff x="2365893" y="926624"/>
            <a:chExt cx="6176181" cy="1557508"/>
          </a:xfrm>
        </p:grpSpPr>
        <p:sp>
          <p:nvSpPr>
            <p:cNvPr id="98" name="正方形/長方形 97">
              <a:extLst>
                <a:ext uri="{FF2B5EF4-FFF2-40B4-BE49-F238E27FC236}">
                  <a16:creationId xmlns:a16="http://schemas.microsoft.com/office/drawing/2014/main" id="{E544F276-44DF-8446-93E9-DC5FF410CDEC}"/>
                </a:ext>
              </a:extLst>
            </p:cNvPr>
            <p:cNvSpPr/>
            <p:nvPr/>
          </p:nvSpPr>
          <p:spPr>
            <a:xfrm>
              <a:off x="2365893" y="981156"/>
              <a:ext cx="6176181" cy="1502976"/>
            </a:xfrm>
            <a:prstGeom prst="rect">
              <a:avLst/>
            </a:prstGeom>
          </p:spPr>
          <p:txBody>
            <a:bodyPr wrap="square">
              <a:spAutoFit/>
            </a:bodyPr>
            <a:lstStyle/>
            <a:p>
              <a:pPr marL="342900" indent="-342900">
                <a:lnSpc>
                  <a:spcPts val="2600"/>
                </a:lnSpc>
                <a:spcAft>
                  <a:spcPts val="6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身近な</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災害リスク</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の認識が、自分の命、大事な人の命を守る、基本中の基本</a:t>
              </a:r>
              <a:endParaRPr lang="en-US" altLang="ja-JP" sz="2000" b="1" dirty="0">
                <a:solidFill>
                  <a:srgbClr val="404040"/>
                </a:solidFill>
                <a:latin typeface="メイリオ" pitchFamily="50" charset="-128"/>
                <a:ea typeface="メイリオ" pitchFamily="50" charset="-128"/>
              </a:endParaRPr>
            </a:p>
            <a:p>
              <a:pPr marL="342900" indent="-342900">
                <a:lnSpc>
                  <a:spcPts val="2600"/>
                </a:lnSpc>
                <a:spcAft>
                  <a:spcPts val="6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ハザードマップ、地形、過去の災害の歴史など</a:t>
              </a:r>
              <a:br>
                <a:rPr lang="en-US" altLang="ja-JP" sz="2000" b="1" dirty="0">
                  <a:solidFill>
                    <a:srgbClr val="404040"/>
                  </a:solidFill>
                  <a:latin typeface="メイリオ" pitchFamily="50" charset="-128"/>
                  <a:ea typeface="メイリオ" pitchFamily="50" charset="-128"/>
                </a:rPr>
              </a:br>
              <a:r>
                <a:rPr lang="ja-JP" altLang="en-US" sz="2000" b="1" dirty="0">
                  <a:solidFill>
                    <a:srgbClr val="404040"/>
                  </a:solidFill>
                  <a:latin typeface="メイリオ" pitchFamily="50" charset="-128"/>
                  <a:ea typeface="メイリオ" pitchFamily="50" charset="-128"/>
                </a:rPr>
                <a:t>から危険箇所を確認</a:t>
              </a:r>
              <a:endParaRPr lang="en-US" altLang="ja-JP" sz="2000" b="1" dirty="0">
                <a:solidFill>
                  <a:srgbClr val="404040"/>
                </a:solidFill>
                <a:latin typeface="メイリオ" pitchFamily="50" charset="-128"/>
                <a:ea typeface="メイリオ" pitchFamily="50" charset="-128"/>
              </a:endParaRPr>
            </a:p>
          </p:txBody>
        </p:sp>
        <p:sp>
          <p:nvSpPr>
            <p:cNvPr id="99" name="テキスト ボックス 98">
              <a:extLst>
                <a:ext uri="{FF2B5EF4-FFF2-40B4-BE49-F238E27FC236}">
                  <a16:creationId xmlns:a16="http://schemas.microsoft.com/office/drawing/2014/main" id="{22CD3ACA-A91D-9444-8C7E-239093553585}"/>
                </a:ext>
              </a:extLst>
            </p:cNvPr>
            <p:cNvSpPr txBox="1"/>
            <p:nvPr/>
          </p:nvSpPr>
          <p:spPr>
            <a:xfrm>
              <a:off x="2864973" y="926624"/>
              <a:ext cx="5261056"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み   ぢか            さい  がい                                  にん しき                  じ   ぶん       いのち        だい   じ</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A5B49077-44D2-2D49-987D-06440DC06AAC}"/>
                </a:ext>
              </a:extLst>
            </p:cNvPr>
            <p:cNvSpPr txBox="1"/>
            <p:nvPr/>
          </p:nvSpPr>
          <p:spPr>
            <a:xfrm>
              <a:off x="2824720" y="1254499"/>
              <a:ext cx="3298980"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ひと       いのち       まも                  き   ほんちゅう        き    ほん</a:t>
              </a:r>
            </a:p>
          </p:txBody>
        </p:sp>
        <p:sp>
          <p:nvSpPr>
            <p:cNvPr id="107" name="テキスト ボックス 106">
              <a:extLst>
                <a:ext uri="{FF2B5EF4-FFF2-40B4-BE49-F238E27FC236}">
                  <a16:creationId xmlns:a16="http://schemas.microsoft.com/office/drawing/2014/main" id="{F27AE4C7-7174-6143-B4A0-175CC812657E}"/>
                </a:ext>
              </a:extLst>
            </p:cNvPr>
            <p:cNvSpPr txBox="1"/>
            <p:nvPr/>
          </p:nvSpPr>
          <p:spPr>
            <a:xfrm>
              <a:off x="4923365" y="1653141"/>
              <a:ext cx="2686633"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ち  けい           か　こ　　　　さい がい　  　 れき   し</a:t>
              </a:r>
            </a:p>
          </p:txBody>
        </p:sp>
      </p:grpSp>
      <p:grpSp>
        <p:nvGrpSpPr>
          <p:cNvPr id="108" name="グループ化 107">
            <a:extLst>
              <a:ext uri="{FF2B5EF4-FFF2-40B4-BE49-F238E27FC236}">
                <a16:creationId xmlns:a16="http://schemas.microsoft.com/office/drawing/2014/main" id="{BA8DFD36-B9BF-2442-91A9-7FF848C22AC4}"/>
              </a:ext>
            </a:extLst>
          </p:cNvPr>
          <p:cNvGrpSpPr/>
          <p:nvPr/>
        </p:nvGrpSpPr>
        <p:grpSpPr>
          <a:xfrm>
            <a:off x="2299269" y="2640710"/>
            <a:ext cx="6256066" cy="1224802"/>
            <a:chOff x="2365944" y="2231135"/>
            <a:chExt cx="6256066" cy="1224802"/>
          </a:xfrm>
        </p:grpSpPr>
        <p:sp>
          <p:nvSpPr>
            <p:cNvPr id="109" name="正方形/長方形 108">
              <a:extLst>
                <a:ext uri="{FF2B5EF4-FFF2-40B4-BE49-F238E27FC236}">
                  <a16:creationId xmlns:a16="http://schemas.microsoft.com/office/drawing/2014/main" id="{F3491A30-63ED-2041-81DF-D6132CF82E55}"/>
                </a:ext>
              </a:extLst>
            </p:cNvPr>
            <p:cNvSpPr/>
            <p:nvPr/>
          </p:nvSpPr>
          <p:spPr>
            <a:xfrm>
              <a:off x="2365944" y="2286386"/>
              <a:ext cx="6256066" cy="1169551"/>
            </a:xfrm>
            <a:prstGeom prst="rect">
              <a:avLst/>
            </a:prstGeom>
          </p:spPr>
          <p:txBody>
            <a:bodyPr wrap="square">
              <a:spAutoFit/>
            </a:bodyPr>
            <a:lstStyle/>
            <a:p>
              <a:pPr marL="342900" indent="-342900">
                <a:lnSpc>
                  <a:spcPts val="2600"/>
                </a:lnSpc>
                <a:spcAft>
                  <a:spcPts val="3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あなたのいる場所･状況により異なる</a:t>
              </a:r>
              <a:endParaRPr lang="en-US" altLang="ja-JP" sz="2000" b="1" dirty="0">
                <a:solidFill>
                  <a:srgbClr val="404040"/>
                </a:solidFill>
                <a:latin typeface="メイリオ" pitchFamily="50" charset="-128"/>
                <a:ea typeface="メイリオ" pitchFamily="50" charset="-128"/>
              </a:endParaRPr>
            </a:p>
            <a:p>
              <a:pPr marL="342900" indent="-342900">
                <a:lnSpc>
                  <a:spcPts val="2600"/>
                </a:lnSpc>
                <a:spcAft>
                  <a:spcPts val="3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親戚や知人宅など</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指定緊急避難場所だけではない</a:t>
              </a:r>
              <a:endParaRPr lang="en-US" altLang="ja-JP" sz="2000" b="1" dirty="0">
                <a:solidFill>
                  <a:srgbClr val="404040"/>
                </a:solidFill>
                <a:latin typeface="メイリオ" pitchFamily="50" charset="-128"/>
                <a:ea typeface="メイリオ" pitchFamily="50" charset="-128"/>
              </a:endParaRPr>
            </a:p>
            <a:p>
              <a:pPr marL="342900" indent="-342900">
                <a:lnSpc>
                  <a:spcPts val="2600"/>
                </a:lnSpc>
                <a:spcAft>
                  <a:spcPts val="3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条件を満たせば、自宅に留まり安全確保も可能</a:t>
              </a:r>
              <a:endParaRPr lang="en-US" altLang="ja-JP" sz="2000" b="1" dirty="0">
                <a:solidFill>
                  <a:srgbClr val="404040"/>
                </a:solidFill>
                <a:latin typeface="メイリオ" pitchFamily="50" charset="-128"/>
                <a:ea typeface="メイリオ" pitchFamily="50" charset="-128"/>
              </a:endParaRPr>
            </a:p>
          </p:txBody>
        </p:sp>
        <p:sp>
          <p:nvSpPr>
            <p:cNvPr id="110" name="テキスト ボックス 109">
              <a:extLst>
                <a:ext uri="{FF2B5EF4-FFF2-40B4-BE49-F238E27FC236}">
                  <a16:creationId xmlns:a16="http://schemas.microsoft.com/office/drawing/2014/main" id="{AB579BA4-A732-9B4A-B3B0-B73E41B51DF3}"/>
                </a:ext>
              </a:extLst>
            </p:cNvPr>
            <p:cNvSpPr txBox="1"/>
            <p:nvPr/>
          </p:nvSpPr>
          <p:spPr>
            <a:xfrm>
              <a:off x="4403249" y="2231135"/>
              <a:ext cx="2080698"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ば  しょ    じょうきょう                     こと</a:t>
              </a:r>
            </a:p>
          </p:txBody>
        </p:sp>
        <p:sp>
          <p:nvSpPr>
            <p:cNvPr id="111" name="テキスト ボックス 110">
              <a:extLst>
                <a:ext uri="{FF2B5EF4-FFF2-40B4-BE49-F238E27FC236}">
                  <a16:creationId xmlns:a16="http://schemas.microsoft.com/office/drawing/2014/main" id="{06B80B92-9B90-4649-934F-4953DD87C078}"/>
                </a:ext>
              </a:extLst>
            </p:cNvPr>
            <p:cNvSpPr txBox="1"/>
            <p:nvPr/>
          </p:nvSpPr>
          <p:spPr>
            <a:xfrm>
              <a:off x="2824720" y="2603221"/>
              <a:ext cx="4122924"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しん せき           ち  じん  たく                     し   てい  きんきゅう ひ   なん   ば  しょ</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791E1584-3ED7-1843-870C-48BBEB969BE1}"/>
                </a:ext>
              </a:extLst>
            </p:cNvPr>
            <p:cNvSpPr txBox="1"/>
            <p:nvPr/>
          </p:nvSpPr>
          <p:spPr>
            <a:xfrm>
              <a:off x="2775563" y="2966918"/>
              <a:ext cx="532838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じょうけん          み                                 じ   たく         とど                あん  ぜん かく   ほ           か   のう</a:t>
              </a:r>
            </a:p>
          </p:txBody>
        </p:sp>
      </p:grpSp>
      <p:grpSp>
        <p:nvGrpSpPr>
          <p:cNvPr id="137" name="グループ化 136">
            <a:extLst>
              <a:ext uri="{FF2B5EF4-FFF2-40B4-BE49-F238E27FC236}">
                <a16:creationId xmlns:a16="http://schemas.microsoft.com/office/drawing/2014/main" id="{3F608F12-E5C9-2C42-82D3-357D356B5D03}"/>
              </a:ext>
            </a:extLst>
          </p:cNvPr>
          <p:cNvGrpSpPr/>
          <p:nvPr/>
        </p:nvGrpSpPr>
        <p:grpSpPr>
          <a:xfrm>
            <a:off x="2298745" y="3981909"/>
            <a:ext cx="6205372" cy="1221822"/>
            <a:chOff x="2365420" y="3572334"/>
            <a:chExt cx="6205372" cy="1221822"/>
          </a:xfrm>
        </p:grpSpPr>
        <p:sp>
          <p:nvSpPr>
            <p:cNvPr id="138" name="正方形/長方形 137">
              <a:extLst>
                <a:ext uri="{FF2B5EF4-FFF2-40B4-BE49-F238E27FC236}">
                  <a16:creationId xmlns:a16="http://schemas.microsoft.com/office/drawing/2014/main" id="{07AE6FDB-D330-714C-AEC6-7EF77827242F}"/>
                </a:ext>
              </a:extLst>
            </p:cNvPr>
            <p:cNvSpPr/>
            <p:nvPr/>
          </p:nvSpPr>
          <p:spPr>
            <a:xfrm>
              <a:off x="2365420" y="3624605"/>
              <a:ext cx="6205372" cy="1169551"/>
            </a:xfrm>
            <a:prstGeom prst="rect">
              <a:avLst/>
            </a:prstGeom>
          </p:spPr>
          <p:txBody>
            <a:bodyPr wrap="square" rIns="0">
              <a:spAutoFit/>
            </a:bodyPr>
            <a:lstStyle/>
            <a:p>
              <a:pPr marL="342900" indent="-342900">
                <a:lnSpc>
                  <a:spcPts val="2600"/>
                </a:lnSpc>
                <a:spcAft>
                  <a:spcPts val="300"/>
                </a:spcAft>
                <a:buFont typeface="Wingdings" panose="05000000000000000000" pitchFamily="2" charset="2"/>
                <a:buChar char="l"/>
              </a:pP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避難</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に必要な時間は</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準備</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避難先への</a:t>
              </a:r>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移動</a:t>
              </a:r>
              <a:r>
                <a:rPr lang="en-US" altLang="ja-JP" sz="2000" b="1" dirty="0">
                  <a:solidFill>
                    <a:srgbClr val="404040"/>
                  </a:solidFill>
                  <a:latin typeface="メイリオ" pitchFamily="50" charset="-128"/>
                  <a:ea typeface="メイリオ" pitchFamily="50" charset="-128"/>
                </a:rPr>
                <a:t>｣</a:t>
              </a:r>
            </a:p>
            <a:p>
              <a:pPr marL="342900" indent="-342900">
                <a:lnSpc>
                  <a:spcPts val="2600"/>
                </a:lnSpc>
                <a:spcAft>
                  <a:spcPts val="300"/>
                </a:spcAft>
                <a:buFont typeface="Wingdings" panose="05000000000000000000" pitchFamily="2" charset="2"/>
                <a:buChar char="l"/>
              </a:pPr>
              <a:r>
                <a:rPr lang="ja-JP" altLang="en-US" sz="2000" b="1" dirty="0">
                  <a:solidFill>
                    <a:srgbClr val="404040"/>
                  </a:solidFill>
                  <a:latin typeface="メイリオ" pitchFamily="50" charset="-128"/>
                  <a:ea typeface="メイリオ" pitchFamily="50" charset="-128"/>
                </a:rPr>
                <a:t>一緒に避難する人、風雨や道路など外</a:t>
              </a:r>
              <a:r>
                <a:rPr lang="ja-JP" altLang="en-US" sz="2000" b="1">
                  <a:solidFill>
                    <a:srgbClr val="404040"/>
                  </a:solidFill>
                  <a:latin typeface="メイリオ" pitchFamily="50" charset="-128"/>
                  <a:ea typeface="メイリオ" pitchFamily="50" charset="-128"/>
                </a:rPr>
                <a:t>の様子により、持ち物や服装、避難にかかる時間は異なる</a:t>
              </a:r>
              <a:endParaRPr lang="en-US" altLang="ja-JP" sz="2000" b="1" dirty="0">
                <a:solidFill>
                  <a:srgbClr val="404040"/>
                </a:solidFill>
                <a:latin typeface="メイリオ" pitchFamily="50" charset="-128"/>
                <a:ea typeface="メイリオ" pitchFamily="50" charset="-128"/>
              </a:endParaRPr>
            </a:p>
          </p:txBody>
        </p:sp>
        <p:sp>
          <p:nvSpPr>
            <p:cNvPr id="139" name="テキスト ボックス 138">
              <a:extLst>
                <a:ext uri="{FF2B5EF4-FFF2-40B4-BE49-F238E27FC236}">
                  <a16:creationId xmlns:a16="http://schemas.microsoft.com/office/drawing/2014/main" id="{041B2DEC-273D-7144-8A44-6296CEF31F7D}"/>
                </a:ext>
              </a:extLst>
            </p:cNvPr>
            <p:cNvSpPr txBox="1"/>
            <p:nvPr/>
          </p:nvSpPr>
          <p:spPr>
            <a:xfrm>
              <a:off x="3015646" y="3572334"/>
              <a:ext cx="5184111"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ひ  なん            ひつ  よう          じ   かん            じゅん び              ひ   なん さき                     い   どう</a:t>
              </a:r>
            </a:p>
          </p:txBody>
        </p:sp>
        <p:sp>
          <p:nvSpPr>
            <p:cNvPr id="140" name="テキスト ボックス 139">
              <a:extLst>
                <a:ext uri="{FF2B5EF4-FFF2-40B4-BE49-F238E27FC236}">
                  <a16:creationId xmlns:a16="http://schemas.microsoft.com/office/drawing/2014/main" id="{27ABE0B8-FD2F-4347-87D8-FA7790C52FE5}"/>
                </a:ext>
              </a:extLst>
            </p:cNvPr>
            <p:cNvSpPr txBox="1"/>
            <p:nvPr/>
          </p:nvSpPr>
          <p:spPr>
            <a:xfrm>
              <a:off x="2828409" y="3936861"/>
              <a:ext cx="5014193"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いっ  しょ          ひ  なん                ひと         ふう   う           どう   ろ                 そと         よう   す</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43" name="テキスト ボックス 142">
              <a:extLst>
                <a:ext uri="{FF2B5EF4-FFF2-40B4-BE49-F238E27FC236}">
                  <a16:creationId xmlns:a16="http://schemas.microsoft.com/office/drawing/2014/main" id="{B135970E-FA5B-1F4B-B1A4-76FFAF2E95A7}"/>
                </a:ext>
              </a:extLst>
            </p:cNvPr>
            <p:cNvSpPr txBox="1"/>
            <p:nvPr/>
          </p:nvSpPr>
          <p:spPr>
            <a:xfrm>
              <a:off x="3363222" y="4263261"/>
              <a:ext cx="4254370"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も          もの          ふく そう           ひ  なん                                じ  かん          こと</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grpSp>
      <p:grpSp>
        <p:nvGrpSpPr>
          <p:cNvPr id="144" name="グループ化 143">
            <a:extLst>
              <a:ext uri="{FF2B5EF4-FFF2-40B4-BE49-F238E27FC236}">
                <a16:creationId xmlns:a16="http://schemas.microsoft.com/office/drawing/2014/main" id="{82A92E73-E146-8549-9B30-6EEA2F029EEA}"/>
              </a:ext>
            </a:extLst>
          </p:cNvPr>
          <p:cNvGrpSpPr/>
          <p:nvPr/>
        </p:nvGrpSpPr>
        <p:grpSpPr>
          <a:xfrm>
            <a:off x="2297797" y="5265409"/>
            <a:ext cx="6179025" cy="1182301"/>
            <a:chOff x="2364472" y="4855834"/>
            <a:chExt cx="6179025" cy="1182301"/>
          </a:xfrm>
        </p:grpSpPr>
        <p:sp>
          <p:nvSpPr>
            <p:cNvPr id="146" name="正方形/長方形 145">
              <a:extLst>
                <a:ext uri="{FF2B5EF4-FFF2-40B4-BE49-F238E27FC236}">
                  <a16:creationId xmlns:a16="http://schemas.microsoft.com/office/drawing/2014/main" id="{72DCE8CD-9620-674B-A884-94074E3813B0}"/>
                </a:ext>
              </a:extLst>
            </p:cNvPr>
            <p:cNvSpPr/>
            <p:nvPr/>
          </p:nvSpPr>
          <p:spPr>
            <a:xfrm>
              <a:off x="2364472" y="4907056"/>
              <a:ext cx="6179025" cy="1131079"/>
            </a:xfrm>
            <a:prstGeom prst="rect">
              <a:avLst/>
            </a:prstGeom>
          </p:spPr>
          <p:txBody>
            <a:bodyPr wrap="square">
              <a:spAutoFit/>
            </a:bodyPr>
            <a:lstStyle/>
            <a:p>
              <a:pPr marL="342900" indent="-342900">
                <a:lnSpc>
                  <a:spcPts val="2600"/>
                </a:lnSpc>
                <a:spcAft>
                  <a:spcPts val="300"/>
                </a:spcAft>
                <a:buFont typeface="Wingdings" panose="05000000000000000000" pitchFamily="2" charset="2"/>
                <a:buChar char="l"/>
              </a:pPr>
              <a:r>
                <a:rPr lang="ja-JP" altLang="en-US" sz="2000" b="1" dirty="0">
                  <a:solidFill>
                    <a:srgbClr val="404040"/>
                  </a:solidFill>
                  <a:latin typeface="メイリオ" panose="020B0604030504040204" pitchFamily="50" charset="-128"/>
                  <a:ea typeface="メイリオ" panose="020B0604030504040204" pitchFamily="50" charset="-128"/>
                </a:rPr>
                <a:t>市区町村が発令する避難情報で確実に避難</a:t>
              </a:r>
              <a:endParaRPr lang="en-US" altLang="ja-JP" sz="2000" b="1" dirty="0">
                <a:solidFill>
                  <a:srgbClr val="404040"/>
                </a:solidFill>
                <a:latin typeface="メイリオ" panose="020B0604030504040204" pitchFamily="50" charset="-128"/>
                <a:ea typeface="メイリオ" panose="020B0604030504040204" pitchFamily="50" charset="-128"/>
              </a:endParaRPr>
            </a:p>
            <a:p>
              <a:pPr marL="342900" indent="-342900" fontAlgn="t">
                <a:lnSpc>
                  <a:spcPts val="2600"/>
                </a:lnSpc>
                <a:spcAft>
                  <a:spcPts val="300"/>
                </a:spcAft>
                <a:buFont typeface="Wingdings" panose="05000000000000000000" pitchFamily="2" charset="2"/>
                <a:buChar char="l"/>
              </a:pPr>
              <a:r>
                <a:rPr lang="ja-JP" altLang="en-US" sz="2000" b="1" dirty="0">
                  <a:solidFill>
                    <a:srgbClr val="404040"/>
                  </a:solidFill>
                  <a:latin typeface="メイリオ" panose="020B0604030504040204" pitchFamily="50" charset="-128"/>
                  <a:ea typeface="メイリオ" panose="020B0604030504040204" pitchFamily="50" charset="-128"/>
                </a:rPr>
                <a:t>避難情報が発令されていなくても、気象庁等が発表する防災気象情報を参考に自主的に早めに避難</a:t>
              </a:r>
            </a:p>
          </p:txBody>
        </p:sp>
        <p:sp>
          <p:nvSpPr>
            <p:cNvPr id="147" name="テキスト ボックス 146">
              <a:extLst>
                <a:ext uri="{FF2B5EF4-FFF2-40B4-BE49-F238E27FC236}">
                  <a16:creationId xmlns:a16="http://schemas.microsoft.com/office/drawing/2014/main" id="{CA858209-2FCA-7541-8C45-838FEB6D91C8}"/>
                </a:ext>
              </a:extLst>
            </p:cNvPr>
            <p:cNvSpPr txBox="1"/>
            <p:nvPr/>
          </p:nvSpPr>
          <p:spPr>
            <a:xfrm>
              <a:off x="2876783" y="4855834"/>
              <a:ext cx="4748095"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し    く  ちょうそん        はつ  れい                  ひ  なんじょうほう         かく じつ           ひ   なん</a:t>
              </a:r>
            </a:p>
          </p:txBody>
        </p:sp>
        <p:sp>
          <p:nvSpPr>
            <p:cNvPr id="148" name="テキスト ボックス 147">
              <a:extLst>
                <a:ext uri="{FF2B5EF4-FFF2-40B4-BE49-F238E27FC236}">
                  <a16:creationId xmlns:a16="http://schemas.microsoft.com/office/drawing/2014/main" id="{F09272B8-D989-5F44-A0EF-5774D167DC96}"/>
                </a:ext>
              </a:extLst>
            </p:cNvPr>
            <p:cNvSpPr txBox="1"/>
            <p:nvPr/>
          </p:nvSpPr>
          <p:spPr>
            <a:xfrm>
              <a:off x="2886275" y="5270878"/>
              <a:ext cx="5533566"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ひ   なんじょうほう        はつ  れい                                                                    きしょうちょうとう         はっ</a:t>
              </a:r>
            </a:p>
          </p:txBody>
        </p:sp>
        <p:sp>
          <p:nvSpPr>
            <p:cNvPr id="149" name="テキスト ボックス 148">
              <a:extLst>
                <a:ext uri="{FF2B5EF4-FFF2-40B4-BE49-F238E27FC236}">
                  <a16:creationId xmlns:a16="http://schemas.microsoft.com/office/drawing/2014/main" id="{F8A68C2E-7A81-3144-8F4B-431583A31874}"/>
                </a:ext>
              </a:extLst>
            </p:cNvPr>
            <p:cNvSpPr txBox="1"/>
            <p:nvPr/>
          </p:nvSpPr>
          <p:spPr>
            <a:xfrm>
              <a:off x="2780477" y="5601535"/>
              <a:ext cx="5616922"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ぴょう              ぼう さい   き しょうじょうほう        さん こう           じ   しゅ てき         はや                  ひ   なん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grpSp>
      <p:sp>
        <p:nvSpPr>
          <p:cNvPr id="150" name="テキスト ボックス 149">
            <a:extLst>
              <a:ext uri="{FF2B5EF4-FFF2-40B4-BE49-F238E27FC236}">
                <a16:creationId xmlns:a16="http://schemas.microsoft.com/office/drawing/2014/main" id="{89C222E2-4406-6A4B-A33D-CBE353405FB5}"/>
              </a:ext>
            </a:extLst>
          </p:cNvPr>
          <p:cNvSpPr txBox="1"/>
          <p:nvPr/>
        </p:nvSpPr>
        <p:spPr>
          <a:xfrm>
            <a:off x="3322767" y="2080909"/>
            <a:ext cx="1641475"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き　けん　か　しょ　　　かくにん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50" name="テキスト プレースホルダー 3">
            <a:extLst>
              <a:ext uri="{FF2B5EF4-FFF2-40B4-BE49-F238E27FC236}">
                <a16:creationId xmlns:a16="http://schemas.microsoft.com/office/drawing/2014/main" id="{B2052875-218E-4F0A-A647-357A9381013D}"/>
              </a:ext>
            </a:extLst>
          </p:cNvPr>
          <p:cNvSpPr txBox="1">
            <a:spLocks/>
          </p:cNvSpPr>
          <p:nvPr/>
        </p:nvSpPr>
        <p:spPr>
          <a:xfrm>
            <a:off x="2292282" y="82444"/>
            <a:ext cx="6251745"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dirty="0">
                <a:solidFill>
                  <a:srgbClr val="404040"/>
                </a:solidFill>
              </a:rPr>
              <a:t>避難行動を考えるときのポイント</a:t>
            </a:r>
          </a:p>
        </p:txBody>
      </p:sp>
      <p:sp>
        <p:nvSpPr>
          <p:cNvPr id="51" name="テキスト ボックス 50">
            <a:extLst>
              <a:ext uri="{FF2B5EF4-FFF2-40B4-BE49-F238E27FC236}">
                <a16:creationId xmlns:a16="http://schemas.microsoft.com/office/drawing/2014/main" id="{C4CF33E9-FEEA-4EB7-8C82-650AE99AA663}"/>
              </a:ext>
            </a:extLst>
          </p:cNvPr>
          <p:cNvSpPr txBox="1"/>
          <p:nvPr/>
        </p:nvSpPr>
        <p:spPr>
          <a:xfrm>
            <a:off x="4055683" y="59771"/>
            <a:ext cx="569388" cy="246221"/>
          </a:xfrm>
          <a:prstGeom prst="rect">
            <a:avLst/>
          </a:prstGeom>
          <a:noFill/>
        </p:spPr>
        <p:txBody>
          <a:bodyPr wrap="none" rtlCol="0">
            <a:spAutoFit/>
          </a:bodyPr>
          <a:lstStyle/>
          <a:p>
            <a:pPr algn="ctr"/>
            <a:r>
              <a:rPr kumimoji="1" lang="ja-JP" altLang="en-US" sz="1000" dirty="0">
                <a:solidFill>
                  <a:srgbClr val="404040"/>
                </a:solidFill>
              </a:rPr>
              <a:t>かんが</a:t>
            </a:r>
          </a:p>
        </p:txBody>
      </p:sp>
      <p:sp>
        <p:nvSpPr>
          <p:cNvPr id="52" name="テキスト ボックス 51">
            <a:extLst>
              <a:ext uri="{FF2B5EF4-FFF2-40B4-BE49-F238E27FC236}">
                <a16:creationId xmlns:a16="http://schemas.microsoft.com/office/drawing/2014/main" id="{80AE573A-A98C-4D81-9946-7927A5946853}"/>
              </a:ext>
            </a:extLst>
          </p:cNvPr>
          <p:cNvSpPr txBox="1"/>
          <p:nvPr/>
        </p:nvSpPr>
        <p:spPr>
          <a:xfrm>
            <a:off x="2429287" y="59771"/>
            <a:ext cx="1354859" cy="246221"/>
          </a:xfrm>
          <a:prstGeom prst="rect">
            <a:avLst/>
          </a:prstGeom>
          <a:noFill/>
        </p:spPr>
        <p:txBody>
          <a:bodyPr wrap="none" rtlCol="0">
            <a:spAutoFit/>
          </a:bodyPr>
          <a:lstStyle/>
          <a:p>
            <a:pPr algn="ctr"/>
            <a:r>
              <a:rPr kumimoji="1" lang="ja-JP" altLang="en-US" sz="1000" dirty="0">
                <a:solidFill>
                  <a:srgbClr val="404040"/>
                </a:solidFill>
              </a:rPr>
              <a:t>ひ　なん   こう  どう</a:t>
            </a:r>
          </a:p>
        </p:txBody>
      </p:sp>
      <p:sp>
        <p:nvSpPr>
          <p:cNvPr id="53" name="テキスト ボックス 52">
            <a:extLst>
              <a:ext uri="{FF2B5EF4-FFF2-40B4-BE49-F238E27FC236}">
                <a16:creationId xmlns:a16="http://schemas.microsoft.com/office/drawing/2014/main" id="{07705DB9-E6B7-4CDF-B61E-E4AEF24F3171}"/>
              </a:ext>
            </a:extLst>
          </p:cNvPr>
          <p:cNvSpPr txBox="1"/>
          <p:nvPr/>
        </p:nvSpPr>
        <p:spPr>
          <a:xfrm>
            <a:off x="371032" y="191604"/>
            <a:ext cx="1654584" cy="523220"/>
          </a:xfrm>
          <a:prstGeom prst="rect">
            <a:avLst/>
          </a:prstGeom>
          <a:noFill/>
        </p:spPr>
        <p:txBody>
          <a:bodyPr wrap="square" rtlCol="0">
            <a:spAutoFit/>
          </a:bodyPr>
          <a:lstStyle/>
          <a:p>
            <a:pPr algn="ctr"/>
            <a:r>
              <a:rPr kumimoji="1" lang="ja-JP" altLang="en-US" sz="2800" b="1" dirty="0">
                <a:solidFill>
                  <a:srgbClr val="404040"/>
                </a:solidFill>
              </a:rPr>
              <a:t>まとめ</a:t>
            </a:r>
          </a:p>
        </p:txBody>
      </p:sp>
    </p:spTree>
    <p:extLst>
      <p:ext uri="{BB962C8B-B14F-4D97-AF65-F5344CB8AC3E}">
        <p14:creationId xmlns:p14="http://schemas.microsoft.com/office/powerpoint/2010/main" val="341570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1A31F8B1-1BAD-414D-ACF9-AE49D744DDA7}"/>
              </a:ext>
            </a:extLst>
          </p:cNvPr>
          <p:cNvSpPr/>
          <p:nvPr/>
        </p:nvSpPr>
        <p:spPr>
          <a:xfrm>
            <a:off x="0" y="5168559"/>
            <a:ext cx="9144000" cy="130210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8927F036-CF90-CB4B-9122-AE605B3922A4}"/>
              </a:ext>
            </a:extLst>
          </p:cNvPr>
          <p:cNvSpPr>
            <a:spLocks noGrp="1"/>
          </p:cNvSpPr>
          <p:nvPr>
            <p:ph type="body" sz="quarter" idx="11"/>
          </p:nvPr>
        </p:nvSpPr>
        <p:spPr/>
        <p:txBody>
          <a:bodyPr/>
          <a:lstStyle/>
          <a:p>
            <a:r>
              <a:rPr kumimoji="1" lang="en-US" altLang="ja-JP" dirty="0"/>
              <a:t>16</a:t>
            </a:r>
            <a:endParaRPr kumimoji="1" lang="ja-JP" altLang="en-US"/>
          </a:p>
        </p:txBody>
      </p:sp>
      <p:sp>
        <p:nvSpPr>
          <p:cNvPr id="5" name="テキスト プレースホルダー 4">
            <a:extLst>
              <a:ext uri="{FF2B5EF4-FFF2-40B4-BE49-F238E27FC236}">
                <a16:creationId xmlns:a16="http://schemas.microsoft.com/office/drawing/2014/main" id="{984300EE-05EF-1F40-B713-3196F73EE28A}"/>
              </a:ext>
            </a:extLst>
          </p:cNvPr>
          <p:cNvSpPr>
            <a:spLocks noGrp="1"/>
          </p:cNvSpPr>
          <p:nvPr>
            <p:ph type="body" sz="quarter" idx="13"/>
          </p:nvPr>
        </p:nvSpPr>
        <p:spPr/>
        <p:txBody>
          <a:bodyPr/>
          <a:lstStyle/>
          <a:p>
            <a:endParaRPr kumimoji="1" lang="ja-JP" altLang="en-US" dirty="0"/>
          </a:p>
        </p:txBody>
      </p:sp>
      <p:sp>
        <p:nvSpPr>
          <p:cNvPr id="19" name="テキスト プレースホルダー 3">
            <a:extLst>
              <a:ext uri="{FF2B5EF4-FFF2-40B4-BE49-F238E27FC236}">
                <a16:creationId xmlns:a16="http://schemas.microsoft.com/office/drawing/2014/main" id="{C033D694-BF37-0C4C-A0DA-0BD65640199C}"/>
              </a:ext>
            </a:extLst>
          </p:cNvPr>
          <p:cNvSpPr txBox="1">
            <a:spLocks/>
          </p:cNvSpPr>
          <p:nvPr/>
        </p:nvSpPr>
        <p:spPr>
          <a:xfrm>
            <a:off x="2292283" y="68428"/>
            <a:ext cx="5859258"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sz="1800">
                <a:solidFill>
                  <a:schemeClr val="tx1"/>
                </a:solidFill>
              </a:rPr>
              <a:t>いざというときに、これまで学んだことをより一層</a:t>
            </a:r>
            <a:endParaRPr kumimoji="1" lang="en-US" altLang="ja-JP" sz="1800" dirty="0">
              <a:solidFill>
                <a:schemeClr val="tx1"/>
              </a:solidFill>
            </a:endParaRPr>
          </a:p>
          <a:p>
            <a:pPr>
              <a:lnSpc>
                <a:spcPts val="2000"/>
              </a:lnSpc>
            </a:pPr>
            <a:r>
              <a:rPr kumimoji="1" lang="ja-JP" altLang="en-US">
                <a:solidFill>
                  <a:schemeClr val="tx1"/>
                </a:solidFill>
              </a:rPr>
              <a:t>実践できるようにするために</a:t>
            </a:r>
          </a:p>
        </p:txBody>
      </p:sp>
      <p:sp>
        <p:nvSpPr>
          <p:cNvPr id="20" name="テキスト ボックス 19">
            <a:extLst>
              <a:ext uri="{FF2B5EF4-FFF2-40B4-BE49-F238E27FC236}">
                <a16:creationId xmlns:a16="http://schemas.microsoft.com/office/drawing/2014/main" id="{10F27E1C-200C-144D-9D1C-1FBED1C4CBDC}"/>
              </a:ext>
            </a:extLst>
          </p:cNvPr>
          <p:cNvSpPr txBox="1"/>
          <p:nvPr/>
        </p:nvSpPr>
        <p:spPr>
          <a:xfrm>
            <a:off x="2349335" y="285597"/>
            <a:ext cx="784190" cy="246221"/>
          </a:xfrm>
          <a:prstGeom prst="rect">
            <a:avLst/>
          </a:prstGeom>
          <a:noFill/>
        </p:spPr>
        <p:txBody>
          <a:bodyPr wrap="none" rtlCol="0">
            <a:spAutoFit/>
          </a:bodyPr>
          <a:lstStyle/>
          <a:p>
            <a:pPr algn="ctr"/>
            <a:r>
              <a:rPr kumimoji="1" lang="ja-JP" altLang="en-US" sz="1000" dirty="0"/>
              <a:t>じっ   せん</a:t>
            </a:r>
          </a:p>
        </p:txBody>
      </p:sp>
      <p:sp>
        <p:nvSpPr>
          <p:cNvPr id="22" name="テキスト ボックス 21">
            <a:extLst>
              <a:ext uri="{FF2B5EF4-FFF2-40B4-BE49-F238E27FC236}">
                <a16:creationId xmlns:a16="http://schemas.microsoft.com/office/drawing/2014/main" id="{943D571A-A371-5049-9A0E-09A65439090C}"/>
              </a:ext>
            </a:extLst>
          </p:cNvPr>
          <p:cNvSpPr txBox="1"/>
          <p:nvPr/>
        </p:nvSpPr>
        <p:spPr>
          <a:xfrm>
            <a:off x="274168" y="124492"/>
            <a:ext cx="1116236" cy="892552"/>
          </a:xfrm>
          <a:prstGeom prst="rect">
            <a:avLst/>
          </a:prstGeom>
          <a:noFill/>
        </p:spPr>
        <p:txBody>
          <a:bodyPr wrap="square" rtlCol="0">
            <a:spAutoFit/>
          </a:bodyPr>
          <a:lstStyle/>
          <a:p>
            <a:pPr algn="ctr"/>
            <a:r>
              <a:rPr kumimoji="1" lang="ja-JP" altLang="en-US" sz="1200" b="1"/>
              <a:t>今後に向けた</a:t>
            </a:r>
            <a:endParaRPr kumimoji="1" lang="en-US" altLang="ja-JP" sz="1200" b="1" dirty="0"/>
          </a:p>
          <a:p>
            <a:pPr algn="ctr"/>
            <a:r>
              <a:rPr kumimoji="1" lang="ja-JP" altLang="en-US" sz="2800" b="1"/>
              <a:t>取組</a:t>
            </a:r>
          </a:p>
        </p:txBody>
      </p:sp>
      <p:sp>
        <p:nvSpPr>
          <p:cNvPr id="36" name="テキスト ボックス 35">
            <a:extLst>
              <a:ext uri="{FF2B5EF4-FFF2-40B4-BE49-F238E27FC236}">
                <a16:creationId xmlns:a16="http://schemas.microsoft.com/office/drawing/2014/main" id="{E5F9AE60-896F-F64F-9A22-6636E2E9302C}"/>
              </a:ext>
            </a:extLst>
          </p:cNvPr>
          <p:cNvSpPr txBox="1"/>
          <p:nvPr/>
        </p:nvSpPr>
        <p:spPr>
          <a:xfrm>
            <a:off x="1248013" y="985776"/>
            <a:ext cx="6647974" cy="291618"/>
          </a:xfrm>
          <a:prstGeom prst="rect">
            <a:avLst/>
          </a:prstGeom>
          <a:noFill/>
        </p:spPr>
        <p:txBody>
          <a:bodyPr wrap="none" rtlCol="0">
            <a:spAutoFit/>
          </a:bodyPr>
          <a:lstStyle/>
          <a:p>
            <a:pPr lvl="0" algn="ctr" defTabSz="914400" fontAlgn="t">
              <a:lnSpc>
                <a:spcPct val="90000"/>
              </a:lnSpc>
              <a:spcBef>
                <a:spcPts val="1000"/>
              </a:spcBef>
              <a:defRPr/>
            </a:pPr>
            <a:r>
              <a:rPr kumimoji="1" lang="ja-JP" altLang="en-US" sz="1400" b="1" dirty="0">
                <a:solidFill>
                  <a:srgbClr val="404040"/>
                </a:solidFill>
                <a:latin typeface="メイリオ" pitchFamily="50" charset="-128"/>
                <a:ea typeface="メイリオ" pitchFamily="50" charset="-128"/>
              </a:rPr>
              <a:t>あなたの命、あなたの大切な人の命を守るため、さらに取組をすすめてください</a:t>
            </a:r>
          </a:p>
        </p:txBody>
      </p:sp>
      <p:sp>
        <p:nvSpPr>
          <p:cNvPr id="2" name="テキスト ボックス 1">
            <a:extLst>
              <a:ext uri="{FF2B5EF4-FFF2-40B4-BE49-F238E27FC236}">
                <a16:creationId xmlns:a16="http://schemas.microsoft.com/office/drawing/2014/main" id="{CD25C90B-765E-4246-8230-CED1B255E3BF}"/>
              </a:ext>
            </a:extLst>
          </p:cNvPr>
          <p:cNvSpPr txBox="1"/>
          <p:nvPr/>
        </p:nvSpPr>
        <p:spPr>
          <a:xfrm>
            <a:off x="7777079" y="117032"/>
            <a:ext cx="748923" cy="769441"/>
          </a:xfrm>
          <a:prstGeom prst="rect">
            <a:avLst/>
          </a:prstGeom>
          <a:noFill/>
        </p:spPr>
        <p:txBody>
          <a:bodyPr wrap="none" rtlCol="0">
            <a:spAutoFit/>
          </a:bodyPr>
          <a:lstStyle/>
          <a:p>
            <a:r>
              <a:rPr kumimoji="1" lang="ja-JP" altLang="en-US" sz="4400" b="1"/>
              <a:t>①</a:t>
            </a:r>
          </a:p>
        </p:txBody>
      </p:sp>
      <p:grpSp>
        <p:nvGrpSpPr>
          <p:cNvPr id="40" name="グループ化 39">
            <a:extLst>
              <a:ext uri="{FF2B5EF4-FFF2-40B4-BE49-F238E27FC236}">
                <a16:creationId xmlns:a16="http://schemas.microsoft.com/office/drawing/2014/main" id="{DA5EC289-9519-9245-84A4-84F39AB8BCBF}"/>
              </a:ext>
            </a:extLst>
          </p:cNvPr>
          <p:cNvGrpSpPr/>
          <p:nvPr/>
        </p:nvGrpSpPr>
        <p:grpSpPr>
          <a:xfrm>
            <a:off x="315175" y="1334120"/>
            <a:ext cx="8597225" cy="704035"/>
            <a:chOff x="315175" y="1009998"/>
            <a:chExt cx="8597225" cy="704035"/>
          </a:xfrm>
        </p:grpSpPr>
        <p:sp>
          <p:nvSpPr>
            <p:cNvPr id="41" name="正方形/長方形 40">
              <a:extLst>
                <a:ext uri="{FF2B5EF4-FFF2-40B4-BE49-F238E27FC236}">
                  <a16:creationId xmlns:a16="http://schemas.microsoft.com/office/drawing/2014/main" id="{2D4CF39B-D3D0-0440-A34C-103F548AA47D}"/>
                </a:ext>
              </a:extLst>
            </p:cNvPr>
            <p:cNvSpPr/>
            <p:nvPr/>
          </p:nvSpPr>
          <p:spPr>
            <a:xfrm>
              <a:off x="315175" y="1030769"/>
              <a:ext cx="8597225" cy="683264"/>
            </a:xfrm>
            <a:prstGeom prst="rect">
              <a:avLst/>
            </a:prstGeom>
          </p:spPr>
          <p:txBody>
            <a:bodyPr wrap="none">
              <a:spAutoFit/>
            </a:bodyPr>
            <a:lstStyle/>
            <a:p>
              <a:pPr algn="ctr">
                <a:lnSpc>
                  <a:spcPct val="120000"/>
                </a:lnSpc>
              </a:pPr>
              <a:r>
                <a:rPr lang="ja-JP" altLang="en-US" sz="3200" b="1" dirty="0">
                  <a:solidFill>
                    <a:srgbClr val="404040"/>
                  </a:solidFill>
                  <a:latin typeface="メイリオ" pitchFamily="50" charset="-128"/>
                  <a:ea typeface="メイリオ" pitchFamily="50" charset="-128"/>
                </a:rPr>
                <a:t>自分自身の防災行動計画</a:t>
              </a:r>
              <a:r>
                <a:rPr lang="en-US" altLang="ja-JP" sz="3200" b="1" dirty="0">
                  <a:solidFill>
                    <a:srgbClr val="404040"/>
                  </a:solidFill>
                  <a:latin typeface="メイリオ" pitchFamily="50" charset="-128"/>
                  <a:ea typeface="メイリオ" pitchFamily="50" charset="-128"/>
                </a:rPr>
                <a:t>｢</a:t>
              </a:r>
              <a:r>
                <a:rPr lang="ja-JP" altLang="en-US" sz="3200" b="1" dirty="0">
                  <a:solidFill>
                    <a:srgbClr val="404040"/>
                  </a:solidFill>
                  <a:latin typeface="メイリオ" pitchFamily="50" charset="-128"/>
                  <a:ea typeface="メイリオ" pitchFamily="50" charset="-128"/>
                </a:rPr>
                <a:t>マイ･タイムライン</a:t>
              </a:r>
              <a:r>
                <a:rPr lang="en-US" altLang="ja-JP" sz="3200" b="1" dirty="0">
                  <a:solidFill>
                    <a:srgbClr val="404040"/>
                  </a:solidFill>
                  <a:latin typeface="メイリオ" pitchFamily="50" charset="-128"/>
                  <a:ea typeface="メイリオ" pitchFamily="50" charset="-128"/>
                </a:rPr>
                <a:t>｣</a:t>
              </a:r>
            </a:p>
          </p:txBody>
        </p:sp>
        <p:sp>
          <p:nvSpPr>
            <p:cNvPr id="42" name="テキスト ボックス 41">
              <a:extLst>
                <a:ext uri="{FF2B5EF4-FFF2-40B4-BE49-F238E27FC236}">
                  <a16:creationId xmlns:a16="http://schemas.microsoft.com/office/drawing/2014/main" id="{CD2B1DAC-8835-834D-A50D-2765BB2B8552}"/>
                </a:ext>
              </a:extLst>
            </p:cNvPr>
            <p:cNvSpPr txBox="1"/>
            <p:nvPr/>
          </p:nvSpPr>
          <p:spPr>
            <a:xfrm>
              <a:off x="603191" y="1009998"/>
              <a:ext cx="4270400" cy="153888"/>
            </a:xfrm>
            <a:prstGeom prst="rect">
              <a:avLst/>
            </a:prstGeom>
            <a:noFill/>
          </p:spPr>
          <p:txBody>
            <a:bodyPr wrap="none" lIns="0" tIns="0" rIns="0" bIns="0" rtlCol="0">
              <a:spAutoFit/>
            </a:bodyPr>
            <a:lstStyle/>
            <a:p>
              <a:pPr>
                <a:lnSpc>
                  <a:spcPts val="1200"/>
                </a:lnSpc>
              </a:pPr>
              <a:r>
                <a:rPr kumimoji="1" lang="ja-JP" altLang="en-US" sz="900" dirty="0">
                  <a:solidFill>
                    <a:srgbClr val="404040"/>
                  </a:solidFill>
                  <a:latin typeface="メイリオ" panose="020B0604030504040204" pitchFamily="50" charset="-128"/>
                  <a:ea typeface="メイリオ" panose="020B0604030504040204" pitchFamily="50" charset="-128"/>
                </a:rPr>
                <a:t>じ      ぶん      じ      しん               ぼう     さい     こう     どう    けい     かく</a:t>
              </a:r>
            </a:p>
          </p:txBody>
        </p:sp>
      </p:grpSp>
      <p:sp>
        <p:nvSpPr>
          <p:cNvPr id="44" name="正方形/長方形 43">
            <a:extLst>
              <a:ext uri="{FF2B5EF4-FFF2-40B4-BE49-F238E27FC236}">
                <a16:creationId xmlns:a16="http://schemas.microsoft.com/office/drawing/2014/main" id="{656649A9-9E91-1947-AF6B-F3D1C6420F1B}"/>
              </a:ext>
            </a:extLst>
          </p:cNvPr>
          <p:cNvSpPr/>
          <p:nvPr/>
        </p:nvSpPr>
        <p:spPr>
          <a:xfrm>
            <a:off x="415978" y="1926075"/>
            <a:ext cx="8255582" cy="1426031"/>
          </a:xfrm>
          <a:prstGeom prst="rect">
            <a:avLst/>
          </a:prstGeom>
          <a:ln>
            <a:solidFill>
              <a:schemeClr val="tx1"/>
            </a:solidFill>
          </a:ln>
        </p:spPr>
        <p:txBody>
          <a:bodyPr wrap="square" anchor="b">
            <a:spAutoFit/>
          </a:bodyPr>
          <a:lstStyle/>
          <a:p>
            <a:pPr indent="17463">
              <a:lnSpc>
                <a:spcPts val="2600"/>
              </a:lnSpc>
            </a:pPr>
            <a:r>
              <a:rPr lang="ja-JP" altLang="en-US" sz="2000" b="1" dirty="0">
                <a:solidFill>
                  <a:srgbClr val="404040"/>
                </a:solidFill>
                <a:latin typeface="メイリオ" pitchFamily="50" charset="-128"/>
                <a:ea typeface="メイリオ" pitchFamily="50" charset="-128"/>
              </a:rPr>
              <a:t>マイ･タイムラインとは、台風や大雨の水害等、これから起こるかも</a:t>
            </a:r>
            <a:endParaRPr lang="en-US" altLang="ja-JP" sz="2000" b="1" dirty="0">
              <a:solidFill>
                <a:srgbClr val="404040"/>
              </a:solidFill>
              <a:latin typeface="メイリオ" pitchFamily="50" charset="-128"/>
              <a:ea typeface="メイリオ" pitchFamily="50" charset="-128"/>
            </a:endParaRPr>
          </a:p>
          <a:p>
            <a:pPr indent="17463">
              <a:lnSpc>
                <a:spcPts val="2600"/>
              </a:lnSpc>
            </a:pPr>
            <a:r>
              <a:rPr lang="ja-JP" altLang="en-US" sz="2000" b="1" dirty="0">
                <a:solidFill>
                  <a:srgbClr val="404040"/>
                </a:solidFill>
                <a:latin typeface="メイリオ" pitchFamily="50" charset="-128"/>
                <a:ea typeface="メイリオ" pitchFamily="50" charset="-128"/>
              </a:rPr>
              <a:t>しれない災害に対し、一人ひとりの家族構成や生活環境に合わせて、「いつ」「誰が」「何をするのか」、あらかじめ時系列で整理した</a:t>
            </a:r>
            <a:endParaRPr lang="en-US" altLang="ja-JP" sz="2000" b="1" dirty="0">
              <a:solidFill>
                <a:srgbClr val="404040"/>
              </a:solidFill>
              <a:latin typeface="メイリオ" pitchFamily="50" charset="-128"/>
              <a:ea typeface="メイリオ" pitchFamily="50" charset="-128"/>
            </a:endParaRPr>
          </a:p>
          <a:p>
            <a:pPr indent="17463">
              <a:lnSpc>
                <a:spcPts val="2600"/>
              </a:lnSpc>
            </a:pPr>
            <a:r>
              <a:rPr lang="ja-JP" altLang="en-US" sz="2000" b="1" dirty="0">
                <a:solidFill>
                  <a:srgbClr val="404040"/>
                </a:solidFill>
                <a:latin typeface="メイリオ" pitchFamily="50" charset="-128"/>
                <a:ea typeface="メイリオ" pitchFamily="50" charset="-128"/>
              </a:rPr>
              <a:t>自分自身の防災行動計画です。</a:t>
            </a:r>
            <a:endParaRPr lang="en-US" altLang="ja-JP" sz="2000" b="1" dirty="0">
              <a:solidFill>
                <a:srgbClr val="404040"/>
              </a:solidFill>
              <a:latin typeface="メイリオ" pitchFamily="50" charset="-128"/>
              <a:ea typeface="メイリオ" pitchFamily="50" charset="-128"/>
            </a:endParaRPr>
          </a:p>
        </p:txBody>
      </p:sp>
      <p:sp>
        <p:nvSpPr>
          <p:cNvPr id="45" name="テキスト ボックス 44">
            <a:extLst>
              <a:ext uri="{FF2B5EF4-FFF2-40B4-BE49-F238E27FC236}">
                <a16:creationId xmlns:a16="http://schemas.microsoft.com/office/drawing/2014/main" id="{153169F5-9E20-D54B-B09A-2D1DCC01DFF3}"/>
              </a:ext>
            </a:extLst>
          </p:cNvPr>
          <p:cNvSpPr txBox="1"/>
          <p:nvPr/>
        </p:nvSpPr>
        <p:spPr>
          <a:xfrm>
            <a:off x="3483122" y="1872177"/>
            <a:ext cx="3691716"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たい  ふう           おお   あめ          すい   がい   とう                                              お</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F189104D-D335-794A-A7B5-800FD2E95F57}"/>
              </a:ext>
            </a:extLst>
          </p:cNvPr>
          <p:cNvSpPr txBox="1"/>
          <p:nvPr/>
        </p:nvSpPr>
        <p:spPr>
          <a:xfrm>
            <a:off x="1569692" y="2222397"/>
            <a:ext cx="5834931"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さい  がい           たい                      ひとり                                         か    ぞく   こう  せい           せい   かつ   かん きょう          あ</a:t>
            </a:r>
          </a:p>
        </p:txBody>
      </p:sp>
      <p:sp>
        <p:nvSpPr>
          <p:cNvPr id="47" name="テキスト ボックス 46">
            <a:extLst>
              <a:ext uri="{FF2B5EF4-FFF2-40B4-BE49-F238E27FC236}">
                <a16:creationId xmlns:a16="http://schemas.microsoft.com/office/drawing/2014/main" id="{29CD0B45-AE94-3142-AE76-CE48A1182831}"/>
              </a:ext>
            </a:extLst>
          </p:cNvPr>
          <p:cNvSpPr txBox="1"/>
          <p:nvPr/>
        </p:nvSpPr>
        <p:spPr>
          <a:xfrm>
            <a:off x="1808837" y="2549113"/>
            <a:ext cx="1197444"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だれ　　　　　　　　　 なに</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702B70CE-A52E-A64D-9B35-13EACEC6A232}"/>
              </a:ext>
            </a:extLst>
          </p:cNvPr>
          <p:cNvSpPr txBox="1"/>
          <p:nvPr/>
        </p:nvSpPr>
        <p:spPr>
          <a:xfrm>
            <a:off x="6171275" y="2543297"/>
            <a:ext cx="2027799"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じ    けい   れつ          せい    </a:t>
            </a:r>
            <a:r>
              <a:rPr kumimoji="1" lang="ja-JP" altLang="en-US" sz="700">
                <a:solidFill>
                  <a:srgbClr val="404040"/>
                </a:solidFill>
                <a:latin typeface="メイリオ" panose="020B0604030504040204" pitchFamily="50" charset="-128"/>
                <a:ea typeface="メイリオ" panose="020B0604030504040204" pitchFamily="50" charset="-128"/>
              </a:rPr>
              <a:t>り                   </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1C92B2C4-B4E2-BD4E-9A14-350C3B23D43F}"/>
              </a:ext>
            </a:extLst>
          </p:cNvPr>
          <p:cNvSpPr txBox="1"/>
          <p:nvPr/>
        </p:nvSpPr>
        <p:spPr>
          <a:xfrm>
            <a:off x="554122" y="2870748"/>
            <a:ext cx="2742739" cy="142347"/>
          </a:xfrm>
          <a:prstGeom prst="rect">
            <a:avLst/>
          </a:prstGeom>
          <a:noFill/>
        </p:spPr>
        <p:txBody>
          <a:bodyPr wrap="none" lIns="0" tIns="0" rIns="0" bIns="0" rtlCol="0">
            <a:spAutoFit/>
          </a:bodyPr>
          <a:lstStyle/>
          <a:p>
            <a:pPr>
              <a:lnSpc>
                <a:spcPts val="1200"/>
              </a:lnSpc>
            </a:pPr>
            <a:r>
              <a:rPr lang="en-US" altLang="ja-JP" sz="700" dirty="0">
                <a:solidFill>
                  <a:srgbClr val="404040"/>
                </a:solidFill>
                <a:latin typeface="メイリオ" panose="020B0604030504040204" pitchFamily="50" charset="-128"/>
                <a:ea typeface="メイリオ" panose="020B0604030504040204" pitchFamily="50" charset="-128"/>
              </a:rPr>
              <a:t> </a:t>
            </a:r>
            <a:r>
              <a:rPr lang="ja-JP" altLang="en-US" sz="700" dirty="0">
                <a:solidFill>
                  <a:srgbClr val="404040"/>
                </a:solidFill>
                <a:latin typeface="メイリオ" panose="020B0604030504040204" pitchFamily="50" charset="-128"/>
                <a:ea typeface="メイリオ" panose="020B0604030504040204" pitchFamily="50" charset="-128"/>
              </a:rPr>
              <a:t>じ</a:t>
            </a:r>
            <a:r>
              <a:rPr lang="en-US" altLang="ja-JP" sz="700" dirty="0">
                <a:solidFill>
                  <a:srgbClr val="404040"/>
                </a:solidFill>
                <a:latin typeface="メイリオ" panose="020B0604030504040204" pitchFamily="50" charset="-128"/>
                <a:ea typeface="メイリオ" panose="020B0604030504040204" pitchFamily="50" charset="-128"/>
              </a:rPr>
              <a:t>     </a:t>
            </a:r>
            <a:r>
              <a:rPr lang="ja-JP" altLang="en-US" sz="700" dirty="0">
                <a:solidFill>
                  <a:srgbClr val="404040"/>
                </a:solidFill>
                <a:latin typeface="メイリオ" panose="020B0604030504040204" pitchFamily="50" charset="-128"/>
                <a:ea typeface="メイリオ" panose="020B0604030504040204" pitchFamily="50" charset="-128"/>
              </a:rPr>
              <a:t>ぶん    じ    しん          ぼう   さい   こう  どう  けい   かく</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1D1FCBF1-9214-E24E-91C7-B7767BB4DEA7}"/>
              </a:ext>
            </a:extLst>
          </p:cNvPr>
          <p:cNvSpPr/>
          <p:nvPr/>
        </p:nvSpPr>
        <p:spPr>
          <a:xfrm>
            <a:off x="315175" y="3999837"/>
            <a:ext cx="8513515" cy="1315745"/>
          </a:xfrm>
          <a:prstGeom prst="rect">
            <a:avLst/>
          </a:prstGeom>
        </p:spPr>
        <p:txBody>
          <a:bodyPr wrap="square">
            <a:spAutoFit/>
          </a:bodyPr>
          <a:lstStyle/>
          <a:p>
            <a:pPr indent="9525">
              <a:lnSpc>
                <a:spcPts val="2400"/>
              </a:lnSpc>
            </a:pPr>
            <a:r>
              <a:rPr lang="ja-JP" altLang="en-US" dirty="0">
                <a:solidFill>
                  <a:srgbClr val="404040"/>
                </a:solidFill>
                <a:latin typeface="メイリオ" pitchFamily="50" charset="-128"/>
                <a:ea typeface="メイリオ" pitchFamily="50" charset="-128"/>
              </a:rPr>
              <a:t>お住いの都道府県や市区町村等において、マイ・タイムラインの作成を促している地域もあります。</a:t>
            </a:r>
            <a:endParaRPr lang="en-US" altLang="ja-JP" dirty="0">
              <a:solidFill>
                <a:srgbClr val="404040"/>
              </a:solidFill>
              <a:latin typeface="メイリオ" pitchFamily="50" charset="-128"/>
              <a:ea typeface="メイリオ" pitchFamily="50" charset="-128"/>
            </a:endParaRPr>
          </a:p>
          <a:p>
            <a:pPr indent="9525">
              <a:lnSpc>
                <a:spcPts val="2400"/>
              </a:lnSpc>
            </a:pPr>
            <a:r>
              <a:rPr lang="ja-JP" altLang="en-US" dirty="0">
                <a:solidFill>
                  <a:srgbClr val="404040"/>
                </a:solidFill>
                <a:latin typeface="メイリオ" pitchFamily="50" charset="-128"/>
                <a:ea typeface="メイリオ" pitchFamily="50" charset="-128"/>
              </a:rPr>
              <a:t>是非、地元自治体のホームページを確認し、マイ･タイムラインの作成をすすめてください。</a:t>
            </a:r>
            <a:endParaRPr lang="ja-JP" altLang="en-US" dirty="0">
              <a:solidFill>
                <a:srgbClr val="404040"/>
              </a:solidFill>
            </a:endParaRPr>
          </a:p>
        </p:txBody>
      </p:sp>
      <p:sp>
        <p:nvSpPr>
          <p:cNvPr id="52" name="テキスト ボックス 51">
            <a:extLst>
              <a:ext uri="{FF2B5EF4-FFF2-40B4-BE49-F238E27FC236}">
                <a16:creationId xmlns:a16="http://schemas.microsoft.com/office/drawing/2014/main" id="{EF1DDFC8-BDA7-7742-9826-028EAC29C55E}"/>
              </a:ext>
            </a:extLst>
          </p:cNvPr>
          <p:cNvSpPr txBox="1"/>
          <p:nvPr/>
        </p:nvSpPr>
        <p:spPr>
          <a:xfrm>
            <a:off x="654970" y="3942304"/>
            <a:ext cx="2957541"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すま                  と    どう   ふ   けん          し     く  ちょうそん  とう</a:t>
            </a:r>
          </a:p>
        </p:txBody>
      </p:sp>
      <p:sp>
        <p:nvSpPr>
          <p:cNvPr id="53" name="テキスト ボックス 52">
            <a:extLst>
              <a:ext uri="{FF2B5EF4-FFF2-40B4-BE49-F238E27FC236}">
                <a16:creationId xmlns:a16="http://schemas.microsoft.com/office/drawing/2014/main" id="{07AB0D7C-413B-5745-95CC-31B90EFDB42E}"/>
              </a:ext>
            </a:extLst>
          </p:cNvPr>
          <p:cNvSpPr txBox="1"/>
          <p:nvPr/>
        </p:nvSpPr>
        <p:spPr>
          <a:xfrm>
            <a:off x="7064949" y="3942304"/>
            <a:ext cx="2268250"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さく  せい        うなが</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36B5B8C5-0F2C-8A4E-B9E6-33ABAC38D5ED}"/>
              </a:ext>
            </a:extLst>
          </p:cNvPr>
          <p:cNvSpPr txBox="1"/>
          <p:nvPr/>
        </p:nvSpPr>
        <p:spPr>
          <a:xfrm>
            <a:off x="485147" y="4565980"/>
            <a:ext cx="4060407"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ぜ    ひ            じ    もと   じ     ち   たい                                                              かく にん</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C3B99C4F-0459-8240-8B00-58302936DD66}"/>
              </a:ext>
            </a:extLst>
          </p:cNvPr>
          <p:cNvSpPr txBox="1"/>
          <p:nvPr/>
        </p:nvSpPr>
        <p:spPr>
          <a:xfrm>
            <a:off x="7174838" y="4565466"/>
            <a:ext cx="419987"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さく  せい</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7167F5B-C48F-824F-A488-931219DE86BC}"/>
              </a:ext>
            </a:extLst>
          </p:cNvPr>
          <p:cNvSpPr/>
          <p:nvPr/>
        </p:nvSpPr>
        <p:spPr>
          <a:xfrm>
            <a:off x="603191" y="4255937"/>
            <a:ext cx="598241" cy="215444"/>
          </a:xfrm>
          <a:prstGeom prst="rect">
            <a:avLst/>
          </a:prstGeom>
        </p:spPr>
        <p:txBody>
          <a:bodyPr wrap="none">
            <a:spAutoFit/>
          </a:bodyPr>
          <a:lstStyle/>
          <a:p>
            <a:r>
              <a:rPr lang="ja-JP" altLang="en-US" sz="800" dirty="0">
                <a:solidFill>
                  <a:srgbClr val="404040"/>
                </a:solidFill>
                <a:latin typeface="メイリオ" panose="020B0604030504040204" pitchFamily="50" charset="-128"/>
                <a:ea typeface="メイリオ" panose="020B0604030504040204" pitchFamily="50" charset="-128"/>
              </a:rPr>
              <a:t>ち   いき</a:t>
            </a:r>
            <a:endParaRPr lang="ja-JP" altLang="en-US" dirty="0"/>
          </a:p>
        </p:txBody>
      </p:sp>
    </p:spTree>
    <p:extLst>
      <p:ext uri="{BB962C8B-B14F-4D97-AF65-F5344CB8AC3E}">
        <p14:creationId xmlns:p14="http://schemas.microsoft.com/office/powerpoint/2010/main" val="409305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927F036-CF90-CB4B-9122-AE605B3922A4}"/>
              </a:ext>
            </a:extLst>
          </p:cNvPr>
          <p:cNvSpPr>
            <a:spLocks noGrp="1"/>
          </p:cNvSpPr>
          <p:nvPr>
            <p:ph type="body" sz="quarter" idx="11"/>
          </p:nvPr>
        </p:nvSpPr>
        <p:spPr/>
        <p:txBody>
          <a:bodyPr/>
          <a:lstStyle/>
          <a:p>
            <a:r>
              <a:rPr kumimoji="1" lang="en-US" altLang="ja-JP" dirty="0"/>
              <a:t>17</a:t>
            </a:r>
            <a:endParaRPr kumimoji="1" lang="ja-JP" altLang="en-US"/>
          </a:p>
        </p:txBody>
      </p:sp>
      <p:sp>
        <p:nvSpPr>
          <p:cNvPr id="5" name="テキスト プレースホルダー 4">
            <a:extLst>
              <a:ext uri="{FF2B5EF4-FFF2-40B4-BE49-F238E27FC236}">
                <a16:creationId xmlns:a16="http://schemas.microsoft.com/office/drawing/2014/main" id="{984300EE-05EF-1F40-B713-3196F73EE28A}"/>
              </a:ext>
            </a:extLst>
          </p:cNvPr>
          <p:cNvSpPr>
            <a:spLocks noGrp="1"/>
          </p:cNvSpPr>
          <p:nvPr>
            <p:ph type="body" sz="quarter" idx="13"/>
          </p:nvPr>
        </p:nvSpPr>
        <p:spPr/>
        <p:txBody>
          <a:bodyPr/>
          <a:lstStyle/>
          <a:p>
            <a:r>
              <a:rPr kumimoji="1" lang="en-US" altLang="ja-JP" dirty="0"/>
              <a:t>[1]</a:t>
            </a:r>
            <a:r>
              <a:rPr kumimoji="1" lang="ja-JP" altLang="en-US" dirty="0"/>
              <a:t>：内閣府「みんなで作る地区防災計画」を基に作成</a:t>
            </a:r>
          </a:p>
          <a:p>
            <a:endParaRPr kumimoji="1" lang="ja-JP" altLang="en-US" dirty="0"/>
          </a:p>
        </p:txBody>
      </p:sp>
      <p:sp>
        <p:nvSpPr>
          <p:cNvPr id="19" name="テキスト プレースホルダー 3">
            <a:extLst>
              <a:ext uri="{FF2B5EF4-FFF2-40B4-BE49-F238E27FC236}">
                <a16:creationId xmlns:a16="http://schemas.microsoft.com/office/drawing/2014/main" id="{C033D694-BF37-0C4C-A0DA-0BD65640199C}"/>
              </a:ext>
            </a:extLst>
          </p:cNvPr>
          <p:cNvSpPr txBox="1">
            <a:spLocks/>
          </p:cNvSpPr>
          <p:nvPr/>
        </p:nvSpPr>
        <p:spPr>
          <a:xfrm>
            <a:off x="2292283" y="68428"/>
            <a:ext cx="5859258"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sz="1800">
                <a:solidFill>
                  <a:schemeClr val="tx1"/>
                </a:solidFill>
              </a:rPr>
              <a:t>いざというときに、これまで学んだことをより一層</a:t>
            </a:r>
            <a:endParaRPr kumimoji="1" lang="en-US" altLang="ja-JP" sz="1800" dirty="0">
              <a:solidFill>
                <a:schemeClr val="tx1"/>
              </a:solidFill>
            </a:endParaRPr>
          </a:p>
          <a:p>
            <a:pPr>
              <a:lnSpc>
                <a:spcPts val="2000"/>
              </a:lnSpc>
            </a:pPr>
            <a:r>
              <a:rPr kumimoji="1" lang="ja-JP" altLang="en-US">
                <a:solidFill>
                  <a:schemeClr val="tx1"/>
                </a:solidFill>
              </a:rPr>
              <a:t>実践できるようにするために</a:t>
            </a:r>
          </a:p>
        </p:txBody>
      </p:sp>
      <p:sp>
        <p:nvSpPr>
          <p:cNvPr id="20" name="テキスト ボックス 19">
            <a:extLst>
              <a:ext uri="{FF2B5EF4-FFF2-40B4-BE49-F238E27FC236}">
                <a16:creationId xmlns:a16="http://schemas.microsoft.com/office/drawing/2014/main" id="{10F27E1C-200C-144D-9D1C-1FBED1C4CBDC}"/>
              </a:ext>
            </a:extLst>
          </p:cNvPr>
          <p:cNvSpPr txBox="1"/>
          <p:nvPr/>
        </p:nvSpPr>
        <p:spPr>
          <a:xfrm>
            <a:off x="2355053" y="285597"/>
            <a:ext cx="755336" cy="246221"/>
          </a:xfrm>
          <a:prstGeom prst="rect">
            <a:avLst/>
          </a:prstGeom>
          <a:noFill/>
        </p:spPr>
        <p:txBody>
          <a:bodyPr wrap="none" rtlCol="0">
            <a:spAutoFit/>
          </a:bodyPr>
          <a:lstStyle/>
          <a:p>
            <a:pPr algn="ctr"/>
            <a:r>
              <a:rPr kumimoji="1" lang="ja-JP" altLang="en-US" sz="1000" dirty="0"/>
              <a:t>じっ  せん</a:t>
            </a:r>
          </a:p>
        </p:txBody>
      </p:sp>
      <p:sp>
        <p:nvSpPr>
          <p:cNvPr id="22" name="テキスト ボックス 21">
            <a:extLst>
              <a:ext uri="{FF2B5EF4-FFF2-40B4-BE49-F238E27FC236}">
                <a16:creationId xmlns:a16="http://schemas.microsoft.com/office/drawing/2014/main" id="{943D571A-A371-5049-9A0E-09A65439090C}"/>
              </a:ext>
            </a:extLst>
          </p:cNvPr>
          <p:cNvSpPr txBox="1"/>
          <p:nvPr/>
        </p:nvSpPr>
        <p:spPr>
          <a:xfrm>
            <a:off x="274168" y="124492"/>
            <a:ext cx="1116236" cy="892552"/>
          </a:xfrm>
          <a:prstGeom prst="rect">
            <a:avLst/>
          </a:prstGeom>
          <a:noFill/>
        </p:spPr>
        <p:txBody>
          <a:bodyPr wrap="square" rtlCol="0">
            <a:spAutoFit/>
          </a:bodyPr>
          <a:lstStyle/>
          <a:p>
            <a:pPr algn="ctr"/>
            <a:r>
              <a:rPr kumimoji="1" lang="ja-JP" altLang="en-US" sz="1200" b="1"/>
              <a:t>今後に向けた</a:t>
            </a:r>
            <a:endParaRPr kumimoji="1" lang="en-US" altLang="ja-JP" sz="1200" b="1" dirty="0"/>
          </a:p>
          <a:p>
            <a:pPr algn="ctr"/>
            <a:r>
              <a:rPr kumimoji="1" lang="ja-JP" altLang="en-US" sz="2800" b="1"/>
              <a:t>取組</a:t>
            </a:r>
          </a:p>
        </p:txBody>
      </p:sp>
      <p:sp>
        <p:nvSpPr>
          <p:cNvPr id="36" name="テキスト ボックス 35">
            <a:extLst>
              <a:ext uri="{FF2B5EF4-FFF2-40B4-BE49-F238E27FC236}">
                <a16:creationId xmlns:a16="http://schemas.microsoft.com/office/drawing/2014/main" id="{E5F9AE60-896F-F64F-9A22-6636E2E9302C}"/>
              </a:ext>
            </a:extLst>
          </p:cNvPr>
          <p:cNvSpPr txBox="1"/>
          <p:nvPr/>
        </p:nvSpPr>
        <p:spPr>
          <a:xfrm>
            <a:off x="1248013" y="985776"/>
            <a:ext cx="6647974" cy="291618"/>
          </a:xfrm>
          <a:prstGeom prst="rect">
            <a:avLst/>
          </a:prstGeom>
          <a:noFill/>
        </p:spPr>
        <p:txBody>
          <a:bodyPr wrap="none" rtlCol="0">
            <a:spAutoFit/>
          </a:bodyPr>
          <a:lstStyle/>
          <a:p>
            <a:pPr lvl="0" algn="ctr" defTabSz="914400" fontAlgn="t">
              <a:lnSpc>
                <a:spcPct val="90000"/>
              </a:lnSpc>
              <a:spcBef>
                <a:spcPts val="1000"/>
              </a:spcBef>
              <a:defRPr/>
            </a:pPr>
            <a:r>
              <a:rPr kumimoji="1" lang="ja-JP" altLang="en-US" sz="1400" b="1">
                <a:solidFill>
                  <a:srgbClr val="404040"/>
                </a:solidFill>
                <a:latin typeface="メイリオ" pitchFamily="50" charset="-128"/>
                <a:ea typeface="メイリオ" pitchFamily="50" charset="-128"/>
              </a:rPr>
              <a:t>あなたの命、あなたの大切な人の命を守るため、さらに取組をすすめてください</a:t>
            </a:r>
          </a:p>
        </p:txBody>
      </p:sp>
      <p:sp>
        <p:nvSpPr>
          <p:cNvPr id="2" name="テキスト ボックス 1">
            <a:extLst>
              <a:ext uri="{FF2B5EF4-FFF2-40B4-BE49-F238E27FC236}">
                <a16:creationId xmlns:a16="http://schemas.microsoft.com/office/drawing/2014/main" id="{CD25C90B-765E-4246-8230-CED1B255E3BF}"/>
              </a:ext>
            </a:extLst>
          </p:cNvPr>
          <p:cNvSpPr txBox="1"/>
          <p:nvPr/>
        </p:nvSpPr>
        <p:spPr>
          <a:xfrm>
            <a:off x="7777079" y="117032"/>
            <a:ext cx="748923" cy="769441"/>
          </a:xfrm>
          <a:prstGeom prst="rect">
            <a:avLst/>
          </a:prstGeom>
          <a:noFill/>
        </p:spPr>
        <p:txBody>
          <a:bodyPr wrap="none" rtlCol="0">
            <a:spAutoFit/>
          </a:bodyPr>
          <a:lstStyle/>
          <a:p>
            <a:r>
              <a:rPr kumimoji="1" lang="en-US" altLang="ja-JP" sz="4400" b="1" dirty="0"/>
              <a:t>②</a:t>
            </a:r>
            <a:endParaRPr kumimoji="1" lang="ja-JP" altLang="en-US" sz="4400" b="1"/>
          </a:p>
        </p:txBody>
      </p:sp>
      <p:sp>
        <p:nvSpPr>
          <p:cNvPr id="28" name="テキスト ボックス 27">
            <a:extLst>
              <a:ext uri="{FF2B5EF4-FFF2-40B4-BE49-F238E27FC236}">
                <a16:creationId xmlns:a16="http://schemas.microsoft.com/office/drawing/2014/main" id="{2DEF6B0A-2CD2-EC4D-82E1-46AC33FEF994}"/>
              </a:ext>
            </a:extLst>
          </p:cNvPr>
          <p:cNvSpPr txBox="1"/>
          <p:nvPr/>
        </p:nvSpPr>
        <p:spPr>
          <a:xfrm>
            <a:off x="731837" y="5990397"/>
            <a:ext cx="8053388" cy="584775"/>
          </a:xfrm>
          <a:prstGeom prst="rect">
            <a:avLst/>
          </a:prstGeom>
          <a:noFill/>
        </p:spPr>
        <p:txBody>
          <a:bodyPr wrap="square">
            <a:spAutoFit/>
          </a:bodyPr>
          <a:lstStyle/>
          <a:p>
            <a:pPr algn="ctr"/>
            <a:r>
              <a:rPr lang="ja-JP" altLang="en-US" sz="1600">
                <a:solidFill>
                  <a:srgbClr val="404040"/>
                </a:solidFill>
                <a:latin typeface="メイリオ" panose="020B0604030504040204" pitchFamily="50" charset="-128"/>
                <a:ea typeface="メイリオ" panose="020B0604030504040204" pitchFamily="50" charset="-128"/>
              </a:rPr>
              <a:t>（参考）内閣府「みんなで作る地区防災計画」</a:t>
            </a:r>
            <a:r>
              <a:rPr lang="en-US" altLang="ja-JP" sz="1600" dirty="0">
                <a:solidFill>
                  <a:srgbClr val="404040"/>
                </a:solidFill>
                <a:latin typeface="Arial" panose="020B0604020202020204" pitchFamily="34" charset="0"/>
                <a:ea typeface="メイリオ" panose="020B0604030504040204" pitchFamily="50" charset="-128"/>
                <a:cs typeface="Arial" panose="020B0604020202020204" pitchFamily="34" charset="0"/>
              </a:rPr>
              <a:t>http://</a:t>
            </a:r>
            <a:r>
              <a:rPr lang="en-US" altLang="ja-JP" sz="1600" dirty="0" err="1">
                <a:solidFill>
                  <a:srgbClr val="404040"/>
                </a:solidFill>
                <a:latin typeface="Arial" panose="020B0604020202020204" pitchFamily="34" charset="0"/>
                <a:ea typeface="メイリオ" panose="020B0604030504040204" pitchFamily="50" charset="-128"/>
                <a:cs typeface="Arial" panose="020B0604020202020204" pitchFamily="34" charset="0"/>
              </a:rPr>
              <a:t>www.bousai.go.jp</a:t>
            </a:r>
            <a:r>
              <a:rPr lang="en-US" altLang="ja-JP" sz="1600" dirty="0">
                <a:solidFill>
                  <a:srgbClr val="404040"/>
                </a:solidFill>
                <a:latin typeface="Arial" panose="020B0604020202020204" pitchFamily="34" charset="0"/>
                <a:ea typeface="メイリオ" panose="020B0604030504040204" pitchFamily="50" charset="-128"/>
                <a:cs typeface="Arial" panose="020B0604020202020204" pitchFamily="34" charset="0"/>
              </a:rPr>
              <a:t>/</a:t>
            </a:r>
            <a:r>
              <a:rPr lang="en-US" altLang="ja-JP" sz="1600" dirty="0" err="1">
                <a:solidFill>
                  <a:srgbClr val="404040"/>
                </a:solidFill>
                <a:latin typeface="Arial" panose="020B0604020202020204" pitchFamily="34" charset="0"/>
                <a:ea typeface="メイリオ" panose="020B0604030504040204" pitchFamily="50" charset="-128"/>
                <a:cs typeface="Arial" panose="020B0604020202020204" pitchFamily="34" charset="0"/>
              </a:rPr>
              <a:t>kyoiku</a:t>
            </a:r>
            <a:r>
              <a:rPr lang="en-US" altLang="ja-JP" sz="1600" dirty="0">
                <a:solidFill>
                  <a:srgbClr val="404040"/>
                </a:solidFill>
                <a:latin typeface="Arial" panose="020B0604020202020204" pitchFamily="34" charset="0"/>
                <a:ea typeface="メイリオ" panose="020B0604030504040204" pitchFamily="50" charset="-128"/>
                <a:cs typeface="Arial" panose="020B0604020202020204" pitchFamily="34" charset="0"/>
              </a:rPr>
              <a:t>/</a:t>
            </a:r>
            <a:r>
              <a:rPr lang="en-US" altLang="ja-JP" sz="1600" dirty="0" err="1">
                <a:solidFill>
                  <a:srgbClr val="404040"/>
                </a:solidFill>
                <a:latin typeface="Arial" panose="020B0604020202020204" pitchFamily="34" charset="0"/>
                <a:ea typeface="メイリオ" panose="020B0604030504040204" pitchFamily="50" charset="-128"/>
                <a:cs typeface="Arial" panose="020B0604020202020204" pitchFamily="34" charset="0"/>
              </a:rPr>
              <a:t>chikubousai</a:t>
            </a:r>
            <a:r>
              <a:rPr lang="en-US" altLang="ja-JP" sz="1600" dirty="0">
                <a:solidFill>
                  <a:srgbClr val="404040"/>
                </a:solidFill>
                <a:latin typeface="Arial" panose="020B0604020202020204" pitchFamily="34" charset="0"/>
                <a:ea typeface="メイリオ" panose="020B0604030504040204" pitchFamily="50" charset="-128"/>
                <a:cs typeface="Arial" panose="020B0604020202020204" pitchFamily="34" charset="0"/>
              </a:rPr>
              <a:t>/</a:t>
            </a:r>
            <a:endParaRPr lang="ja-JP" altLang="en-US" sz="1600">
              <a:solidFill>
                <a:srgbClr val="404040"/>
              </a:solidFill>
              <a:latin typeface="Arial" panose="020B0604020202020204" pitchFamily="34" charset="0"/>
              <a:ea typeface="メイリオ" panose="020B0604030504040204" pitchFamily="50" charset="-128"/>
              <a:cs typeface="Arial" panose="020B0604020202020204" pitchFamily="34" charset="0"/>
            </a:endParaRPr>
          </a:p>
        </p:txBody>
      </p:sp>
      <p:sp>
        <p:nvSpPr>
          <p:cNvPr id="29" name="正方形/長方形 28">
            <a:extLst>
              <a:ext uri="{FF2B5EF4-FFF2-40B4-BE49-F238E27FC236}">
                <a16:creationId xmlns:a16="http://schemas.microsoft.com/office/drawing/2014/main" id="{23B811A9-16DF-8B4C-A555-69E3B606325A}"/>
              </a:ext>
            </a:extLst>
          </p:cNvPr>
          <p:cNvSpPr/>
          <p:nvPr/>
        </p:nvSpPr>
        <p:spPr>
          <a:xfrm>
            <a:off x="4533246" y="3002866"/>
            <a:ext cx="4394579" cy="2823850"/>
          </a:xfrm>
          <a:prstGeom prst="rect">
            <a:avLst/>
          </a:prstGeom>
        </p:spPr>
        <p:txBody>
          <a:bodyPr wrap="square" lIns="0" rIns="0">
            <a:spAutoFit/>
          </a:bodyPr>
          <a:lstStyle/>
          <a:p>
            <a:pPr>
              <a:lnSpc>
                <a:spcPts val="2400"/>
              </a:lnSpc>
              <a:spcAft>
                <a:spcPts val="600"/>
              </a:spcAft>
            </a:pPr>
            <a:r>
              <a:rPr lang="en-US" altLang="ja-JP" dirty="0">
                <a:solidFill>
                  <a:srgbClr val="404040"/>
                </a:solidFill>
                <a:latin typeface="メイリオ" pitchFamily="50" charset="-128"/>
                <a:ea typeface="メイリオ" pitchFamily="50" charset="-128"/>
              </a:rPr>
              <a:t>【</a:t>
            </a:r>
            <a:r>
              <a:rPr lang="ja-JP" altLang="en-US" dirty="0">
                <a:solidFill>
                  <a:srgbClr val="404040"/>
                </a:solidFill>
                <a:latin typeface="メイリオ" pitchFamily="50" charset="-128"/>
                <a:ea typeface="メイリオ" pitchFamily="50" charset="-128"/>
              </a:rPr>
              <a:t>地区防災計画取組みの意義</a:t>
            </a:r>
            <a:r>
              <a:rPr lang="en-US" altLang="ja-JP" dirty="0">
                <a:solidFill>
                  <a:srgbClr val="404040"/>
                </a:solidFill>
                <a:latin typeface="メイリオ" pitchFamily="50" charset="-128"/>
                <a:ea typeface="メイリオ" pitchFamily="50" charset="-128"/>
              </a:rPr>
              <a:t>】</a:t>
            </a:r>
          </a:p>
          <a:p>
            <a:pPr marL="271463" indent="-271463">
              <a:lnSpc>
                <a:spcPts val="2400"/>
              </a:lnSpc>
              <a:spcAft>
                <a:spcPts val="600"/>
              </a:spcAft>
            </a:pPr>
            <a:r>
              <a:rPr lang="ja-JP" altLang="en-US" dirty="0">
                <a:solidFill>
                  <a:srgbClr val="404040"/>
                </a:solidFill>
                <a:latin typeface="メイリオ" pitchFamily="50" charset="-128"/>
                <a:ea typeface="メイリオ" pitchFamily="50" charset="-128"/>
              </a:rPr>
              <a:t> ・地区のルールを自ら決めて共有するとともに、実践的な訓練等を実施することで、自助・共助の意識が高まります。</a:t>
            </a:r>
            <a:endParaRPr lang="en-US" altLang="ja-JP" dirty="0">
              <a:solidFill>
                <a:srgbClr val="404040"/>
              </a:solidFill>
              <a:latin typeface="メイリオ" pitchFamily="50" charset="-128"/>
              <a:ea typeface="メイリオ" pitchFamily="50" charset="-128"/>
            </a:endParaRPr>
          </a:p>
          <a:p>
            <a:pPr marL="271463" indent="-271463">
              <a:lnSpc>
                <a:spcPts val="2400"/>
              </a:lnSpc>
              <a:spcAft>
                <a:spcPts val="1200"/>
              </a:spcAft>
            </a:pPr>
            <a:r>
              <a:rPr lang="ja-JP" altLang="en-US" dirty="0">
                <a:solidFill>
                  <a:srgbClr val="404040"/>
                </a:solidFill>
                <a:latin typeface="メイリオ" pitchFamily="50" charset="-128"/>
                <a:ea typeface="メイリオ" pitchFamily="50" charset="-128"/>
              </a:rPr>
              <a:t> ・住民参加型の取組みプロセスを通じて、地域の良好な関係づくり、地区の実情に応じたきめ細かい街づくりに寄与します。</a:t>
            </a:r>
            <a:endParaRPr lang="en-US" altLang="ja-JP" dirty="0">
              <a:solidFill>
                <a:srgbClr val="404040"/>
              </a:solidFill>
              <a:latin typeface="メイリオ" pitchFamily="50" charset="-128"/>
              <a:ea typeface="メイリオ" pitchFamily="50" charset="-128"/>
            </a:endParaRPr>
          </a:p>
          <a:p>
            <a:pPr algn="r">
              <a:lnSpc>
                <a:spcPts val="2400"/>
              </a:lnSpc>
              <a:spcAft>
                <a:spcPts val="1200"/>
              </a:spcAft>
            </a:pPr>
            <a:r>
              <a:rPr lang="ja-JP" altLang="en-US" sz="1000" dirty="0">
                <a:solidFill>
                  <a:srgbClr val="404040"/>
                </a:solidFill>
                <a:latin typeface="メイリオ" pitchFamily="50" charset="-128"/>
                <a:ea typeface="メイリオ" pitchFamily="50" charset="-128"/>
              </a:rPr>
              <a:t>内閣府</a:t>
            </a:r>
            <a:r>
              <a:rPr lang="en-US" altLang="ja-JP" sz="1000" dirty="0">
                <a:solidFill>
                  <a:srgbClr val="404040"/>
                </a:solidFill>
                <a:latin typeface="メイリオ" pitchFamily="50" charset="-128"/>
                <a:ea typeface="メイリオ" pitchFamily="50" charset="-128"/>
              </a:rPr>
              <a:t>｢</a:t>
            </a:r>
            <a:r>
              <a:rPr lang="ja-JP" altLang="en-US" sz="1000" dirty="0">
                <a:solidFill>
                  <a:srgbClr val="404040"/>
                </a:solidFill>
                <a:latin typeface="メイリオ" pitchFamily="50" charset="-128"/>
                <a:ea typeface="メイリオ" pitchFamily="50" charset="-128"/>
              </a:rPr>
              <a:t>水害・土砂災害から 家族と地域を守るには</a:t>
            </a:r>
            <a:r>
              <a:rPr lang="en-US" altLang="ja-JP" sz="1000" dirty="0">
                <a:solidFill>
                  <a:srgbClr val="404040"/>
                </a:solidFill>
                <a:latin typeface="メイリオ" pitchFamily="50" charset="-128"/>
                <a:ea typeface="メイリオ" pitchFamily="50" charset="-128"/>
              </a:rPr>
              <a:t>｣</a:t>
            </a:r>
            <a:r>
              <a:rPr lang="ja-JP" altLang="en-US" sz="1000" dirty="0">
                <a:solidFill>
                  <a:srgbClr val="404040"/>
                </a:solidFill>
                <a:latin typeface="メイリオ" pitchFamily="50" charset="-128"/>
                <a:ea typeface="メイリオ" pitchFamily="50" charset="-128"/>
              </a:rPr>
              <a:t>より</a:t>
            </a:r>
          </a:p>
        </p:txBody>
      </p:sp>
      <p:pic>
        <p:nvPicPr>
          <p:cNvPr id="30" name="Picture 1">
            <a:extLst>
              <a:ext uri="{FF2B5EF4-FFF2-40B4-BE49-F238E27FC236}">
                <a16:creationId xmlns:a16="http://schemas.microsoft.com/office/drawing/2014/main" id="{4AEBA2FE-D181-1744-8549-ECB5AF46BB73}"/>
              </a:ext>
            </a:extLst>
          </p:cNvPr>
          <p:cNvPicPr>
            <a:picLocks noChangeAspect="1" noChangeArrowheads="1"/>
          </p:cNvPicPr>
          <p:nvPr/>
        </p:nvPicPr>
        <p:blipFill>
          <a:blip r:embed="rId3" cstate="print"/>
          <a:srcRect/>
          <a:stretch>
            <a:fillRect/>
          </a:stretch>
        </p:blipFill>
        <p:spPr bwMode="auto">
          <a:xfrm>
            <a:off x="316257" y="2862522"/>
            <a:ext cx="4220960" cy="3071103"/>
          </a:xfrm>
          <a:prstGeom prst="rect">
            <a:avLst/>
          </a:prstGeom>
          <a:noFill/>
          <a:ln w="9525">
            <a:noFill/>
            <a:miter lim="800000"/>
            <a:headEnd/>
            <a:tailEnd/>
          </a:ln>
        </p:spPr>
      </p:pic>
      <p:grpSp>
        <p:nvGrpSpPr>
          <p:cNvPr id="31" name="グループ化 30">
            <a:extLst>
              <a:ext uri="{FF2B5EF4-FFF2-40B4-BE49-F238E27FC236}">
                <a16:creationId xmlns:a16="http://schemas.microsoft.com/office/drawing/2014/main" id="{98BF281C-709D-2147-B6A5-44E358AB0B76}"/>
              </a:ext>
            </a:extLst>
          </p:cNvPr>
          <p:cNvGrpSpPr/>
          <p:nvPr/>
        </p:nvGrpSpPr>
        <p:grpSpPr>
          <a:xfrm>
            <a:off x="622946" y="1286845"/>
            <a:ext cx="7981672" cy="720535"/>
            <a:chOff x="622946" y="1111211"/>
            <a:chExt cx="7981672" cy="720535"/>
          </a:xfrm>
        </p:grpSpPr>
        <p:sp>
          <p:nvSpPr>
            <p:cNvPr id="32" name="正方形/長方形 31">
              <a:extLst>
                <a:ext uri="{FF2B5EF4-FFF2-40B4-BE49-F238E27FC236}">
                  <a16:creationId xmlns:a16="http://schemas.microsoft.com/office/drawing/2014/main" id="{D5A0529D-4DA7-404D-B48B-34F5606FA77A}"/>
                </a:ext>
              </a:extLst>
            </p:cNvPr>
            <p:cNvSpPr/>
            <p:nvPr/>
          </p:nvSpPr>
          <p:spPr>
            <a:xfrm>
              <a:off x="622946" y="1148482"/>
              <a:ext cx="7981672" cy="683264"/>
            </a:xfrm>
            <a:prstGeom prst="rect">
              <a:avLst/>
            </a:prstGeom>
          </p:spPr>
          <p:txBody>
            <a:bodyPr wrap="none">
              <a:spAutoFit/>
            </a:bodyPr>
            <a:lstStyle/>
            <a:p>
              <a:pPr algn="ctr">
                <a:lnSpc>
                  <a:spcPct val="120000"/>
                </a:lnSpc>
              </a:pPr>
              <a:r>
                <a:rPr lang="ja-JP" altLang="en-US" sz="3200" b="1">
                  <a:solidFill>
                    <a:srgbClr val="404040"/>
                  </a:solidFill>
                  <a:latin typeface="メイリオ" pitchFamily="50" charset="-128"/>
                  <a:ea typeface="メイリオ" pitchFamily="50" charset="-128"/>
                </a:rPr>
                <a:t>地域コミュニティにおける</a:t>
              </a:r>
              <a:r>
                <a:rPr lang="en-US" altLang="ja-JP" sz="3200" b="1">
                  <a:solidFill>
                    <a:srgbClr val="404040"/>
                  </a:solidFill>
                  <a:latin typeface="メイリオ" pitchFamily="50" charset="-128"/>
                  <a:ea typeface="メイリオ" pitchFamily="50" charset="-128"/>
                </a:rPr>
                <a:t>｢</a:t>
              </a:r>
              <a:r>
                <a:rPr lang="ja-JP" altLang="en-US" sz="3200" b="1">
                  <a:solidFill>
                    <a:srgbClr val="404040"/>
                  </a:solidFill>
                  <a:latin typeface="メイリオ" pitchFamily="50" charset="-128"/>
                  <a:ea typeface="メイリオ" pitchFamily="50" charset="-128"/>
                </a:rPr>
                <a:t>地区防災計画</a:t>
              </a:r>
              <a:r>
                <a:rPr lang="en-US" altLang="ja-JP" sz="3200" b="1">
                  <a:solidFill>
                    <a:srgbClr val="404040"/>
                  </a:solidFill>
                  <a:latin typeface="メイリオ" pitchFamily="50" charset="-128"/>
                  <a:ea typeface="メイリオ" pitchFamily="50" charset="-128"/>
                </a:rPr>
                <a:t>｣</a:t>
              </a:r>
            </a:p>
          </p:txBody>
        </p:sp>
        <p:sp>
          <p:nvSpPr>
            <p:cNvPr id="33" name="テキスト ボックス 32">
              <a:extLst>
                <a:ext uri="{FF2B5EF4-FFF2-40B4-BE49-F238E27FC236}">
                  <a16:creationId xmlns:a16="http://schemas.microsoft.com/office/drawing/2014/main" id="{296D3ACF-07EE-074B-B3F8-723142DF601D}"/>
                </a:ext>
              </a:extLst>
            </p:cNvPr>
            <p:cNvSpPr txBox="1"/>
            <p:nvPr/>
          </p:nvSpPr>
          <p:spPr>
            <a:xfrm>
              <a:off x="930362" y="1111211"/>
              <a:ext cx="538609" cy="153888"/>
            </a:xfrm>
            <a:prstGeom prst="rect">
              <a:avLst/>
            </a:prstGeom>
            <a:noFill/>
          </p:spPr>
          <p:txBody>
            <a:bodyPr wrap="none" lIns="0" tIns="0" rIns="0" bIns="0" rtlCol="0">
              <a:spAutoFit/>
            </a:bodyPr>
            <a:lstStyle/>
            <a:p>
              <a:pPr>
                <a:lnSpc>
                  <a:spcPts val="1200"/>
                </a:lnSpc>
              </a:pPr>
              <a:r>
                <a:rPr kumimoji="1" lang="ja-JP" altLang="en-US" sz="900" dirty="0">
                  <a:solidFill>
                    <a:srgbClr val="404040"/>
                  </a:solidFill>
                  <a:latin typeface="メイリオ" panose="020B0604030504040204" pitchFamily="50" charset="-128"/>
                  <a:ea typeface="メイリオ" panose="020B0604030504040204" pitchFamily="50" charset="-128"/>
                </a:rPr>
                <a:t>ち     いき</a:t>
              </a:r>
            </a:p>
          </p:txBody>
        </p:sp>
        <p:sp>
          <p:nvSpPr>
            <p:cNvPr id="34" name="テキスト ボックス 33">
              <a:extLst>
                <a:ext uri="{FF2B5EF4-FFF2-40B4-BE49-F238E27FC236}">
                  <a16:creationId xmlns:a16="http://schemas.microsoft.com/office/drawing/2014/main" id="{090325B8-4F32-B043-8D48-3DBBAFADDC61}"/>
                </a:ext>
              </a:extLst>
            </p:cNvPr>
            <p:cNvSpPr txBox="1"/>
            <p:nvPr/>
          </p:nvSpPr>
          <p:spPr>
            <a:xfrm>
              <a:off x="5973544" y="1111211"/>
              <a:ext cx="2231380" cy="153888"/>
            </a:xfrm>
            <a:prstGeom prst="rect">
              <a:avLst/>
            </a:prstGeom>
            <a:noFill/>
          </p:spPr>
          <p:txBody>
            <a:bodyPr wrap="none" lIns="0" tIns="0" rIns="0" bIns="0" rtlCol="0">
              <a:spAutoFit/>
            </a:bodyPr>
            <a:lstStyle/>
            <a:p>
              <a:pPr>
                <a:lnSpc>
                  <a:spcPts val="1200"/>
                </a:lnSpc>
              </a:pPr>
              <a:r>
                <a:rPr kumimoji="1" lang="ja-JP" altLang="en-US" sz="900" dirty="0">
                  <a:solidFill>
                    <a:srgbClr val="404040"/>
                  </a:solidFill>
                  <a:latin typeface="メイリオ" panose="020B0604030504040204" pitchFamily="50" charset="-128"/>
                  <a:ea typeface="メイリオ" panose="020B0604030504040204" pitchFamily="50" charset="-128"/>
                </a:rPr>
                <a:t>ち        く      ぼう    さい    けい      かく</a:t>
              </a:r>
            </a:p>
          </p:txBody>
        </p:sp>
      </p:grpSp>
      <p:grpSp>
        <p:nvGrpSpPr>
          <p:cNvPr id="35" name="グループ化 34">
            <a:extLst>
              <a:ext uri="{FF2B5EF4-FFF2-40B4-BE49-F238E27FC236}">
                <a16:creationId xmlns:a16="http://schemas.microsoft.com/office/drawing/2014/main" id="{CDEA94E3-54F9-C142-846E-BDB1D301B219}"/>
              </a:ext>
            </a:extLst>
          </p:cNvPr>
          <p:cNvGrpSpPr/>
          <p:nvPr/>
        </p:nvGrpSpPr>
        <p:grpSpPr>
          <a:xfrm>
            <a:off x="585786" y="1985682"/>
            <a:ext cx="8115302" cy="1029476"/>
            <a:chOff x="585786" y="1810048"/>
            <a:chExt cx="8115302" cy="1029476"/>
          </a:xfrm>
        </p:grpSpPr>
        <p:sp>
          <p:nvSpPr>
            <p:cNvPr id="43" name="正方形/長方形 42">
              <a:extLst>
                <a:ext uri="{FF2B5EF4-FFF2-40B4-BE49-F238E27FC236}">
                  <a16:creationId xmlns:a16="http://schemas.microsoft.com/office/drawing/2014/main" id="{5B904F35-7A5C-C243-9E76-DCB364AC117D}"/>
                </a:ext>
              </a:extLst>
            </p:cNvPr>
            <p:cNvSpPr/>
            <p:nvPr/>
          </p:nvSpPr>
          <p:spPr>
            <a:xfrm>
              <a:off x="585786" y="1810048"/>
              <a:ext cx="8115302" cy="1029476"/>
            </a:xfrm>
            <a:prstGeom prst="rect">
              <a:avLst/>
            </a:prstGeom>
            <a:ln>
              <a:solidFill>
                <a:schemeClr val="tx1"/>
              </a:solidFill>
            </a:ln>
          </p:spPr>
          <p:txBody>
            <a:bodyPr wrap="square" bIns="288000" anchor="b">
              <a:spAutoFit/>
            </a:bodyPr>
            <a:lstStyle/>
            <a:p>
              <a:pPr indent="17463" fontAlgn="t">
                <a:lnSpc>
                  <a:spcPts val="2700"/>
                </a:lnSpc>
              </a:pPr>
              <a:r>
                <a:rPr lang="ja-JP" altLang="en-US" sz="2000" b="1" dirty="0">
                  <a:solidFill>
                    <a:srgbClr val="404040"/>
                  </a:solidFill>
                  <a:latin typeface="メイリオ" pitchFamily="50" charset="-128"/>
                  <a:ea typeface="メイリオ" pitchFamily="50" charset="-128"/>
                </a:rPr>
                <a:t>地区防災計画とは、住民等がお互いに支援し合う共助の活動内容であって、当該地区に必要なものを自由に記載できる計画です。</a:t>
              </a:r>
            </a:p>
          </p:txBody>
        </p:sp>
        <p:sp>
          <p:nvSpPr>
            <p:cNvPr id="50" name="正方形/長方形 49">
              <a:extLst>
                <a:ext uri="{FF2B5EF4-FFF2-40B4-BE49-F238E27FC236}">
                  <a16:creationId xmlns:a16="http://schemas.microsoft.com/office/drawing/2014/main" id="{5AF429F1-9B84-D045-99CC-FD5F92D91927}"/>
                </a:ext>
              </a:extLst>
            </p:cNvPr>
            <p:cNvSpPr/>
            <p:nvPr/>
          </p:nvSpPr>
          <p:spPr>
            <a:xfrm>
              <a:off x="5376207" y="2582855"/>
              <a:ext cx="3134191" cy="246221"/>
            </a:xfrm>
            <a:prstGeom prst="rect">
              <a:avLst/>
            </a:prstGeom>
          </p:spPr>
          <p:txBody>
            <a:bodyPr wrap="none">
              <a:spAutoFit/>
            </a:bodyPr>
            <a:lstStyle/>
            <a:p>
              <a:r>
                <a:rPr lang="ja-JP" altLang="en-US" sz="1000" dirty="0">
                  <a:latin typeface="メイリオ" pitchFamily="50" charset="-128"/>
                  <a:ea typeface="メイリオ" pitchFamily="50" charset="-128"/>
                </a:rPr>
                <a:t>内閣府「地区防災計画の素案作成支援ガイド」より</a:t>
              </a:r>
            </a:p>
          </p:txBody>
        </p:sp>
        <p:sp>
          <p:nvSpPr>
            <p:cNvPr id="57" name="テキスト ボックス 56">
              <a:extLst>
                <a:ext uri="{FF2B5EF4-FFF2-40B4-BE49-F238E27FC236}">
                  <a16:creationId xmlns:a16="http://schemas.microsoft.com/office/drawing/2014/main" id="{AF76827A-0E7E-8C46-824A-E9FCF6BC495C}"/>
                </a:ext>
              </a:extLst>
            </p:cNvPr>
            <p:cNvSpPr txBox="1"/>
            <p:nvPr/>
          </p:nvSpPr>
          <p:spPr>
            <a:xfrm>
              <a:off x="762554" y="1814328"/>
              <a:ext cx="7282443"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ち      </a:t>
              </a:r>
              <a:r>
                <a:rPr lang="ja-JP" altLang="en-US" sz="700" dirty="0">
                  <a:solidFill>
                    <a:srgbClr val="404040"/>
                  </a:solidFill>
                  <a:latin typeface="メイリオ" panose="020B0604030504040204" pitchFamily="50" charset="-128"/>
                  <a:ea typeface="メイリオ" panose="020B0604030504040204" pitchFamily="50" charset="-128"/>
                </a:rPr>
                <a:t>く    ぼう  さい  けい   かく                           じゅう みん  とう                   たが                     し    えん             あ            きょうじょ           かつ  どう   ない  よう</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3D3460BC-87A4-CE4B-9299-767ED1394FB3}"/>
                </a:ext>
              </a:extLst>
            </p:cNvPr>
            <p:cNvSpPr txBox="1"/>
            <p:nvPr/>
          </p:nvSpPr>
          <p:spPr>
            <a:xfrm>
              <a:off x="1731768" y="2164969"/>
              <a:ext cx="5267468" cy="142347"/>
            </a:xfrm>
            <a:prstGeom prst="rect">
              <a:avLst/>
            </a:prstGeom>
            <a:noFill/>
          </p:spPr>
          <p:txBody>
            <a:bodyPr wrap="none" lIns="0" tIns="0" rIns="0" bIns="0" rtlCol="0">
              <a:spAutoFit/>
            </a:bodyPr>
            <a:lstStyle/>
            <a:p>
              <a:pPr>
                <a:lnSpc>
                  <a:spcPts val="1200"/>
                </a:lnSpc>
              </a:pPr>
              <a:r>
                <a:rPr lang="ja-JP" altLang="en-US" sz="700" dirty="0">
                  <a:solidFill>
                    <a:srgbClr val="404040"/>
                  </a:solidFill>
                  <a:latin typeface="メイリオ" panose="020B0604030504040204" pitchFamily="50" charset="-128"/>
                  <a:ea typeface="メイリオ" panose="020B0604030504040204" pitchFamily="50" charset="-128"/>
                </a:rPr>
                <a:t>とう   がい   ち      く            ひつ  よう                                      じ    ゆう            き    さい                            けい   かく</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grpSp>
      <p:grpSp>
        <p:nvGrpSpPr>
          <p:cNvPr id="59" name="グループ化 58">
            <a:extLst>
              <a:ext uri="{FF2B5EF4-FFF2-40B4-BE49-F238E27FC236}">
                <a16:creationId xmlns:a16="http://schemas.microsoft.com/office/drawing/2014/main" id="{6C99B76B-1A16-DF45-913E-EF06B93C10A2}"/>
              </a:ext>
            </a:extLst>
          </p:cNvPr>
          <p:cNvGrpSpPr/>
          <p:nvPr/>
        </p:nvGrpSpPr>
        <p:grpSpPr>
          <a:xfrm>
            <a:off x="4810489" y="2944291"/>
            <a:ext cx="3917571" cy="2129236"/>
            <a:chOff x="4821947" y="2987251"/>
            <a:chExt cx="3917571" cy="2129236"/>
          </a:xfrm>
        </p:grpSpPr>
        <p:sp>
          <p:nvSpPr>
            <p:cNvPr id="60" name="テキスト ボックス 59">
              <a:extLst>
                <a:ext uri="{FF2B5EF4-FFF2-40B4-BE49-F238E27FC236}">
                  <a16:creationId xmlns:a16="http://schemas.microsoft.com/office/drawing/2014/main" id="{9317E0BC-155D-F547-A469-0141B5867DB3}"/>
                </a:ext>
              </a:extLst>
            </p:cNvPr>
            <p:cNvSpPr txBox="1"/>
            <p:nvPr/>
          </p:nvSpPr>
          <p:spPr>
            <a:xfrm>
              <a:off x="4853871" y="2987251"/>
              <a:ext cx="2625719"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ち    く   ぼう  さい  けい かく  とり   く                    い     ぎ</a:t>
              </a:r>
            </a:p>
          </p:txBody>
        </p:sp>
        <p:sp>
          <p:nvSpPr>
            <p:cNvPr id="61" name="テキスト ボックス 60">
              <a:extLst>
                <a:ext uri="{FF2B5EF4-FFF2-40B4-BE49-F238E27FC236}">
                  <a16:creationId xmlns:a16="http://schemas.microsoft.com/office/drawing/2014/main" id="{BB9C6F67-891E-3847-B033-147685CF6743}"/>
                </a:ext>
              </a:extLst>
            </p:cNvPr>
            <p:cNvSpPr txBox="1"/>
            <p:nvPr/>
          </p:nvSpPr>
          <p:spPr>
            <a:xfrm>
              <a:off x="4939159" y="3377112"/>
              <a:ext cx="3119444"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ち    く                                       </a:t>
              </a:r>
              <a:r>
                <a:rPr lang="ja-JP" altLang="en-US" sz="700" dirty="0">
                  <a:solidFill>
                    <a:srgbClr val="404040"/>
                  </a:solidFill>
                  <a:latin typeface="メイリオ" panose="020B0604030504040204" pitchFamily="50" charset="-128"/>
                  <a:ea typeface="メイリオ" panose="020B0604030504040204" pitchFamily="50" charset="-128"/>
                </a:rPr>
                <a:t>みずか         き                  きょうゆう</a:t>
              </a:r>
              <a:endParaRPr kumimoji="1" lang="ja-JP" altLang="en-US" sz="700" dirty="0">
                <a:solidFill>
                  <a:srgbClr val="404040"/>
                </a:solidFill>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61E4F285-A7D8-694D-9579-83C3E3C20934}"/>
                </a:ext>
              </a:extLst>
            </p:cNvPr>
            <p:cNvSpPr txBox="1"/>
            <p:nvPr/>
          </p:nvSpPr>
          <p:spPr>
            <a:xfrm>
              <a:off x="5768683" y="3680185"/>
              <a:ext cx="2199320"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じっ せん てき          くん  れん とう         じっ    し</a:t>
              </a:r>
            </a:p>
          </p:txBody>
        </p:sp>
        <p:sp>
          <p:nvSpPr>
            <p:cNvPr id="63" name="テキスト ボックス 62">
              <a:extLst>
                <a:ext uri="{FF2B5EF4-FFF2-40B4-BE49-F238E27FC236}">
                  <a16:creationId xmlns:a16="http://schemas.microsoft.com/office/drawing/2014/main" id="{80AC5189-7C57-F44E-9A19-C3901306E15A}"/>
                </a:ext>
              </a:extLst>
            </p:cNvPr>
            <p:cNvSpPr txBox="1"/>
            <p:nvPr/>
          </p:nvSpPr>
          <p:spPr>
            <a:xfrm>
              <a:off x="5339004" y="3983258"/>
              <a:ext cx="2202526"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じ   じょ        きょうじょ           い   しき         たか</a:t>
              </a:r>
            </a:p>
          </p:txBody>
        </p:sp>
        <p:sp>
          <p:nvSpPr>
            <p:cNvPr id="64" name="テキスト ボックス 63">
              <a:extLst>
                <a:ext uri="{FF2B5EF4-FFF2-40B4-BE49-F238E27FC236}">
                  <a16:creationId xmlns:a16="http://schemas.microsoft.com/office/drawing/2014/main" id="{CD01D68E-FB92-5E4D-9008-8C7743C1E985}"/>
                </a:ext>
              </a:extLst>
            </p:cNvPr>
            <p:cNvSpPr txBox="1"/>
            <p:nvPr/>
          </p:nvSpPr>
          <p:spPr>
            <a:xfrm>
              <a:off x="4821947" y="4356559"/>
              <a:ext cx="3448060"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じゅうみん  さん   か   がた         とり    く                                                つう</a:t>
              </a:r>
            </a:p>
          </p:txBody>
        </p:sp>
        <p:sp>
          <p:nvSpPr>
            <p:cNvPr id="65" name="テキスト ボックス 64">
              <a:extLst>
                <a:ext uri="{FF2B5EF4-FFF2-40B4-BE49-F238E27FC236}">
                  <a16:creationId xmlns:a16="http://schemas.microsoft.com/office/drawing/2014/main" id="{8B5F54CD-8C61-5645-BA09-51D230ACF700}"/>
                </a:ext>
              </a:extLst>
            </p:cNvPr>
            <p:cNvSpPr txBox="1"/>
            <p:nvPr/>
          </p:nvSpPr>
          <p:spPr>
            <a:xfrm>
              <a:off x="4871471" y="4654392"/>
              <a:ext cx="3868047"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ち    いき       りょうこう          かん  けい                                 ち     く          じつ じょう</a:t>
              </a:r>
            </a:p>
          </p:txBody>
        </p:sp>
        <p:sp>
          <p:nvSpPr>
            <p:cNvPr id="66" name="テキスト ボックス 65">
              <a:extLst>
                <a:ext uri="{FF2B5EF4-FFF2-40B4-BE49-F238E27FC236}">
                  <a16:creationId xmlns:a16="http://schemas.microsoft.com/office/drawing/2014/main" id="{1190CD0E-EBCC-6849-A8EA-2149D46B9CE7}"/>
                </a:ext>
              </a:extLst>
            </p:cNvPr>
            <p:cNvSpPr txBox="1"/>
            <p:nvPr/>
          </p:nvSpPr>
          <p:spPr>
            <a:xfrm>
              <a:off x="4833041" y="4974140"/>
              <a:ext cx="3367910" cy="142347"/>
            </a:xfrm>
            <a:prstGeom prst="rect">
              <a:avLst/>
            </a:prstGeom>
            <a:noFill/>
          </p:spPr>
          <p:txBody>
            <a:bodyPr wrap="none" lIns="0" tIns="0" rIns="0" bIns="0" rtlCol="0">
              <a:spAutoFit/>
            </a:bodyPr>
            <a:lstStyle/>
            <a:p>
              <a:pPr>
                <a:lnSpc>
                  <a:spcPts val="1200"/>
                </a:lnSpc>
              </a:pPr>
              <a:r>
                <a:rPr kumimoji="1" lang="ja-JP" altLang="en-US" sz="700" dirty="0">
                  <a:solidFill>
                    <a:srgbClr val="404040"/>
                  </a:solidFill>
                  <a:latin typeface="メイリオ" panose="020B0604030504040204" pitchFamily="50" charset="-128"/>
                  <a:ea typeface="メイリオ" panose="020B0604030504040204" pitchFamily="50" charset="-128"/>
                </a:rPr>
                <a:t>おう                                こま                 まち                                 き     よ</a:t>
              </a:r>
            </a:p>
          </p:txBody>
        </p:sp>
      </p:grpSp>
      <p:sp>
        <p:nvSpPr>
          <p:cNvPr id="37" name="テキスト プレースホルダー 3">
            <a:extLst>
              <a:ext uri="{FF2B5EF4-FFF2-40B4-BE49-F238E27FC236}">
                <a16:creationId xmlns:a16="http://schemas.microsoft.com/office/drawing/2014/main" id="{DF33E775-CFEC-451E-8B5F-AFB51A86474D}"/>
              </a:ext>
            </a:extLst>
          </p:cNvPr>
          <p:cNvSpPr txBox="1">
            <a:spLocks/>
          </p:cNvSpPr>
          <p:nvPr/>
        </p:nvSpPr>
        <p:spPr>
          <a:xfrm>
            <a:off x="531257" y="5915068"/>
            <a:ext cx="399105" cy="213721"/>
          </a:xfrm>
          <a:prstGeom prst="rect">
            <a:avLst/>
          </a:prstGeom>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b="0" i="0" kern="1200">
                <a:solidFill>
                  <a:schemeClr val="bg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800" b="0" i="0" kern="1200">
                <a:solidFill>
                  <a:schemeClr val="bg1">
                    <a:alpha val="60000"/>
                  </a:schemeClr>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800" b="0" i="0" kern="1200">
                <a:solidFill>
                  <a:schemeClr val="bg1">
                    <a:alpha val="60000"/>
                  </a:schemeClr>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800" b="0" i="0" kern="1200">
                <a:solidFill>
                  <a:schemeClr val="bg1">
                    <a:alpha val="60000"/>
                  </a:schemeClr>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800" b="0" i="0" kern="1200">
                <a:solidFill>
                  <a:schemeClr val="bg1">
                    <a:alpha val="60000"/>
                  </a:schemeClr>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ja-JP" dirty="0"/>
              <a:t>[1]</a:t>
            </a:r>
            <a:endParaRPr kumimoji="1" lang="ja-JP" altLang="en-US" dirty="0"/>
          </a:p>
        </p:txBody>
      </p:sp>
    </p:spTree>
    <p:extLst>
      <p:ext uri="{BB962C8B-B14F-4D97-AF65-F5344CB8AC3E}">
        <p14:creationId xmlns:p14="http://schemas.microsoft.com/office/powerpoint/2010/main" val="148350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25BE775-F7CE-9B4C-BB49-4214EB16C009}"/>
              </a:ext>
            </a:extLst>
          </p:cNvPr>
          <p:cNvSpPr>
            <a:spLocks noGrp="1"/>
          </p:cNvSpPr>
          <p:nvPr>
            <p:ph type="body" sz="quarter" idx="10"/>
          </p:nvPr>
        </p:nvSpPr>
        <p:spPr/>
        <p:txBody>
          <a:bodyPr/>
          <a:lstStyle/>
          <a:p>
            <a:r>
              <a:rPr kumimoji="1" lang="ja-JP" altLang="en-US" dirty="0">
                <a:solidFill>
                  <a:srgbClr val="404040"/>
                </a:solidFill>
              </a:rPr>
              <a:t>おわりに</a:t>
            </a:r>
          </a:p>
        </p:txBody>
      </p:sp>
      <p:sp>
        <p:nvSpPr>
          <p:cNvPr id="4" name="テキスト プレースホルダー 3">
            <a:extLst>
              <a:ext uri="{FF2B5EF4-FFF2-40B4-BE49-F238E27FC236}">
                <a16:creationId xmlns:a16="http://schemas.microsoft.com/office/drawing/2014/main" id="{575E8754-828F-7D41-9810-2AB46A5C53C6}"/>
              </a:ext>
            </a:extLst>
          </p:cNvPr>
          <p:cNvSpPr>
            <a:spLocks noGrp="1"/>
          </p:cNvSpPr>
          <p:nvPr>
            <p:ph type="body" sz="quarter" idx="12"/>
          </p:nvPr>
        </p:nvSpPr>
        <p:spPr>
          <a:xfrm>
            <a:off x="2067791" y="2298849"/>
            <a:ext cx="6618691" cy="2611120"/>
          </a:xfrm>
        </p:spPr>
        <p:txBody>
          <a:bodyPr/>
          <a:lstStyle/>
          <a:p>
            <a:pPr algn="l">
              <a:lnSpc>
                <a:spcPts val="2400"/>
              </a:lnSpc>
            </a:pPr>
            <a:r>
              <a:rPr kumimoji="1" lang="ja-JP" altLang="en-US" dirty="0">
                <a:solidFill>
                  <a:srgbClr val="404040"/>
                </a:solidFill>
              </a:rPr>
              <a:t>〇「自らの命は自らが守る」という</a:t>
            </a:r>
            <a:endParaRPr kumimoji="1" lang="en-US" altLang="ja-JP" dirty="0">
              <a:solidFill>
                <a:srgbClr val="404040"/>
              </a:solidFill>
            </a:endParaRPr>
          </a:p>
          <a:p>
            <a:pPr algn="l">
              <a:lnSpc>
                <a:spcPts val="2400"/>
              </a:lnSpc>
            </a:pPr>
            <a:r>
              <a:rPr kumimoji="1" lang="ja-JP" altLang="en-US" dirty="0">
                <a:solidFill>
                  <a:srgbClr val="404040"/>
                </a:solidFill>
              </a:rPr>
              <a:t>　</a:t>
            </a:r>
            <a:r>
              <a:rPr kumimoji="1" lang="en-US" altLang="ja-JP" dirty="0">
                <a:solidFill>
                  <a:srgbClr val="404040"/>
                </a:solidFill>
              </a:rPr>
              <a:t> </a:t>
            </a:r>
            <a:r>
              <a:rPr kumimoji="1" lang="ja-JP" altLang="en-US" dirty="0">
                <a:solidFill>
                  <a:srgbClr val="404040"/>
                </a:solidFill>
              </a:rPr>
              <a:t>意識を持ち、自らの判断で早めに</a:t>
            </a:r>
            <a:endParaRPr kumimoji="1" lang="en-US" altLang="ja-JP" dirty="0">
              <a:solidFill>
                <a:srgbClr val="404040"/>
              </a:solidFill>
            </a:endParaRPr>
          </a:p>
          <a:p>
            <a:pPr algn="l">
              <a:lnSpc>
                <a:spcPts val="2400"/>
              </a:lnSpc>
            </a:pPr>
            <a:r>
              <a:rPr kumimoji="1" lang="ja-JP" altLang="en-US" dirty="0">
                <a:solidFill>
                  <a:srgbClr val="404040"/>
                </a:solidFill>
              </a:rPr>
              <a:t>　</a:t>
            </a:r>
            <a:r>
              <a:rPr kumimoji="1" lang="en-US" altLang="ja-JP" dirty="0">
                <a:solidFill>
                  <a:srgbClr val="404040"/>
                </a:solidFill>
              </a:rPr>
              <a:t> </a:t>
            </a:r>
            <a:r>
              <a:rPr kumimoji="1" lang="ja-JP" altLang="en-US" dirty="0">
                <a:solidFill>
                  <a:srgbClr val="404040"/>
                </a:solidFill>
              </a:rPr>
              <a:t>避難を行う！</a:t>
            </a:r>
            <a:endParaRPr kumimoji="1" lang="en-US" altLang="ja-JP" dirty="0">
              <a:solidFill>
                <a:srgbClr val="404040"/>
              </a:solidFill>
            </a:endParaRPr>
          </a:p>
          <a:p>
            <a:pPr algn="l">
              <a:lnSpc>
                <a:spcPts val="2400"/>
              </a:lnSpc>
            </a:pPr>
            <a:r>
              <a:rPr lang="ja-JP" altLang="en-US" dirty="0">
                <a:solidFill>
                  <a:srgbClr val="404040"/>
                </a:solidFill>
                <a:latin typeface="メイリオ" pitchFamily="50" charset="-128"/>
                <a:ea typeface="メイリオ" pitchFamily="50" charset="-128"/>
              </a:rPr>
              <a:t>〇</a:t>
            </a:r>
            <a:r>
              <a:rPr lang="en-US" altLang="ja-JP" dirty="0">
                <a:solidFill>
                  <a:srgbClr val="404040"/>
                </a:solidFill>
                <a:latin typeface="メイリオ" pitchFamily="50" charset="-128"/>
                <a:ea typeface="メイリオ" pitchFamily="50" charset="-128"/>
              </a:rPr>
              <a:t> </a:t>
            </a:r>
            <a:r>
              <a:rPr lang="ja-JP" altLang="en-US" dirty="0">
                <a:solidFill>
                  <a:srgbClr val="404040"/>
                </a:solidFill>
                <a:latin typeface="メイリオ" pitchFamily="50" charset="-128"/>
                <a:ea typeface="メイリオ" pitchFamily="50" charset="-128"/>
              </a:rPr>
              <a:t>日ごろから、「災害リスク」と</a:t>
            </a:r>
            <a:endParaRPr lang="en-US" altLang="ja-JP" dirty="0">
              <a:solidFill>
                <a:srgbClr val="404040"/>
              </a:solidFill>
              <a:latin typeface="メイリオ" pitchFamily="50" charset="-128"/>
              <a:ea typeface="メイリオ" pitchFamily="50" charset="-128"/>
            </a:endParaRPr>
          </a:p>
          <a:p>
            <a:pPr algn="l">
              <a:lnSpc>
                <a:spcPts val="2400"/>
              </a:lnSpc>
            </a:pPr>
            <a:r>
              <a:rPr lang="ja-JP" altLang="en-US" dirty="0">
                <a:solidFill>
                  <a:srgbClr val="404040"/>
                </a:solidFill>
                <a:latin typeface="メイリオ" pitchFamily="50" charset="-128"/>
                <a:ea typeface="メイリオ" pitchFamily="50" charset="-128"/>
              </a:rPr>
              <a:t>　「とるべき避難行動」の</a:t>
            </a:r>
            <a:endParaRPr lang="en-US" altLang="ja-JP" dirty="0">
              <a:solidFill>
                <a:srgbClr val="404040"/>
              </a:solidFill>
              <a:latin typeface="メイリオ" pitchFamily="50" charset="-128"/>
              <a:ea typeface="メイリオ" pitchFamily="50" charset="-128"/>
            </a:endParaRPr>
          </a:p>
          <a:p>
            <a:pPr algn="l">
              <a:lnSpc>
                <a:spcPts val="2400"/>
              </a:lnSpc>
            </a:pPr>
            <a:r>
              <a:rPr lang="ja-JP" altLang="en-US" dirty="0">
                <a:solidFill>
                  <a:srgbClr val="404040"/>
                </a:solidFill>
                <a:latin typeface="メイリオ" pitchFamily="50" charset="-128"/>
                <a:ea typeface="メイリオ" pitchFamily="50" charset="-128"/>
              </a:rPr>
              <a:t>　</a:t>
            </a:r>
            <a:r>
              <a:rPr lang="en-US" altLang="ja-JP" dirty="0">
                <a:solidFill>
                  <a:srgbClr val="404040"/>
                </a:solidFill>
                <a:latin typeface="メイリオ" pitchFamily="50" charset="-128"/>
                <a:ea typeface="メイリオ" pitchFamily="50" charset="-128"/>
              </a:rPr>
              <a:t> </a:t>
            </a:r>
            <a:r>
              <a:rPr lang="ja-JP" altLang="en-US" dirty="0">
                <a:solidFill>
                  <a:srgbClr val="404040"/>
                </a:solidFill>
                <a:latin typeface="メイリオ" pitchFamily="50" charset="-128"/>
                <a:ea typeface="メイリオ" pitchFamily="50" charset="-128"/>
              </a:rPr>
              <a:t>理解をしておくことが重要！</a:t>
            </a:r>
            <a:endParaRPr lang="en-US" altLang="ja-JP" dirty="0">
              <a:solidFill>
                <a:srgbClr val="404040"/>
              </a:solidFill>
              <a:latin typeface="メイリオ" pitchFamily="50" charset="-128"/>
              <a:ea typeface="メイリオ" pitchFamily="50" charset="-128"/>
            </a:endParaRPr>
          </a:p>
        </p:txBody>
      </p:sp>
      <p:sp>
        <p:nvSpPr>
          <p:cNvPr id="5" name="縦書きテキスト プレースホルダー 4">
            <a:extLst>
              <a:ext uri="{FF2B5EF4-FFF2-40B4-BE49-F238E27FC236}">
                <a16:creationId xmlns:a16="http://schemas.microsoft.com/office/drawing/2014/main" id="{14F13FA7-5E74-3044-A587-47A6179A7E1A}"/>
              </a:ext>
            </a:extLst>
          </p:cNvPr>
          <p:cNvSpPr>
            <a:spLocks noGrp="1"/>
          </p:cNvSpPr>
          <p:nvPr>
            <p:ph type="body" orient="vert" sz="quarter" idx="13"/>
          </p:nvPr>
        </p:nvSpPr>
        <p:spPr>
          <a:xfrm>
            <a:off x="87912" y="2085261"/>
            <a:ext cx="1610272" cy="3143567"/>
          </a:xfrm>
        </p:spPr>
        <p:txBody>
          <a:bodyPr vert="horz"/>
          <a:lstStyle/>
          <a:p>
            <a:pPr algn="ctr"/>
            <a:r>
              <a:rPr kumimoji="1" lang="ja-JP" altLang="en-US" dirty="0"/>
              <a:t>まとめ</a:t>
            </a:r>
          </a:p>
        </p:txBody>
      </p:sp>
      <p:sp>
        <p:nvSpPr>
          <p:cNvPr id="6" name="テキスト プレースホルダー 5">
            <a:extLst>
              <a:ext uri="{FF2B5EF4-FFF2-40B4-BE49-F238E27FC236}">
                <a16:creationId xmlns:a16="http://schemas.microsoft.com/office/drawing/2014/main" id="{CD51F604-4AD9-F64A-B96F-E57E27FD2B9E}"/>
              </a:ext>
            </a:extLst>
          </p:cNvPr>
          <p:cNvSpPr>
            <a:spLocks noGrp="1"/>
          </p:cNvSpPr>
          <p:nvPr>
            <p:ph type="body" sz="quarter" idx="14"/>
          </p:nvPr>
        </p:nvSpPr>
        <p:spPr/>
        <p:txBody>
          <a:bodyPr/>
          <a:lstStyle/>
          <a:p>
            <a:endParaRPr kumimoji="1" lang="ja-JP" altLang="en-US"/>
          </a:p>
        </p:txBody>
      </p:sp>
      <p:sp>
        <p:nvSpPr>
          <p:cNvPr id="7" name="テキスト ボックス 6">
            <a:extLst>
              <a:ext uri="{FF2B5EF4-FFF2-40B4-BE49-F238E27FC236}">
                <a16:creationId xmlns:a16="http://schemas.microsoft.com/office/drawing/2014/main" id="{D3A6814D-5304-C342-87E2-588B65EC4375}"/>
              </a:ext>
            </a:extLst>
          </p:cNvPr>
          <p:cNvSpPr txBox="1"/>
          <p:nvPr/>
        </p:nvSpPr>
        <p:spPr>
          <a:xfrm>
            <a:off x="2911446" y="2095652"/>
            <a:ext cx="4337726"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みず</a:t>
            </a:r>
            <a:r>
              <a:rPr lang="ja-JP" altLang="en-US" sz="800">
                <a:solidFill>
                  <a:srgbClr val="404040"/>
                </a:solidFill>
                <a:latin typeface="メイリオ" panose="020B0604030504040204" pitchFamily="50" charset="-128"/>
                <a:ea typeface="メイリオ" panose="020B0604030504040204" pitchFamily="50" charset="-128"/>
              </a:rPr>
              <a:t>か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いのち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  </a:t>
            </a:r>
            <a:r>
              <a:rPr lang="ja-JP" altLang="en-US" sz="800" dirty="0">
                <a:solidFill>
                  <a:srgbClr val="404040"/>
                </a:solidFill>
                <a:latin typeface="メイリオ" panose="020B0604030504040204" pitchFamily="50" charset="-128"/>
                <a:ea typeface="メイリオ" panose="020B0604030504040204" pitchFamily="50" charset="-128"/>
              </a:rPr>
              <a:t>みず</a:t>
            </a:r>
            <a:r>
              <a:rPr lang="ja-JP" altLang="en-US" sz="800">
                <a:solidFill>
                  <a:srgbClr val="404040"/>
                </a:solidFill>
                <a:latin typeface="メイリオ" panose="020B0604030504040204" pitchFamily="50" charset="-128"/>
                <a:ea typeface="メイリオ" panose="020B0604030504040204" pitchFamily="50" charset="-128"/>
              </a:rPr>
              <a:t>か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 まも                                </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EDF6176-02FD-BA4B-AC1E-4B2A5331B7C0}"/>
              </a:ext>
            </a:extLst>
          </p:cNvPr>
          <p:cNvSpPr txBox="1"/>
          <p:nvPr/>
        </p:nvSpPr>
        <p:spPr>
          <a:xfrm>
            <a:off x="2651642" y="2642826"/>
            <a:ext cx="6216445" cy="146194"/>
          </a:xfrm>
          <a:prstGeom prst="rect">
            <a:avLst/>
          </a:prstGeom>
          <a:noFill/>
        </p:spPr>
        <p:txBody>
          <a:bodyPr wrap="none" lIns="0" tIns="0" rIns="0" bIns="0" rtlCol="0">
            <a:spAutoFit/>
          </a:bodyPr>
          <a:lstStyle/>
          <a:p>
            <a:pPr>
              <a:lnSpc>
                <a:spcPts val="1200"/>
              </a:lnSpc>
            </a:pP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い</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しき</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も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                </a:t>
            </a:r>
            <a:r>
              <a:rPr lang="ja-JP" altLang="en-US" sz="800" dirty="0">
                <a:solidFill>
                  <a:srgbClr val="404040"/>
                </a:solidFill>
                <a:latin typeface="メイリオ" panose="020B0604030504040204" pitchFamily="50" charset="-128"/>
                <a:ea typeface="メイリオ" panose="020B0604030504040204" pitchFamily="50" charset="-128"/>
              </a:rPr>
              <a:t>みず</a:t>
            </a:r>
            <a:r>
              <a:rPr lang="ja-JP" altLang="en-US" sz="800">
                <a:solidFill>
                  <a:srgbClr val="404040"/>
                </a:solidFill>
                <a:latin typeface="メイリオ" panose="020B0604030504040204" pitchFamily="50" charset="-128"/>
                <a:ea typeface="メイリオ" panose="020B0604030504040204" pitchFamily="50" charset="-128"/>
              </a:rPr>
              <a:t>か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              </a:t>
            </a:r>
            <a:r>
              <a:rPr lang="ja-JP" altLang="en-US" sz="800" dirty="0">
                <a:solidFill>
                  <a:srgbClr val="404040"/>
                </a:solidFill>
                <a:latin typeface="メイリオ" panose="020B0604030504040204" pitchFamily="50" charset="-128"/>
                <a:ea typeface="メイリオ" panose="020B0604030504040204" pitchFamily="50" charset="-128"/>
              </a:rPr>
              <a:t>は</a:t>
            </a:r>
            <a:r>
              <a:rPr lang="ja-JP" altLang="en-US" sz="800">
                <a:solidFill>
                  <a:srgbClr val="404040"/>
                </a:solidFill>
                <a:latin typeface="メイリオ" panose="020B0604030504040204" pitchFamily="50" charset="-128"/>
                <a:ea typeface="メイリオ" panose="020B0604030504040204" pitchFamily="50" charset="-128"/>
              </a:rPr>
              <a:t>ん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 だん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       はや</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A2D07F5-B6BC-3940-B7E7-8C87CCE29F5D}"/>
              </a:ext>
            </a:extLst>
          </p:cNvPr>
          <p:cNvSpPr txBox="1"/>
          <p:nvPr/>
        </p:nvSpPr>
        <p:spPr>
          <a:xfrm>
            <a:off x="2756681" y="3686826"/>
            <a:ext cx="2946319" cy="146194"/>
          </a:xfrm>
          <a:prstGeom prst="rect">
            <a:avLst/>
          </a:prstGeom>
          <a:noFill/>
        </p:spPr>
        <p:txBody>
          <a:bodyPr wrap="none" lIns="0" tIns="0" rIns="0" bIns="0" rtlCol="0">
            <a:spAutoFit/>
          </a:bodyPr>
          <a:lstStyle/>
          <a:p>
            <a:pPr>
              <a:lnSpc>
                <a:spcPts val="1200"/>
              </a:lnSpc>
            </a:pPr>
            <a:r>
              <a:rPr kumimoji="1" lang="ja-JP" altLang="en-US" sz="800">
                <a:solidFill>
                  <a:srgbClr val="404040"/>
                </a:solidFill>
                <a:latin typeface="メイリオ" panose="020B0604030504040204" pitchFamily="50" charset="-128"/>
                <a:ea typeface="メイリオ" panose="020B0604030504040204" pitchFamily="50" charset="-128"/>
              </a:rPr>
              <a:t>ひ                                  </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a:solidFill>
                  <a:srgbClr val="404040"/>
                </a:solidFill>
                <a:latin typeface="メイリオ" panose="020B0604030504040204" pitchFamily="50" charset="-128"/>
                <a:ea typeface="メイリオ" panose="020B0604030504040204" pitchFamily="50" charset="-128"/>
              </a:rPr>
              <a:t>                さい  </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a:solidFill>
                  <a:srgbClr val="404040"/>
                </a:solidFill>
                <a:latin typeface="メイリオ" panose="020B0604030504040204" pitchFamily="50" charset="-128"/>
                <a:ea typeface="メイリオ" panose="020B0604030504040204" pitchFamily="50" charset="-128"/>
              </a:rPr>
              <a:t>が</a:t>
            </a:r>
            <a:r>
              <a:rPr kumimoji="1" lang="ja-JP" altLang="en-US" sz="800" dirty="0">
                <a:solidFill>
                  <a:srgbClr val="404040"/>
                </a:solidFill>
                <a:latin typeface="メイリオ" panose="020B0604030504040204" pitchFamily="50" charset="-128"/>
                <a:ea typeface="メイリオ" panose="020B0604030504040204" pitchFamily="50" charset="-128"/>
              </a:rPr>
              <a:t>い</a:t>
            </a:r>
          </a:p>
        </p:txBody>
      </p:sp>
      <p:sp>
        <p:nvSpPr>
          <p:cNvPr id="10" name="テキスト ボックス 9">
            <a:extLst>
              <a:ext uri="{FF2B5EF4-FFF2-40B4-BE49-F238E27FC236}">
                <a16:creationId xmlns:a16="http://schemas.microsoft.com/office/drawing/2014/main" id="{F1CA1D11-2C32-6947-929A-AF48D57A9366}"/>
              </a:ext>
            </a:extLst>
          </p:cNvPr>
          <p:cNvSpPr txBox="1"/>
          <p:nvPr/>
        </p:nvSpPr>
        <p:spPr>
          <a:xfrm>
            <a:off x="4429556" y="4234000"/>
            <a:ext cx="4584588"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ひ   </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dirty="0">
                <a:solidFill>
                  <a:srgbClr val="404040"/>
                </a:solidFill>
                <a:latin typeface="メイリオ" panose="020B0604030504040204" pitchFamily="50" charset="-128"/>
                <a:ea typeface="メイリオ" panose="020B0604030504040204" pitchFamily="50" charset="-128"/>
              </a:rPr>
              <a:t>なん  </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dirty="0">
                <a:solidFill>
                  <a:srgbClr val="404040"/>
                </a:solidFill>
                <a:latin typeface="メイリオ" panose="020B0604030504040204" pitchFamily="50" charset="-128"/>
                <a:ea typeface="メイリオ" panose="020B0604030504040204" pitchFamily="50" charset="-128"/>
              </a:rPr>
              <a:t>こう  どう</a:t>
            </a:r>
          </a:p>
        </p:txBody>
      </p:sp>
      <p:sp>
        <p:nvSpPr>
          <p:cNvPr id="11" name="テキスト ボックス 10">
            <a:extLst>
              <a:ext uri="{FF2B5EF4-FFF2-40B4-BE49-F238E27FC236}">
                <a16:creationId xmlns:a16="http://schemas.microsoft.com/office/drawing/2014/main" id="{1ED8181B-978F-924B-861B-5BD027444ADC}"/>
              </a:ext>
            </a:extLst>
          </p:cNvPr>
          <p:cNvSpPr txBox="1"/>
          <p:nvPr/>
        </p:nvSpPr>
        <p:spPr>
          <a:xfrm>
            <a:off x="2651642" y="3172762"/>
            <a:ext cx="1320874" cy="146194"/>
          </a:xfrm>
          <a:prstGeom prst="rect">
            <a:avLst/>
          </a:prstGeom>
          <a:noFill/>
        </p:spPr>
        <p:txBody>
          <a:bodyPr wrap="none" lIns="0" tIns="0" rIns="0" bIns="0" rtlCol="0">
            <a:spAutoFit/>
          </a:bodyPr>
          <a:lstStyle/>
          <a:p>
            <a:pPr>
              <a:lnSpc>
                <a:spcPts val="1200"/>
              </a:lnSpc>
            </a:pP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ひ</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なん</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a:solidFill>
                  <a:srgbClr val="404040"/>
                </a:solidFill>
                <a:latin typeface="メイリオ" panose="020B0604030504040204" pitchFamily="50" charset="-128"/>
                <a:ea typeface="メイリオ" panose="020B0604030504040204" pitchFamily="50" charset="-128"/>
              </a:rPr>
              <a:t>おこな</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0DFA0FD-2766-0F43-BD14-5766BA249000}"/>
              </a:ext>
            </a:extLst>
          </p:cNvPr>
          <p:cNvSpPr txBox="1"/>
          <p:nvPr/>
        </p:nvSpPr>
        <p:spPr>
          <a:xfrm>
            <a:off x="2756681" y="4784719"/>
            <a:ext cx="4065215" cy="146194"/>
          </a:xfrm>
          <a:prstGeom prst="rect">
            <a:avLst/>
          </a:prstGeom>
          <a:noFill/>
        </p:spPr>
        <p:txBody>
          <a:bodyPr wrap="none" lIns="0" tIns="0" rIns="0" bIns="0" rtlCol="0">
            <a:spAutoFit/>
          </a:bodyPr>
          <a:lstStyle/>
          <a:p>
            <a:pPr>
              <a:lnSpc>
                <a:spcPts val="1200"/>
              </a:lnSpc>
            </a:pPr>
            <a:r>
              <a:rPr kumimoji="1" lang="ja-JP" altLang="en-US" sz="800">
                <a:solidFill>
                  <a:srgbClr val="404040"/>
                </a:solidFill>
                <a:latin typeface="メイリオ" panose="020B0604030504040204" pitchFamily="50" charset="-128"/>
                <a:ea typeface="メイリオ" panose="020B0604030504040204" pitchFamily="50" charset="-128"/>
              </a:rPr>
              <a:t>り   </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a:solidFill>
                  <a:srgbClr val="404040"/>
                </a:solidFill>
                <a:latin typeface="メイリオ" panose="020B0604030504040204" pitchFamily="50" charset="-128"/>
                <a:ea typeface="メイリオ" panose="020B0604030504040204" pitchFamily="50" charset="-128"/>
              </a:rPr>
              <a:t> かい                                                       </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a:solidFill>
                  <a:srgbClr val="404040"/>
                </a:solidFill>
                <a:latin typeface="メイリオ" panose="020B0604030504040204" pitchFamily="50" charset="-128"/>
                <a:ea typeface="メイリオ" panose="020B0604030504040204" pitchFamily="50" charset="-128"/>
              </a:rPr>
              <a:t>       じゅう</a:t>
            </a:r>
            <a:r>
              <a:rPr kumimoji="1" lang="en-US" altLang="ja-JP" sz="800" dirty="0">
                <a:solidFill>
                  <a:srgbClr val="404040"/>
                </a:solidFill>
                <a:latin typeface="メイリオ" panose="020B0604030504040204" pitchFamily="50" charset="-128"/>
                <a:ea typeface="メイリオ" panose="020B0604030504040204" pitchFamily="50" charset="-128"/>
              </a:rPr>
              <a:t>   </a:t>
            </a:r>
            <a:r>
              <a:rPr kumimoji="1" lang="ja-JP" altLang="en-US" sz="800">
                <a:solidFill>
                  <a:srgbClr val="404040"/>
                </a:solidFill>
                <a:latin typeface="メイリオ" panose="020B0604030504040204" pitchFamily="50" charset="-128"/>
                <a:ea typeface="メイリオ" panose="020B0604030504040204" pitchFamily="50" charset="-128"/>
              </a:rPr>
              <a:t>よう</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7F075C47-A058-854B-86F2-6DB2E9FA1090}"/>
              </a:ext>
            </a:extLst>
          </p:cNvPr>
          <p:cNvPicPr>
            <a:picLocks noChangeAspect="1"/>
          </p:cNvPicPr>
          <p:nvPr/>
        </p:nvPicPr>
        <p:blipFill>
          <a:blip r:embed="rId3"/>
          <a:stretch>
            <a:fillRect/>
          </a:stretch>
        </p:blipFill>
        <p:spPr>
          <a:xfrm>
            <a:off x="312119" y="4341143"/>
            <a:ext cx="1080000" cy="2160000"/>
          </a:xfrm>
          <a:prstGeom prst="rect">
            <a:avLst/>
          </a:prstGeom>
        </p:spPr>
      </p:pic>
      <p:sp>
        <p:nvSpPr>
          <p:cNvPr id="14" name="テキスト プレースホルダー 1">
            <a:extLst>
              <a:ext uri="{FF2B5EF4-FFF2-40B4-BE49-F238E27FC236}">
                <a16:creationId xmlns:a16="http://schemas.microsoft.com/office/drawing/2014/main" id="{7AFE1681-7CC8-42E7-9594-00465A44BF4E}"/>
              </a:ext>
            </a:extLst>
          </p:cNvPr>
          <p:cNvSpPr txBox="1">
            <a:spLocks/>
          </p:cNvSpPr>
          <p:nvPr/>
        </p:nvSpPr>
        <p:spPr>
          <a:xfrm>
            <a:off x="1590356" y="6126634"/>
            <a:ext cx="5963285" cy="629920"/>
          </a:xfrm>
          <a:prstGeom prst="rect">
            <a:avLst/>
          </a:prstGeom>
        </p:spPr>
        <p:txBody>
          <a:bodyPr/>
          <a:lstStyle>
            <a:lvl1pPr marL="0" indent="0" algn="ctr" defTabSz="914400" rtl="0" eaLnBrk="1" latinLnBrk="0" hangingPunct="1">
              <a:lnSpc>
                <a:spcPct val="110000"/>
              </a:lnSpc>
              <a:spcBef>
                <a:spcPts val="1000"/>
              </a:spcBef>
              <a:spcAft>
                <a:spcPts val="800"/>
              </a:spcAft>
              <a:buFontTx/>
              <a:buNone/>
              <a:defRPr sz="3200" b="1" i="0" kern="1200">
                <a:solidFill>
                  <a:schemeClr val="bg1"/>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ja-JP" altLang="en-US" dirty="0">
                <a:solidFill>
                  <a:srgbClr val="FF4E77"/>
                </a:solidFill>
              </a:rPr>
              <a:t>周囲の人にも広めて下さい</a:t>
            </a:r>
          </a:p>
        </p:txBody>
      </p:sp>
      <p:sp>
        <p:nvSpPr>
          <p:cNvPr id="15" name="テキスト ボックス 14">
            <a:extLst>
              <a:ext uri="{FF2B5EF4-FFF2-40B4-BE49-F238E27FC236}">
                <a16:creationId xmlns:a16="http://schemas.microsoft.com/office/drawing/2014/main" id="{16AA1D65-46D7-4797-854A-13E9A8AC2E59}"/>
              </a:ext>
            </a:extLst>
          </p:cNvPr>
          <p:cNvSpPr txBox="1"/>
          <p:nvPr/>
        </p:nvSpPr>
        <p:spPr>
          <a:xfrm>
            <a:off x="2189217" y="6053537"/>
            <a:ext cx="3917739" cy="146194"/>
          </a:xfrm>
          <a:prstGeom prst="rect">
            <a:avLst/>
          </a:prstGeom>
          <a:noFill/>
        </p:spPr>
        <p:txBody>
          <a:bodyPr wrap="none" lIns="0" tIns="0" rIns="0" bIns="0" rtlCol="0">
            <a:spAutoFit/>
          </a:bodyPr>
          <a:lstStyle/>
          <a:p>
            <a:pPr>
              <a:lnSpc>
                <a:spcPts val="1200"/>
              </a:lnSpc>
            </a:pPr>
            <a:r>
              <a:rPr kumimoji="1" lang="ja-JP" altLang="en-US" sz="800" dirty="0">
                <a:solidFill>
                  <a:srgbClr val="FF4E77"/>
                </a:solidFill>
                <a:latin typeface="メイリオ" panose="020B0604030504040204" pitchFamily="50" charset="-128"/>
                <a:ea typeface="メイリオ" panose="020B0604030504040204" pitchFamily="50" charset="-128"/>
              </a:rPr>
              <a:t>しゅう      い                  ひと                              ひろ                            くだ</a:t>
            </a:r>
          </a:p>
        </p:txBody>
      </p:sp>
    </p:spTree>
    <p:extLst>
      <p:ext uri="{BB962C8B-B14F-4D97-AF65-F5344CB8AC3E}">
        <p14:creationId xmlns:p14="http://schemas.microsoft.com/office/powerpoint/2010/main" val="310576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5AB165D-5C10-9F4E-B153-4D81DF00F3DB}"/>
              </a:ext>
            </a:extLst>
          </p:cNvPr>
          <p:cNvSpPr>
            <a:spLocks noGrp="1"/>
          </p:cNvSpPr>
          <p:nvPr>
            <p:ph type="body" sz="quarter" idx="10"/>
          </p:nvPr>
        </p:nvSpPr>
        <p:spPr/>
        <p:txBody>
          <a:bodyPr/>
          <a:lstStyle/>
          <a:p>
            <a:r>
              <a:rPr kumimoji="1" lang="ja-JP" altLang="en-US"/>
              <a:t>グループワークの流れ</a:t>
            </a:r>
          </a:p>
        </p:txBody>
      </p:sp>
      <p:sp>
        <p:nvSpPr>
          <p:cNvPr id="3" name="テキスト プレースホルダー 2">
            <a:extLst>
              <a:ext uri="{FF2B5EF4-FFF2-40B4-BE49-F238E27FC236}">
                <a16:creationId xmlns:a16="http://schemas.microsoft.com/office/drawing/2014/main" id="{B7140F8D-0227-6141-849D-B5CBF705EE0B}"/>
              </a:ext>
            </a:extLst>
          </p:cNvPr>
          <p:cNvSpPr>
            <a:spLocks noGrp="1"/>
          </p:cNvSpPr>
          <p:nvPr>
            <p:ph type="body" sz="quarter" idx="11"/>
          </p:nvPr>
        </p:nvSpPr>
        <p:spPr/>
        <p:txBody>
          <a:bodyPr/>
          <a:lstStyle/>
          <a:p>
            <a:r>
              <a:rPr kumimoji="1" lang="en-US" altLang="ja-JP" dirty="0"/>
              <a:t>2</a:t>
            </a:r>
            <a:endParaRPr kumimoji="1" lang="ja-JP" altLang="en-US"/>
          </a:p>
        </p:txBody>
      </p:sp>
      <p:sp>
        <p:nvSpPr>
          <p:cNvPr id="5" name="テキスト プレースホルダー 4">
            <a:extLst>
              <a:ext uri="{FF2B5EF4-FFF2-40B4-BE49-F238E27FC236}">
                <a16:creationId xmlns:a16="http://schemas.microsoft.com/office/drawing/2014/main" id="{C22EEECC-2C69-B945-8B8B-71F3CAFD6B31}"/>
              </a:ext>
            </a:extLst>
          </p:cNvPr>
          <p:cNvSpPr>
            <a:spLocks noGrp="1"/>
          </p:cNvSpPr>
          <p:nvPr>
            <p:ph type="body" sz="quarter" idx="13"/>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47284A7A-2BCD-6C49-B257-1B6B769221BC}"/>
              </a:ext>
            </a:extLst>
          </p:cNvPr>
          <p:cNvSpPr txBox="1"/>
          <p:nvPr/>
        </p:nvSpPr>
        <p:spPr>
          <a:xfrm>
            <a:off x="5428635" y="75851"/>
            <a:ext cx="441147"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なが</a:t>
            </a:r>
          </a:p>
        </p:txBody>
      </p:sp>
      <p:sp>
        <p:nvSpPr>
          <p:cNvPr id="8" name="テキスト ボックス 7">
            <a:extLst>
              <a:ext uri="{FF2B5EF4-FFF2-40B4-BE49-F238E27FC236}">
                <a16:creationId xmlns:a16="http://schemas.microsoft.com/office/drawing/2014/main" id="{87C90F7E-2ED6-E940-A01B-523DDAA3B042}"/>
              </a:ext>
            </a:extLst>
          </p:cNvPr>
          <p:cNvSpPr txBox="1"/>
          <p:nvPr/>
        </p:nvSpPr>
        <p:spPr>
          <a:xfrm>
            <a:off x="389744" y="1083570"/>
            <a:ext cx="8463305" cy="3920461"/>
          </a:xfrm>
          <a:prstGeom prst="roundRect">
            <a:avLst>
              <a:gd name="adj" fmla="val 5331"/>
            </a:avLst>
          </a:prstGeom>
          <a:noFill/>
          <a:ln>
            <a:solidFill>
              <a:schemeClr val="tx1"/>
            </a:solidFill>
          </a:ln>
        </p:spPr>
        <p:txBody>
          <a:bodyPr wrap="square" tIns="252000" rIns="0" bIns="0" rtlCol="0" anchor="ctr" anchorCtr="0">
            <a:spAutoFit/>
          </a:bodyPr>
          <a:lstStyle/>
          <a:p>
            <a:pPr fontAlgn="t">
              <a:lnSpc>
                <a:spcPts val="3500"/>
              </a:lnSpc>
              <a:buClr>
                <a:srgbClr val="404040"/>
              </a:buClr>
            </a:pPr>
            <a:r>
              <a:rPr lang="en-US" altLang="ja-JP" sz="2800" b="1" dirty="0">
                <a:solidFill>
                  <a:srgbClr val="404040"/>
                </a:solidFill>
                <a:latin typeface="メイリオ" panose="020B0604030504040204" pitchFamily="50" charset="-128"/>
                <a:ea typeface="メイリオ" panose="020B0604030504040204" pitchFamily="50" charset="-128"/>
              </a:rPr>
              <a:t>1.</a:t>
            </a:r>
            <a:r>
              <a:rPr lang="ja-JP" altLang="en-US" sz="2800" b="1" dirty="0">
                <a:solidFill>
                  <a:srgbClr val="404040"/>
                </a:solidFill>
                <a:latin typeface="メイリオ" panose="020B0604030504040204" pitchFamily="50" charset="-128"/>
                <a:ea typeface="メイリオ" panose="020B0604030504040204" pitchFamily="50" charset="-128"/>
              </a:rPr>
              <a:t>意見交換① 災害リスク</a:t>
            </a:r>
            <a:r>
              <a:rPr lang="en-US" altLang="ja-JP" sz="2800" b="1" dirty="0">
                <a:solidFill>
                  <a:srgbClr val="404040"/>
                </a:solidFill>
                <a:latin typeface="メイリオ" panose="020B0604030504040204" pitchFamily="50" charset="-128"/>
                <a:ea typeface="メイリオ" panose="020B0604030504040204" pitchFamily="50" charset="-128"/>
              </a:rPr>
              <a:t>(</a:t>
            </a:r>
            <a:r>
              <a:rPr lang="ja-JP" altLang="en-US" sz="2800" b="1" dirty="0">
                <a:solidFill>
                  <a:srgbClr val="404040"/>
                </a:solidFill>
                <a:latin typeface="メイリオ" panose="020B0604030504040204" pitchFamily="50" charset="-128"/>
                <a:ea typeface="メイリオ" panose="020B0604030504040204" pitchFamily="50" charset="-128"/>
              </a:rPr>
              <a:t>水害･土砂災害</a:t>
            </a:r>
            <a:r>
              <a:rPr lang="en-US" altLang="ja-JP" sz="2800" b="1" dirty="0">
                <a:solidFill>
                  <a:srgbClr val="404040"/>
                </a:solidFill>
                <a:latin typeface="メイリオ" panose="020B0604030504040204" pitchFamily="50" charset="-128"/>
                <a:ea typeface="メイリオ" panose="020B0604030504040204" pitchFamily="50" charset="-128"/>
              </a:rPr>
              <a:t>)</a:t>
            </a:r>
          </a:p>
          <a:p>
            <a:pPr algn="r">
              <a:lnSpc>
                <a:spcPts val="3500"/>
              </a:lnSpc>
              <a:buClr>
                <a:srgbClr val="404040"/>
              </a:buClr>
            </a:pPr>
            <a:r>
              <a:rPr lang="ja-JP" altLang="en-US" sz="2000" dirty="0">
                <a:solidFill>
                  <a:srgbClr val="404040"/>
                </a:solidFill>
                <a:latin typeface="メイリオ" panose="020B0604030504040204" pitchFamily="50" charset="-128"/>
                <a:ea typeface="メイリオ" panose="020B0604030504040204" pitchFamily="50" charset="-128"/>
              </a:rPr>
              <a:t>（目安</a:t>
            </a:r>
            <a:r>
              <a:rPr lang="en-US" altLang="ja-JP" sz="2000" dirty="0">
                <a:solidFill>
                  <a:srgbClr val="404040"/>
                </a:solidFill>
                <a:latin typeface="メイリオ" panose="020B0604030504040204" pitchFamily="50" charset="-128"/>
                <a:ea typeface="メイリオ" panose="020B0604030504040204" pitchFamily="50" charset="-128"/>
              </a:rPr>
              <a:t>5</a:t>
            </a:r>
            <a:r>
              <a:rPr lang="ja-JP" altLang="en-US" sz="2000" dirty="0">
                <a:solidFill>
                  <a:srgbClr val="404040"/>
                </a:solidFill>
                <a:latin typeface="メイリオ" panose="020B0604030504040204" pitchFamily="50" charset="-128"/>
                <a:ea typeface="メイリオ" panose="020B0604030504040204" pitchFamily="50" charset="-128"/>
              </a:rPr>
              <a:t>～</a:t>
            </a:r>
            <a:r>
              <a:rPr lang="en-US" altLang="ja-JP" sz="2000" dirty="0">
                <a:solidFill>
                  <a:srgbClr val="404040"/>
                </a:solidFill>
                <a:latin typeface="メイリオ" panose="020B0604030504040204" pitchFamily="50" charset="-128"/>
                <a:ea typeface="メイリオ" panose="020B0604030504040204" pitchFamily="50" charset="-128"/>
              </a:rPr>
              <a:t>10</a:t>
            </a:r>
            <a:r>
              <a:rPr lang="ja-JP" altLang="en-US" sz="2000" dirty="0">
                <a:solidFill>
                  <a:srgbClr val="404040"/>
                </a:solidFill>
                <a:latin typeface="メイリオ" panose="020B0604030504040204" pitchFamily="50" charset="-128"/>
                <a:ea typeface="メイリオ" panose="020B0604030504040204" pitchFamily="50" charset="-128"/>
              </a:rPr>
              <a:t>分）</a:t>
            </a:r>
            <a:endParaRPr lang="en-US" altLang="ja-JP" sz="2000" dirty="0">
              <a:solidFill>
                <a:srgbClr val="404040"/>
              </a:solidFill>
              <a:latin typeface="メイリオ" panose="020B0604030504040204" pitchFamily="50" charset="-128"/>
              <a:ea typeface="メイリオ" panose="020B0604030504040204" pitchFamily="50" charset="-128"/>
            </a:endParaRPr>
          </a:p>
          <a:p>
            <a:pPr fontAlgn="t">
              <a:lnSpc>
                <a:spcPts val="3500"/>
              </a:lnSpc>
              <a:buClr>
                <a:srgbClr val="404040"/>
              </a:buClr>
            </a:pPr>
            <a:r>
              <a:rPr lang="en-US" altLang="ja-JP" sz="2800" b="1" dirty="0">
                <a:solidFill>
                  <a:srgbClr val="404040"/>
                </a:solidFill>
                <a:latin typeface="メイリオ" panose="020B0604030504040204" pitchFamily="50" charset="-128"/>
                <a:ea typeface="メイリオ" panose="020B0604030504040204" pitchFamily="50" charset="-128"/>
              </a:rPr>
              <a:t>2.</a:t>
            </a:r>
            <a:r>
              <a:rPr lang="ja-JP" altLang="en-US" sz="2800" b="1" dirty="0">
                <a:solidFill>
                  <a:srgbClr val="404040"/>
                </a:solidFill>
                <a:latin typeface="メイリオ" panose="020B0604030504040204" pitchFamily="50" charset="-128"/>
                <a:ea typeface="メイリオ" panose="020B0604030504040204" pitchFamily="50" charset="-128"/>
              </a:rPr>
              <a:t>意見交換② 避難行動</a:t>
            </a:r>
            <a:r>
              <a:rPr lang="en-US" altLang="ja-JP" sz="2800" b="1" dirty="0">
                <a:solidFill>
                  <a:srgbClr val="404040"/>
                </a:solidFill>
                <a:latin typeface="メイリオ" panose="020B0604030504040204" pitchFamily="50" charset="-128"/>
                <a:ea typeface="メイリオ" panose="020B0604030504040204" pitchFamily="50" charset="-128"/>
              </a:rPr>
              <a:t>(</a:t>
            </a:r>
            <a:r>
              <a:rPr lang="ja-JP" altLang="en-US" sz="2800" b="1" dirty="0">
                <a:solidFill>
                  <a:srgbClr val="404040"/>
                </a:solidFill>
                <a:latin typeface="メイリオ" panose="020B0604030504040204" pitchFamily="50" charset="-128"/>
                <a:ea typeface="メイリオ" panose="020B0604030504040204" pitchFamily="50" charset="-128"/>
              </a:rPr>
              <a:t>避難にかかる時間</a:t>
            </a:r>
            <a:r>
              <a:rPr lang="en-US" altLang="ja-JP" sz="2800" b="1" dirty="0">
                <a:solidFill>
                  <a:srgbClr val="404040"/>
                </a:solidFill>
                <a:latin typeface="メイリオ" panose="020B0604030504040204" pitchFamily="50" charset="-128"/>
                <a:ea typeface="メイリオ" panose="020B0604030504040204" pitchFamily="50" charset="-128"/>
              </a:rPr>
              <a:t>)</a:t>
            </a:r>
            <a:r>
              <a:rPr lang="ja-JP" altLang="en-US" sz="2800" b="1" dirty="0">
                <a:solidFill>
                  <a:srgbClr val="404040"/>
                </a:solidFill>
                <a:latin typeface="メイリオ" panose="020B0604030504040204" pitchFamily="50" charset="-128"/>
                <a:ea typeface="メイリオ" panose="020B0604030504040204" pitchFamily="50" charset="-128"/>
              </a:rPr>
              <a:t> </a:t>
            </a:r>
            <a:endParaRPr lang="en-US" altLang="ja-JP" sz="2800" b="1" dirty="0">
              <a:solidFill>
                <a:srgbClr val="404040"/>
              </a:solidFill>
              <a:latin typeface="メイリオ" panose="020B0604030504040204" pitchFamily="50" charset="-128"/>
              <a:ea typeface="メイリオ" panose="020B0604030504040204" pitchFamily="50" charset="-128"/>
            </a:endParaRPr>
          </a:p>
          <a:p>
            <a:pPr algn="r">
              <a:lnSpc>
                <a:spcPts val="3500"/>
              </a:lnSpc>
              <a:buClr>
                <a:srgbClr val="404040"/>
              </a:buClr>
            </a:pPr>
            <a:r>
              <a:rPr lang="ja-JP" altLang="en-US" sz="2000" dirty="0">
                <a:solidFill>
                  <a:srgbClr val="404040"/>
                </a:solidFill>
                <a:latin typeface="メイリオ" panose="020B0604030504040204" pitchFamily="50" charset="-128"/>
                <a:ea typeface="メイリオ" panose="020B0604030504040204" pitchFamily="50" charset="-128"/>
              </a:rPr>
              <a:t>（目安</a:t>
            </a:r>
            <a:r>
              <a:rPr lang="en-US" altLang="ja-JP" sz="2000" dirty="0">
                <a:solidFill>
                  <a:srgbClr val="404040"/>
                </a:solidFill>
                <a:latin typeface="メイリオ" panose="020B0604030504040204" pitchFamily="50" charset="-128"/>
                <a:ea typeface="メイリオ" panose="020B0604030504040204" pitchFamily="50" charset="-128"/>
              </a:rPr>
              <a:t>5</a:t>
            </a:r>
            <a:r>
              <a:rPr lang="ja-JP" altLang="en-US" sz="2000" dirty="0">
                <a:solidFill>
                  <a:srgbClr val="404040"/>
                </a:solidFill>
                <a:latin typeface="メイリオ" panose="020B0604030504040204" pitchFamily="50" charset="-128"/>
                <a:ea typeface="メイリオ" panose="020B0604030504040204" pitchFamily="50" charset="-128"/>
              </a:rPr>
              <a:t>～</a:t>
            </a:r>
            <a:r>
              <a:rPr lang="en-US" altLang="ja-JP" sz="2000" dirty="0">
                <a:solidFill>
                  <a:srgbClr val="404040"/>
                </a:solidFill>
                <a:latin typeface="メイリオ" panose="020B0604030504040204" pitchFamily="50" charset="-128"/>
                <a:ea typeface="メイリオ" panose="020B0604030504040204" pitchFamily="50" charset="-128"/>
              </a:rPr>
              <a:t>10</a:t>
            </a:r>
            <a:r>
              <a:rPr lang="ja-JP" altLang="en-US" sz="2000" dirty="0">
                <a:solidFill>
                  <a:srgbClr val="404040"/>
                </a:solidFill>
                <a:latin typeface="メイリオ" panose="020B0604030504040204" pitchFamily="50" charset="-128"/>
                <a:ea typeface="メイリオ" panose="020B0604030504040204" pitchFamily="50" charset="-128"/>
              </a:rPr>
              <a:t>分）</a:t>
            </a:r>
            <a:endParaRPr lang="en-US" altLang="ja-JP" sz="2000" dirty="0">
              <a:solidFill>
                <a:srgbClr val="404040"/>
              </a:solidFill>
              <a:latin typeface="メイリオ" panose="020B0604030504040204" pitchFamily="50" charset="-128"/>
              <a:ea typeface="メイリオ" panose="020B0604030504040204" pitchFamily="50" charset="-128"/>
            </a:endParaRPr>
          </a:p>
          <a:p>
            <a:pPr fontAlgn="t">
              <a:lnSpc>
                <a:spcPts val="3500"/>
              </a:lnSpc>
              <a:buClr>
                <a:srgbClr val="404040"/>
              </a:buClr>
            </a:pPr>
            <a:r>
              <a:rPr lang="en-US" altLang="ja-JP" sz="2800" b="1" dirty="0">
                <a:solidFill>
                  <a:srgbClr val="404040"/>
                </a:solidFill>
                <a:latin typeface="メイリオ" panose="020B0604030504040204" pitchFamily="50" charset="-128"/>
                <a:ea typeface="メイリオ" panose="020B0604030504040204" pitchFamily="50" charset="-128"/>
              </a:rPr>
              <a:t>3.</a:t>
            </a:r>
            <a:r>
              <a:rPr lang="ja-JP" altLang="en-US" sz="2800" b="1" dirty="0">
                <a:solidFill>
                  <a:srgbClr val="404040"/>
                </a:solidFill>
                <a:latin typeface="メイリオ" panose="020B0604030504040204" pitchFamily="50" charset="-128"/>
                <a:ea typeface="メイリオ" panose="020B0604030504040204" pitchFamily="50" charset="-128"/>
              </a:rPr>
              <a:t>意見交換を踏まえてワークシートを点検･修正</a:t>
            </a:r>
            <a:endParaRPr lang="en-US" altLang="ja-JP" sz="2800" b="1" dirty="0">
              <a:solidFill>
                <a:srgbClr val="404040"/>
              </a:solidFill>
              <a:latin typeface="メイリオ" panose="020B0604030504040204" pitchFamily="50" charset="-128"/>
              <a:ea typeface="メイリオ" panose="020B0604030504040204" pitchFamily="50" charset="-128"/>
            </a:endParaRPr>
          </a:p>
          <a:p>
            <a:pPr algn="r">
              <a:lnSpc>
                <a:spcPts val="3500"/>
              </a:lnSpc>
              <a:buClr>
                <a:srgbClr val="404040"/>
              </a:buClr>
            </a:pPr>
            <a:r>
              <a:rPr lang="ja-JP" altLang="en-US" sz="2000" dirty="0">
                <a:solidFill>
                  <a:srgbClr val="404040"/>
                </a:solidFill>
                <a:latin typeface="メイリオ" panose="020B0604030504040204" pitchFamily="50" charset="-128"/>
                <a:ea typeface="メイリオ" panose="020B0604030504040204" pitchFamily="50" charset="-128"/>
              </a:rPr>
              <a:t>（目安５分）</a:t>
            </a:r>
            <a:endParaRPr lang="en-US" altLang="ja-JP" sz="2000" dirty="0">
              <a:solidFill>
                <a:srgbClr val="404040"/>
              </a:solidFill>
              <a:latin typeface="メイリオ" panose="020B0604030504040204" pitchFamily="50" charset="-128"/>
              <a:ea typeface="メイリオ" panose="020B0604030504040204" pitchFamily="50" charset="-128"/>
            </a:endParaRPr>
          </a:p>
          <a:p>
            <a:pPr fontAlgn="t">
              <a:lnSpc>
                <a:spcPts val="3500"/>
              </a:lnSpc>
              <a:buClr>
                <a:srgbClr val="404040"/>
              </a:buClr>
            </a:pPr>
            <a:r>
              <a:rPr lang="en-US" altLang="ja-JP" sz="2800" b="1" dirty="0">
                <a:solidFill>
                  <a:srgbClr val="404040"/>
                </a:solidFill>
                <a:latin typeface="メイリオ" panose="020B0604030504040204" pitchFamily="50" charset="-128"/>
                <a:ea typeface="メイリオ" panose="020B0604030504040204" pitchFamily="50" charset="-128"/>
              </a:rPr>
              <a:t>4.</a:t>
            </a:r>
            <a:r>
              <a:rPr lang="ja-JP" altLang="en-US" sz="2800" b="1" dirty="0">
                <a:solidFill>
                  <a:srgbClr val="404040"/>
                </a:solidFill>
                <a:latin typeface="メイリオ" panose="020B0604030504040204" pitchFamily="50" charset="-128"/>
                <a:ea typeface="メイリオ" panose="020B0604030504040204" pitchFamily="50" charset="-128"/>
              </a:rPr>
              <a:t>今日気付いたことや勉強になったことを発表</a:t>
            </a:r>
            <a:endParaRPr lang="en-US" altLang="ja-JP" sz="2800" b="1" dirty="0">
              <a:solidFill>
                <a:srgbClr val="404040"/>
              </a:solidFill>
              <a:latin typeface="メイリオ" panose="020B0604030504040204" pitchFamily="50" charset="-128"/>
              <a:ea typeface="メイリオ" panose="020B0604030504040204" pitchFamily="50" charset="-128"/>
            </a:endParaRPr>
          </a:p>
          <a:p>
            <a:pPr algn="r">
              <a:lnSpc>
                <a:spcPts val="3500"/>
              </a:lnSpc>
              <a:buClr>
                <a:srgbClr val="404040"/>
              </a:buClr>
            </a:pPr>
            <a:r>
              <a:rPr lang="ja-JP" altLang="en-US" sz="2000" dirty="0">
                <a:solidFill>
                  <a:srgbClr val="404040"/>
                </a:solidFill>
                <a:latin typeface="メイリオ" panose="020B0604030504040204" pitchFamily="50" charset="-128"/>
                <a:ea typeface="メイリオ" panose="020B0604030504040204" pitchFamily="50" charset="-128"/>
              </a:rPr>
              <a:t>（目安５分）</a:t>
            </a:r>
            <a:endParaRPr lang="en-US" altLang="ja-JP" sz="2000" b="1" dirty="0">
              <a:solidFill>
                <a:srgbClr val="40404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1094A70-826F-D04D-8F90-C2D87EDC6225}"/>
              </a:ext>
            </a:extLst>
          </p:cNvPr>
          <p:cNvSpPr txBox="1"/>
          <p:nvPr/>
        </p:nvSpPr>
        <p:spPr>
          <a:xfrm>
            <a:off x="2844766" y="1356412"/>
            <a:ext cx="641201" cy="153888"/>
          </a:xfrm>
          <a:prstGeom prst="rect">
            <a:avLst/>
          </a:prstGeom>
          <a:noFill/>
        </p:spPr>
        <p:txBody>
          <a:bodyPr wrap="none" lIns="0" tIns="0" rIns="0" bIns="0" rtlCol="0">
            <a:spAutoFit/>
          </a:bodyPr>
          <a:lstStyle/>
          <a:p>
            <a:pPr>
              <a:lnSpc>
                <a:spcPts val="1200"/>
              </a:lnSpc>
            </a:pPr>
            <a:r>
              <a:rPr kumimoji="1" lang="ja-JP" altLang="en-US" sz="1000" dirty="0">
                <a:solidFill>
                  <a:srgbClr val="404040"/>
                </a:solidFill>
                <a:latin typeface="メイリオ" panose="020B0604030504040204" pitchFamily="50" charset="-128"/>
                <a:ea typeface="メイリオ" panose="020B0604030504040204" pitchFamily="50" charset="-128"/>
              </a:rPr>
              <a:t>さい　がい</a:t>
            </a:r>
          </a:p>
        </p:txBody>
      </p:sp>
      <p:sp>
        <p:nvSpPr>
          <p:cNvPr id="10" name="テキスト ボックス 9">
            <a:extLst>
              <a:ext uri="{FF2B5EF4-FFF2-40B4-BE49-F238E27FC236}">
                <a16:creationId xmlns:a16="http://schemas.microsoft.com/office/drawing/2014/main" id="{2AE09A74-A4EB-2947-A965-A14DBF8EE7B8}"/>
              </a:ext>
            </a:extLst>
          </p:cNvPr>
          <p:cNvSpPr txBox="1"/>
          <p:nvPr/>
        </p:nvSpPr>
        <p:spPr>
          <a:xfrm>
            <a:off x="4795213" y="1352119"/>
            <a:ext cx="2361224" cy="153888"/>
          </a:xfrm>
          <a:prstGeom prst="rect">
            <a:avLst/>
          </a:prstGeom>
          <a:noFill/>
        </p:spPr>
        <p:txBody>
          <a:bodyPr wrap="none" lIns="0" tIns="0" rIns="0" bIns="0" rtlCol="0">
            <a:spAutoFit/>
          </a:bodyPr>
          <a:lstStyle/>
          <a:p>
            <a:pPr>
              <a:lnSpc>
                <a:spcPts val="1200"/>
              </a:lnSpc>
            </a:pPr>
            <a:r>
              <a:rPr lang="ja-JP" altLang="en-US" sz="1000">
                <a:solidFill>
                  <a:srgbClr val="404040"/>
                </a:solidFill>
                <a:latin typeface="メイリオ" panose="020B0604030504040204" pitchFamily="50" charset="-128"/>
                <a:ea typeface="メイリオ" panose="020B0604030504040204" pitchFamily="50" charset="-128"/>
              </a:rPr>
              <a:t>す</a:t>
            </a:r>
            <a:r>
              <a:rPr kumimoji="1" lang="ja-JP" altLang="en-US" sz="1000">
                <a:solidFill>
                  <a:srgbClr val="404040"/>
                </a:solidFill>
                <a:latin typeface="メイリオ" panose="020B0604030504040204" pitchFamily="50" charset="-128"/>
                <a:ea typeface="メイリオ" panose="020B0604030504040204" pitchFamily="50" charset="-128"/>
              </a:rPr>
              <a:t>い　がい       </a:t>
            </a:r>
            <a:r>
              <a:rPr kumimoji="1" lang="ja-JP" altLang="en-US" sz="1000" dirty="0">
                <a:solidFill>
                  <a:srgbClr val="404040"/>
                </a:solidFill>
                <a:latin typeface="メイリオ" panose="020B0604030504040204" pitchFamily="50" charset="-128"/>
                <a:ea typeface="メイリオ" panose="020B0604030504040204" pitchFamily="50" charset="-128"/>
              </a:rPr>
              <a:t>ど     </a:t>
            </a:r>
            <a:r>
              <a:rPr kumimoji="1" lang="ja-JP" altLang="en-US" sz="1000">
                <a:solidFill>
                  <a:srgbClr val="404040"/>
                </a:solidFill>
                <a:latin typeface="メイリオ" panose="020B0604030504040204" pitchFamily="50" charset="-128"/>
                <a:ea typeface="メイリオ" panose="020B0604030504040204" pitchFamily="50" charset="-128"/>
              </a:rPr>
              <a:t>しゃ  さい   </a:t>
            </a:r>
            <a:r>
              <a:rPr kumimoji="1" lang="ja-JP" altLang="en-US" sz="1000" dirty="0">
                <a:solidFill>
                  <a:srgbClr val="404040"/>
                </a:solidFill>
                <a:latin typeface="メイリオ" panose="020B0604030504040204" pitchFamily="50" charset="-128"/>
                <a:ea typeface="メイリオ" panose="020B0604030504040204" pitchFamily="50" charset="-128"/>
              </a:rPr>
              <a:t>がい</a:t>
            </a:r>
          </a:p>
        </p:txBody>
      </p:sp>
      <p:sp>
        <p:nvSpPr>
          <p:cNvPr id="11" name="テキスト ボックス 10">
            <a:extLst>
              <a:ext uri="{FF2B5EF4-FFF2-40B4-BE49-F238E27FC236}">
                <a16:creationId xmlns:a16="http://schemas.microsoft.com/office/drawing/2014/main" id="{BAB631D0-79E5-9749-B2D1-4921230A415B}"/>
              </a:ext>
            </a:extLst>
          </p:cNvPr>
          <p:cNvSpPr txBox="1"/>
          <p:nvPr/>
        </p:nvSpPr>
        <p:spPr>
          <a:xfrm>
            <a:off x="1010703" y="3101329"/>
            <a:ext cx="1978106" cy="153888"/>
          </a:xfrm>
          <a:prstGeom prst="rect">
            <a:avLst/>
          </a:prstGeom>
          <a:noFill/>
        </p:spPr>
        <p:txBody>
          <a:bodyPr wrap="none" lIns="0" tIns="0" rIns="0" bIns="0" rtlCol="0">
            <a:spAutoFit/>
          </a:bodyPr>
          <a:lstStyle/>
          <a:p>
            <a:pPr>
              <a:lnSpc>
                <a:spcPts val="1200"/>
              </a:lnSpc>
            </a:pPr>
            <a:r>
              <a:rPr kumimoji="1" lang="ja-JP" altLang="en-US" sz="1000" dirty="0">
                <a:solidFill>
                  <a:srgbClr val="404040"/>
                </a:solidFill>
                <a:latin typeface="メイリオ" panose="020B0604030504040204" pitchFamily="50" charset="-128"/>
                <a:ea typeface="メイリオ" panose="020B0604030504040204" pitchFamily="50" charset="-128"/>
              </a:rPr>
              <a:t>い    けん   こう  かん            ふ </a:t>
            </a:r>
          </a:p>
        </p:txBody>
      </p:sp>
      <p:sp>
        <p:nvSpPr>
          <p:cNvPr id="12" name="テキスト ボックス 11">
            <a:extLst>
              <a:ext uri="{FF2B5EF4-FFF2-40B4-BE49-F238E27FC236}">
                <a16:creationId xmlns:a16="http://schemas.microsoft.com/office/drawing/2014/main" id="{4CDC0FBB-08EE-8245-9CEA-9BA9D7E8547C}"/>
              </a:ext>
            </a:extLst>
          </p:cNvPr>
          <p:cNvSpPr txBox="1"/>
          <p:nvPr/>
        </p:nvSpPr>
        <p:spPr>
          <a:xfrm>
            <a:off x="1018772" y="2203391"/>
            <a:ext cx="1373774" cy="153888"/>
          </a:xfrm>
          <a:prstGeom prst="rect">
            <a:avLst/>
          </a:prstGeom>
          <a:noFill/>
        </p:spPr>
        <p:txBody>
          <a:bodyPr wrap="none" lIns="0" tIns="0" rIns="0" bIns="0" rtlCol="0">
            <a:spAutoFit/>
          </a:bodyPr>
          <a:lstStyle/>
          <a:p>
            <a:pPr>
              <a:lnSpc>
                <a:spcPts val="1200"/>
              </a:lnSpc>
            </a:pPr>
            <a:r>
              <a:rPr kumimoji="1" lang="ja-JP" altLang="en-US" sz="1000">
                <a:solidFill>
                  <a:srgbClr val="404040"/>
                </a:solidFill>
                <a:latin typeface="メイリオ" panose="020B0604030504040204" pitchFamily="50" charset="-128"/>
                <a:ea typeface="メイリオ" panose="020B0604030504040204" pitchFamily="50" charset="-128"/>
              </a:rPr>
              <a:t>い    けん  こう   </a:t>
            </a:r>
            <a:r>
              <a:rPr kumimoji="1" lang="ja-JP" altLang="en-US" sz="1000" dirty="0">
                <a:solidFill>
                  <a:srgbClr val="404040"/>
                </a:solidFill>
                <a:latin typeface="メイリオ" panose="020B0604030504040204" pitchFamily="50" charset="-128"/>
                <a:ea typeface="メイリオ" panose="020B0604030504040204" pitchFamily="50" charset="-128"/>
              </a:rPr>
              <a:t>かん</a:t>
            </a:r>
          </a:p>
        </p:txBody>
      </p:sp>
      <p:sp>
        <p:nvSpPr>
          <p:cNvPr id="13" name="テキスト ボックス 12">
            <a:extLst>
              <a:ext uri="{FF2B5EF4-FFF2-40B4-BE49-F238E27FC236}">
                <a16:creationId xmlns:a16="http://schemas.microsoft.com/office/drawing/2014/main" id="{24540A2F-0F6D-DF48-9EB8-704C6161E138}"/>
              </a:ext>
            </a:extLst>
          </p:cNvPr>
          <p:cNvSpPr txBox="1"/>
          <p:nvPr/>
        </p:nvSpPr>
        <p:spPr>
          <a:xfrm>
            <a:off x="2933596" y="2203391"/>
            <a:ext cx="4350550" cy="153888"/>
          </a:xfrm>
          <a:prstGeom prst="rect">
            <a:avLst/>
          </a:prstGeom>
          <a:noFill/>
        </p:spPr>
        <p:txBody>
          <a:bodyPr wrap="none" lIns="0" tIns="0" rIns="0" bIns="0" rtlCol="0">
            <a:spAutoFit/>
          </a:bodyPr>
          <a:lstStyle/>
          <a:p>
            <a:pPr>
              <a:lnSpc>
                <a:spcPts val="1200"/>
              </a:lnSpc>
            </a:pPr>
            <a:r>
              <a:rPr lang="ja-JP" altLang="en-US" sz="1000" dirty="0">
                <a:solidFill>
                  <a:srgbClr val="404040"/>
                </a:solidFill>
                <a:latin typeface="メイリオ" panose="020B0604030504040204" pitchFamily="50" charset="-128"/>
                <a:ea typeface="メイリオ" panose="020B0604030504040204" pitchFamily="50" charset="-128"/>
              </a:rPr>
              <a:t>ひ    なん  こう  どう        ひ    なん                                    じ    かん</a:t>
            </a:r>
            <a:endParaRPr kumimoji="1" lang="ja-JP" altLang="en-US" sz="1000" dirty="0">
              <a:solidFill>
                <a:srgbClr val="40404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AD99CC1-DAE4-1E4E-9C5E-6423FBEFCDC5}"/>
              </a:ext>
            </a:extLst>
          </p:cNvPr>
          <p:cNvSpPr txBox="1"/>
          <p:nvPr/>
        </p:nvSpPr>
        <p:spPr>
          <a:xfrm>
            <a:off x="6686418" y="3118107"/>
            <a:ext cx="1586973" cy="153888"/>
          </a:xfrm>
          <a:prstGeom prst="rect">
            <a:avLst/>
          </a:prstGeom>
          <a:noFill/>
        </p:spPr>
        <p:txBody>
          <a:bodyPr wrap="none" lIns="0" tIns="0" rIns="0" bIns="0" rtlCol="0">
            <a:spAutoFit/>
          </a:bodyPr>
          <a:lstStyle/>
          <a:p>
            <a:pPr>
              <a:lnSpc>
                <a:spcPts val="1200"/>
              </a:lnSpc>
            </a:pPr>
            <a:r>
              <a:rPr lang="ja-JP" altLang="en-US" sz="1000">
                <a:solidFill>
                  <a:srgbClr val="404040"/>
                </a:solidFill>
                <a:latin typeface="メイリオ" panose="020B0604030504040204" pitchFamily="50" charset="-128"/>
                <a:ea typeface="メイリオ" panose="020B0604030504040204" pitchFamily="50" charset="-128"/>
              </a:rPr>
              <a:t>てん  </a:t>
            </a:r>
            <a:r>
              <a:rPr lang="ja-JP" altLang="en-US" sz="1000" dirty="0">
                <a:solidFill>
                  <a:srgbClr val="404040"/>
                </a:solidFill>
                <a:latin typeface="メイリオ" panose="020B0604030504040204" pitchFamily="50" charset="-128"/>
                <a:ea typeface="メイリオ" panose="020B0604030504040204" pitchFamily="50" charset="-128"/>
              </a:rPr>
              <a:t>けん     しゅう せい</a:t>
            </a:r>
            <a:endParaRPr kumimoji="1" lang="ja-JP" altLang="en-US" sz="1000" dirty="0">
              <a:solidFill>
                <a:srgbClr val="40404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8819845-91A8-1D40-81FF-3AABF30BC901}"/>
              </a:ext>
            </a:extLst>
          </p:cNvPr>
          <p:cNvSpPr txBox="1"/>
          <p:nvPr/>
        </p:nvSpPr>
        <p:spPr>
          <a:xfrm>
            <a:off x="1064458" y="3999267"/>
            <a:ext cx="1247136" cy="153888"/>
          </a:xfrm>
          <a:prstGeom prst="rect">
            <a:avLst/>
          </a:prstGeom>
          <a:noFill/>
        </p:spPr>
        <p:txBody>
          <a:bodyPr wrap="none" lIns="0" tIns="0" rIns="0" bIns="0" rtlCol="0">
            <a:spAutoFit/>
          </a:bodyPr>
          <a:lstStyle/>
          <a:p>
            <a:pPr>
              <a:lnSpc>
                <a:spcPts val="1200"/>
              </a:lnSpc>
            </a:pPr>
            <a:r>
              <a:rPr kumimoji="1" lang="ja-JP" altLang="en-US" sz="1000">
                <a:solidFill>
                  <a:srgbClr val="404040"/>
                </a:solidFill>
                <a:latin typeface="メイリオ" panose="020B0604030504040204" pitchFamily="50" charset="-128"/>
                <a:ea typeface="メイリオ" panose="020B0604030504040204" pitchFamily="50" charset="-128"/>
              </a:rPr>
              <a:t>きょう       き     </a:t>
            </a:r>
            <a:r>
              <a:rPr kumimoji="1" lang="ja-JP" altLang="en-US" sz="1000" dirty="0">
                <a:solidFill>
                  <a:srgbClr val="404040"/>
                </a:solidFill>
                <a:latin typeface="メイリオ" panose="020B0604030504040204" pitchFamily="50" charset="-128"/>
                <a:ea typeface="メイリオ" panose="020B0604030504040204" pitchFamily="50" charset="-128"/>
              </a:rPr>
              <a:t>づ</a:t>
            </a:r>
          </a:p>
        </p:txBody>
      </p:sp>
      <p:sp>
        <p:nvSpPr>
          <p:cNvPr id="16" name="テキスト ボックス 15">
            <a:extLst>
              <a:ext uri="{FF2B5EF4-FFF2-40B4-BE49-F238E27FC236}">
                <a16:creationId xmlns:a16="http://schemas.microsoft.com/office/drawing/2014/main" id="{DA848894-149B-CF48-89F3-D14B82F03DDF}"/>
              </a:ext>
            </a:extLst>
          </p:cNvPr>
          <p:cNvSpPr txBox="1"/>
          <p:nvPr/>
        </p:nvSpPr>
        <p:spPr>
          <a:xfrm>
            <a:off x="4142796" y="3991482"/>
            <a:ext cx="727763" cy="153888"/>
          </a:xfrm>
          <a:prstGeom prst="rect">
            <a:avLst/>
          </a:prstGeom>
          <a:noFill/>
        </p:spPr>
        <p:txBody>
          <a:bodyPr wrap="none" lIns="0" tIns="0" rIns="0" bIns="0" rtlCol="0">
            <a:spAutoFit/>
          </a:bodyPr>
          <a:lstStyle/>
          <a:p>
            <a:pPr>
              <a:lnSpc>
                <a:spcPts val="1200"/>
              </a:lnSpc>
            </a:pPr>
            <a:r>
              <a:rPr lang="ja-JP" altLang="en-US" sz="1000">
                <a:solidFill>
                  <a:srgbClr val="404040"/>
                </a:solidFill>
                <a:latin typeface="メイリオ" panose="020B0604030504040204" pitchFamily="50" charset="-128"/>
                <a:ea typeface="メイリオ" panose="020B0604030504040204" pitchFamily="50" charset="-128"/>
              </a:rPr>
              <a:t>べん きょう</a:t>
            </a:r>
            <a:endParaRPr kumimoji="1" lang="ja-JP" altLang="en-US" sz="1000" dirty="0">
              <a:solidFill>
                <a:srgbClr val="40404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8F4E575-DF43-2249-B803-DE11DD7D54EB}"/>
              </a:ext>
            </a:extLst>
          </p:cNvPr>
          <p:cNvSpPr txBox="1"/>
          <p:nvPr/>
        </p:nvSpPr>
        <p:spPr>
          <a:xfrm>
            <a:off x="7301445" y="3999267"/>
            <a:ext cx="727763" cy="153888"/>
          </a:xfrm>
          <a:prstGeom prst="rect">
            <a:avLst/>
          </a:prstGeom>
          <a:noFill/>
        </p:spPr>
        <p:txBody>
          <a:bodyPr wrap="none" lIns="0" tIns="0" rIns="0" bIns="0" rtlCol="0">
            <a:spAutoFit/>
          </a:bodyPr>
          <a:lstStyle/>
          <a:p>
            <a:pPr>
              <a:lnSpc>
                <a:spcPts val="1200"/>
              </a:lnSpc>
            </a:pPr>
            <a:r>
              <a:rPr lang="ja-JP" altLang="en-US" sz="1000" dirty="0">
                <a:solidFill>
                  <a:srgbClr val="404040"/>
                </a:solidFill>
                <a:latin typeface="メイリオ" panose="020B0604030504040204" pitchFamily="50" charset="-128"/>
                <a:ea typeface="メイリオ" panose="020B0604030504040204" pitchFamily="50" charset="-128"/>
              </a:rPr>
              <a:t>はっ  ぴょう</a:t>
            </a:r>
            <a:endParaRPr kumimoji="1" lang="ja-JP" altLang="en-US" sz="1000" dirty="0">
              <a:solidFill>
                <a:srgbClr val="40404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C5B215A-2BDE-D944-BDD3-BE5A64186BDA}"/>
              </a:ext>
            </a:extLst>
          </p:cNvPr>
          <p:cNvSpPr txBox="1"/>
          <p:nvPr/>
        </p:nvSpPr>
        <p:spPr>
          <a:xfrm>
            <a:off x="1009103" y="1352119"/>
            <a:ext cx="1287212" cy="153888"/>
          </a:xfrm>
          <a:prstGeom prst="rect">
            <a:avLst/>
          </a:prstGeom>
          <a:noFill/>
        </p:spPr>
        <p:txBody>
          <a:bodyPr wrap="none" lIns="0" tIns="0" rIns="0" bIns="0" rtlCol="0">
            <a:spAutoFit/>
          </a:bodyPr>
          <a:lstStyle/>
          <a:p>
            <a:pPr>
              <a:lnSpc>
                <a:spcPts val="1200"/>
              </a:lnSpc>
            </a:pPr>
            <a:r>
              <a:rPr kumimoji="1" lang="ja-JP" altLang="en-US" sz="1000" dirty="0">
                <a:solidFill>
                  <a:srgbClr val="404040"/>
                </a:solidFill>
                <a:latin typeface="メイリオ" panose="020B0604030504040204" pitchFamily="50" charset="-128"/>
                <a:ea typeface="メイリオ" panose="020B0604030504040204" pitchFamily="50" charset="-128"/>
              </a:rPr>
              <a:t>い    けん  こう   かん</a:t>
            </a:r>
          </a:p>
        </p:txBody>
      </p:sp>
      <p:sp>
        <p:nvSpPr>
          <p:cNvPr id="29" name="角丸四角形 28">
            <a:extLst>
              <a:ext uri="{FF2B5EF4-FFF2-40B4-BE49-F238E27FC236}">
                <a16:creationId xmlns:a16="http://schemas.microsoft.com/office/drawing/2014/main" id="{34D90AAC-8ABC-6A42-993D-72F3DAD0B3D8}"/>
              </a:ext>
            </a:extLst>
          </p:cNvPr>
          <p:cNvSpPr/>
          <p:nvPr/>
        </p:nvSpPr>
        <p:spPr>
          <a:xfrm>
            <a:off x="379702" y="4939409"/>
            <a:ext cx="8401321" cy="1750879"/>
          </a:xfrm>
          <a:prstGeom prst="roundRect">
            <a:avLst>
              <a:gd name="adj" fmla="val 4689"/>
            </a:avLst>
          </a:prstGeom>
          <a:solidFill>
            <a:schemeClr val="tx1"/>
          </a:solidFill>
          <a:ln w="38100">
            <a:solidFill>
              <a:srgbClr val="FF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正方形/長方形 27">
            <a:extLst>
              <a:ext uri="{FF2B5EF4-FFF2-40B4-BE49-F238E27FC236}">
                <a16:creationId xmlns:a16="http://schemas.microsoft.com/office/drawing/2014/main" id="{65DB5521-F294-BD4F-A5DF-52F0E8F5434D}"/>
              </a:ext>
            </a:extLst>
          </p:cNvPr>
          <p:cNvSpPr/>
          <p:nvPr/>
        </p:nvSpPr>
        <p:spPr>
          <a:xfrm>
            <a:off x="490686" y="5098728"/>
            <a:ext cx="8049718" cy="1592744"/>
          </a:xfrm>
          <a:prstGeom prst="rect">
            <a:avLst/>
          </a:prstGeom>
        </p:spPr>
        <p:txBody>
          <a:bodyPr wrap="square">
            <a:spAutoFit/>
          </a:bodyPr>
          <a:lstStyle/>
          <a:p>
            <a:r>
              <a:rPr lang="en-US" altLang="ja-JP" sz="2000" b="1" dirty="0">
                <a:solidFill>
                  <a:srgbClr val="404040"/>
                </a:solidFill>
                <a:latin typeface="メイリオ" pitchFamily="50" charset="-128"/>
                <a:ea typeface="メイリオ" pitchFamily="50" charset="-128"/>
              </a:rPr>
              <a:t>【</a:t>
            </a:r>
            <a:r>
              <a:rPr lang="ja-JP" altLang="en-US" sz="2000" b="1" dirty="0">
                <a:solidFill>
                  <a:srgbClr val="404040"/>
                </a:solidFill>
                <a:latin typeface="メイリオ" pitchFamily="50" charset="-128"/>
                <a:ea typeface="メイリオ" pitchFamily="50" charset="-128"/>
              </a:rPr>
              <a:t>スムーズに進めるコツ</a:t>
            </a:r>
            <a:r>
              <a:rPr lang="en-US" altLang="ja-JP" sz="2000" b="1" dirty="0">
                <a:solidFill>
                  <a:srgbClr val="404040"/>
                </a:solidFill>
                <a:latin typeface="メイリオ" pitchFamily="50" charset="-128"/>
                <a:ea typeface="メイリオ" pitchFamily="50" charset="-128"/>
              </a:rPr>
              <a:t>】</a:t>
            </a:r>
          </a:p>
          <a:p>
            <a:pPr marL="269875" indent="-269875">
              <a:lnSpc>
                <a:spcPct val="150000"/>
              </a:lnSpc>
            </a:pPr>
            <a:r>
              <a:rPr lang="ja-JP" altLang="en-US" sz="2000" b="1" dirty="0">
                <a:solidFill>
                  <a:srgbClr val="404040"/>
                </a:solidFill>
                <a:latin typeface="メイリオ" pitchFamily="50" charset="-128"/>
                <a:ea typeface="メイリオ" pitchFamily="50" charset="-128"/>
              </a:rPr>
              <a:t>・参加者全員が、みんなの話に耳を傾け、良いところを積極的に</a:t>
            </a:r>
            <a:endParaRPr lang="en-US" altLang="ja-JP" sz="2000" b="1" dirty="0">
              <a:solidFill>
                <a:srgbClr val="404040"/>
              </a:solidFill>
              <a:latin typeface="メイリオ" pitchFamily="50" charset="-128"/>
              <a:ea typeface="メイリオ" pitchFamily="50" charset="-128"/>
            </a:endParaRPr>
          </a:p>
          <a:p>
            <a:pPr marL="269875" indent="-269875"/>
            <a:r>
              <a:rPr lang="ja-JP" altLang="en-US" sz="2000" b="1" dirty="0">
                <a:solidFill>
                  <a:srgbClr val="404040"/>
                </a:solidFill>
                <a:latin typeface="メイリオ" pitchFamily="50" charset="-128"/>
                <a:ea typeface="メイリオ" pitchFamily="50" charset="-128"/>
              </a:rPr>
              <a:t>　見つけて、みんなで共有しようとする姿勢でのぞみましょう。</a:t>
            </a:r>
            <a:endParaRPr lang="en-US" altLang="ja-JP" sz="2000" b="1" dirty="0">
              <a:solidFill>
                <a:srgbClr val="404040"/>
              </a:solidFill>
              <a:latin typeface="メイリオ" pitchFamily="50" charset="-128"/>
              <a:ea typeface="メイリオ" pitchFamily="50" charset="-128"/>
            </a:endParaRPr>
          </a:p>
          <a:p>
            <a:pPr marL="269875" indent="-269875">
              <a:lnSpc>
                <a:spcPct val="150000"/>
              </a:lnSpc>
            </a:pPr>
            <a:r>
              <a:rPr lang="ja-JP" altLang="en-US" sz="2000" b="1" dirty="0">
                <a:solidFill>
                  <a:srgbClr val="404040"/>
                </a:solidFill>
                <a:latin typeface="メイリオ" pitchFamily="50" charset="-128"/>
                <a:ea typeface="メイリオ" pitchFamily="50" charset="-128"/>
              </a:rPr>
              <a:t>・あらかじめ決めた時間内に意見交換を終えるようにしましょう。</a:t>
            </a:r>
            <a:endParaRPr lang="en-US" altLang="ja-JP" dirty="0">
              <a:solidFill>
                <a:srgbClr val="404040"/>
              </a:solidFill>
              <a:latin typeface="メイリオ" pitchFamily="50" charset="-128"/>
              <a:ea typeface="メイリオ" pitchFamily="50" charset="-128"/>
            </a:endParaRPr>
          </a:p>
        </p:txBody>
      </p:sp>
      <p:sp>
        <p:nvSpPr>
          <p:cNvPr id="21" name="テキスト ボックス 20">
            <a:extLst>
              <a:ext uri="{FF2B5EF4-FFF2-40B4-BE49-F238E27FC236}">
                <a16:creationId xmlns:a16="http://schemas.microsoft.com/office/drawing/2014/main" id="{4E139FF7-0AA8-FF47-9689-FEAF68565244}"/>
              </a:ext>
            </a:extLst>
          </p:cNvPr>
          <p:cNvSpPr txBox="1"/>
          <p:nvPr/>
        </p:nvSpPr>
        <p:spPr>
          <a:xfrm>
            <a:off x="2135945" y="5025631"/>
            <a:ext cx="205184"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すす</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3E34B47E-8729-D840-8D88-E1A68D2F8521}"/>
              </a:ext>
            </a:extLst>
          </p:cNvPr>
          <p:cNvSpPr txBox="1"/>
          <p:nvPr/>
        </p:nvSpPr>
        <p:spPr>
          <a:xfrm>
            <a:off x="877597" y="5433668"/>
            <a:ext cx="1205458"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さん   か   しゃ ぜん いん</a:t>
            </a:r>
          </a:p>
        </p:txBody>
      </p:sp>
      <p:sp>
        <p:nvSpPr>
          <p:cNvPr id="23" name="テキスト ボックス 22">
            <a:extLst>
              <a:ext uri="{FF2B5EF4-FFF2-40B4-BE49-F238E27FC236}">
                <a16:creationId xmlns:a16="http://schemas.microsoft.com/office/drawing/2014/main" id="{EF64A379-6966-6243-A805-3EE7D231A4F2}"/>
              </a:ext>
            </a:extLst>
          </p:cNvPr>
          <p:cNvSpPr txBox="1"/>
          <p:nvPr/>
        </p:nvSpPr>
        <p:spPr>
          <a:xfrm>
            <a:off x="3601063" y="5433668"/>
            <a:ext cx="1378583"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はなし　　 みみ        かたむ</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D4497DC4-16E4-4348-969D-02B81F8AC331}"/>
              </a:ext>
            </a:extLst>
          </p:cNvPr>
          <p:cNvSpPr txBox="1"/>
          <p:nvPr/>
        </p:nvSpPr>
        <p:spPr>
          <a:xfrm>
            <a:off x="5480837" y="5433668"/>
            <a:ext cx="2196114"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よ</a:t>
            </a:r>
            <a:r>
              <a:rPr kumimoji="1" lang="ja-JP" altLang="en-US" sz="800" dirty="0">
                <a:solidFill>
                  <a:srgbClr val="404040"/>
                </a:solidFill>
                <a:latin typeface="メイリオ" panose="020B0604030504040204" pitchFamily="50" charset="-128"/>
                <a:ea typeface="メイリオ" panose="020B0604030504040204" pitchFamily="50" charset="-128"/>
              </a:rPr>
              <a:t>                                       せっきょくてき</a:t>
            </a:r>
          </a:p>
        </p:txBody>
      </p:sp>
      <p:sp>
        <p:nvSpPr>
          <p:cNvPr id="25" name="テキスト ボックス 24">
            <a:extLst>
              <a:ext uri="{FF2B5EF4-FFF2-40B4-BE49-F238E27FC236}">
                <a16:creationId xmlns:a16="http://schemas.microsoft.com/office/drawing/2014/main" id="{8385C4FE-C5C3-024A-94FD-F28C59E8C73A}"/>
              </a:ext>
            </a:extLst>
          </p:cNvPr>
          <p:cNvSpPr txBox="1"/>
          <p:nvPr/>
        </p:nvSpPr>
        <p:spPr>
          <a:xfrm>
            <a:off x="904371" y="5789249"/>
            <a:ext cx="102592"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み</a:t>
            </a:r>
          </a:p>
        </p:txBody>
      </p:sp>
      <p:sp>
        <p:nvSpPr>
          <p:cNvPr id="26" name="テキスト ボックス 25">
            <a:extLst>
              <a:ext uri="{FF2B5EF4-FFF2-40B4-BE49-F238E27FC236}">
                <a16:creationId xmlns:a16="http://schemas.microsoft.com/office/drawing/2014/main" id="{290C3B37-61A8-D24C-82F9-97B2CAA712A9}"/>
              </a:ext>
            </a:extLst>
          </p:cNvPr>
          <p:cNvSpPr txBox="1"/>
          <p:nvPr/>
        </p:nvSpPr>
        <p:spPr>
          <a:xfrm>
            <a:off x="3092353" y="5780860"/>
            <a:ext cx="2532745"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きょうゆう　　　　　　　　　　　　　　　　し  せい</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981B8405-A2AA-8D4E-BFEE-C60B37FDE2F1}"/>
              </a:ext>
            </a:extLst>
          </p:cNvPr>
          <p:cNvSpPr txBox="1"/>
          <p:nvPr/>
        </p:nvSpPr>
        <p:spPr>
          <a:xfrm>
            <a:off x="2172224" y="6188897"/>
            <a:ext cx="3199594"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き                   じ   かん ない          い   けん  こう  かん         お</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grpSp>
        <p:nvGrpSpPr>
          <p:cNvPr id="30" name="グループ化 29">
            <a:extLst>
              <a:ext uri="{FF2B5EF4-FFF2-40B4-BE49-F238E27FC236}">
                <a16:creationId xmlns:a16="http://schemas.microsoft.com/office/drawing/2014/main" id="{C2CCCE1D-9FC6-9C43-B3D7-BB212A6B8FDC}"/>
              </a:ext>
            </a:extLst>
          </p:cNvPr>
          <p:cNvGrpSpPr/>
          <p:nvPr/>
        </p:nvGrpSpPr>
        <p:grpSpPr>
          <a:xfrm>
            <a:off x="322067" y="913300"/>
            <a:ext cx="1538883" cy="432851"/>
            <a:chOff x="796058" y="796607"/>
            <a:chExt cx="1538883" cy="432851"/>
          </a:xfrm>
        </p:grpSpPr>
        <p:sp>
          <p:nvSpPr>
            <p:cNvPr id="31" name="テキスト ボックス 30">
              <a:extLst>
                <a:ext uri="{FF2B5EF4-FFF2-40B4-BE49-F238E27FC236}">
                  <a16:creationId xmlns:a16="http://schemas.microsoft.com/office/drawing/2014/main" id="{D813C64E-7493-B64A-8669-A5407781D688}"/>
                </a:ext>
              </a:extLst>
            </p:cNvPr>
            <p:cNvSpPr txBox="1"/>
            <p:nvPr/>
          </p:nvSpPr>
          <p:spPr>
            <a:xfrm>
              <a:off x="796058" y="921681"/>
              <a:ext cx="1538883" cy="307777"/>
            </a:xfrm>
            <a:prstGeom prst="rect">
              <a:avLst/>
            </a:prstGeom>
            <a:noFill/>
          </p:spPr>
          <p:txBody>
            <a:bodyPr wrap="none" lIns="0" tIns="0" rIns="0" bIns="0" rtlCol="0" anchor="b" anchorCtr="1">
              <a:spAutoFit/>
            </a:bodyPr>
            <a:lstStyle/>
            <a:p>
              <a:r>
                <a:rPr kumimoji="1" lang="en-US" altLang="ja-JP" sz="2000" dirty="0">
                  <a:solidFill>
                    <a:srgbClr val="404040"/>
                  </a:solidFill>
                  <a:latin typeface="メイリオ" pitchFamily="50" charset="-128"/>
                  <a:ea typeface="メイリオ" pitchFamily="50" charset="-128"/>
                </a:rPr>
                <a:t>【</a:t>
              </a:r>
              <a:r>
                <a:rPr kumimoji="1" lang="ja-JP" altLang="en-US" sz="2000" dirty="0">
                  <a:solidFill>
                    <a:srgbClr val="404040"/>
                  </a:solidFill>
                  <a:latin typeface="メイリオ" pitchFamily="50" charset="-128"/>
                  <a:ea typeface="メイリオ" pitchFamily="50" charset="-128"/>
                </a:rPr>
                <a:t>実施内容</a:t>
              </a:r>
              <a:r>
                <a:rPr kumimoji="1" lang="en-US" altLang="ja-JP" sz="2000" dirty="0">
                  <a:solidFill>
                    <a:srgbClr val="404040"/>
                  </a:solidFill>
                  <a:latin typeface="メイリオ" pitchFamily="50" charset="-128"/>
                  <a:ea typeface="メイリオ" pitchFamily="50" charset="-128"/>
                </a:rPr>
                <a:t>】</a:t>
              </a:r>
              <a:endParaRPr kumimoji="1" lang="ja-JP" altLang="en-US" sz="2000" dirty="0">
                <a:solidFill>
                  <a:srgbClr val="404040"/>
                </a:solidFill>
                <a:latin typeface="メイリオ" pitchFamily="50" charset="-128"/>
                <a:ea typeface="メイリオ" pitchFamily="50" charset="-128"/>
              </a:endParaRPr>
            </a:p>
          </p:txBody>
        </p:sp>
        <p:sp>
          <p:nvSpPr>
            <p:cNvPr id="32" name="テキスト ボックス 31">
              <a:extLst>
                <a:ext uri="{FF2B5EF4-FFF2-40B4-BE49-F238E27FC236}">
                  <a16:creationId xmlns:a16="http://schemas.microsoft.com/office/drawing/2014/main" id="{58201A4D-6D71-E649-B411-B61C95E8E197}"/>
                </a:ext>
              </a:extLst>
            </p:cNvPr>
            <p:cNvSpPr txBox="1"/>
            <p:nvPr/>
          </p:nvSpPr>
          <p:spPr>
            <a:xfrm>
              <a:off x="1089625" y="796607"/>
              <a:ext cx="1000274" cy="146194"/>
            </a:xfrm>
            <a:prstGeom prst="rect">
              <a:avLst/>
            </a:prstGeom>
            <a:noFill/>
          </p:spPr>
          <p:txBody>
            <a:bodyPr wrap="none" lIns="0" tIns="0" rIns="0" bIns="0" rtlCol="0">
              <a:spAutoFit/>
            </a:bodyPr>
            <a:lstStyle/>
            <a:p>
              <a:pPr>
                <a:lnSpc>
                  <a:spcPts val="1200"/>
                </a:lnSpc>
              </a:pPr>
              <a:r>
                <a:rPr kumimoji="1" lang="ja-JP" altLang="en-US" sz="800" dirty="0">
                  <a:solidFill>
                    <a:srgbClr val="404040"/>
                  </a:solidFill>
                  <a:latin typeface="メイリオ" panose="020B0604030504040204" pitchFamily="50" charset="-128"/>
                  <a:ea typeface="メイリオ" panose="020B0604030504040204" pitchFamily="50" charset="-128"/>
                </a:rPr>
                <a:t>じっ  し   ない  よう</a:t>
              </a:r>
            </a:p>
          </p:txBody>
        </p:sp>
      </p:grpSp>
    </p:spTree>
    <p:extLst>
      <p:ext uri="{BB962C8B-B14F-4D97-AF65-F5344CB8AC3E}">
        <p14:creationId xmlns:p14="http://schemas.microsoft.com/office/powerpoint/2010/main" val="171638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3</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p:txBody>
          <a:bodyPr/>
          <a:lstStyle/>
          <a:p>
            <a:r>
              <a:rPr kumimoji="1" lang="en-US" altLang="ja-JP" dirty="0"/>
              <a:t>1</a:t>
            </a:r>
            <a:r>
              <a:rPr kumimoji="1" lang="ja-JP" altLang="en-US"/>
              <a:t>、意見交換</a:t>
            </a:r>
            <a:r>
              <a:rPr kumimoji="1" lang="en-US" altLang="ja-JP" dirty="0"/>
              <a:t>①</a:t>
            </a:r>
            <a:r>
              <a:rPr kumimoji="1" lang="ja-JP" altLang="en-US"/>
              <a:t>　災害リスク（水害・土砂災害）</a:t>
            </a:r>
          </a:p>
        </p:txBody>
      </p:sp>
      <p:sp>
        <p:nvSpPr>
          <p:cNvPr id="4" name="テキスト プレースホルダー 3">
            <a:extLst>
              <a:ext uri="{FF2B5EF4-FFF2-40B4-BE49-F238E27FC236}">
                <a16:creationId xmlns:a16="http://schemas.microsoft.com/office/drawing/2014/main" id="{026C62E6-ED2D-8249-82E7-29DC67974730}"/>
              </a:ext>
            </a:extLst>
          </p:cNvPr>
          <p:cNvSpPr>
            <a:spLocks noGrp="1"/>
          </p:cNvSpPr>
          <p:nvPr>
            <p:ph type="body" sz="quarter" idx="12"/>
          </p:nvPr>
        </p:nvSpPr>
        <p:spPr>
          <a:xfrm>
            <a:off x="1316916" y="1894537"/>
            <a:ext cx="7726261" cy="2997100"/>
          </a:xfrm>
        </p:spPr>
        <p:txBody>
          <a:bodyPr/>
          <a:lstStyle/>
          <a:p>
            <a:r>
              <a:rPr kumimoji="1" lang="en-US" altLang="ja-JP" sz="2000" dirty="0"/>
              <a:t>1.</a:t>
            </a:r>
            <a:r>
              <a:rPr kumimoji="1" lang="ja-JP" altLang="en-US" sz="2000"/>
              <a:t>ワークシートで整理した自分の「災害リスク」を発表</a:t>
            </a:r>
          </a:p>
          <a:p>
            <a:r>
              <a:rPr kumimoji="1" lang="en-US" altLang="ja-JP" sz="2000" dirty="0"/>
              <a:t>2.</a:t>
            </a:r>
            <a:r>
              <a:rPr kumimoji="1" lang="ja-JP" altLang="en-US" sz="2000"/>
              <a:t>意見交換</a:t>
            </a:r>
          </a:p>
          <a:p>
            <a:pPr>
              <a:lnSpc>
                <a:spcPts val="2800"/>
              </a:lnSpc>
            </a:pPr>
            <a:r>
              <a:rPr kumimoji="1" lang="ja-JP" altLang="en-US" sz="2400"/>
              <a:t>　意見交換などを通じて、</a:t>
            </a:r>
            <a:endParaRPr kumimoji="1" lang="en-US" altLang="ja-JP" sz="2400" dirty="0"/>
          </a:p>
          <a:p>
            <a:pPr>
              <a:lnSpc>
                <a:spcPts val="2800"/>
              </a:lnSpc>
            </a:pPr>
            <a:r>
              <a:rPr kumimoji="1" lang="ja-JP" altLang="en-US" sz="2400"/>
              <a:t>　見逃している点はないか確認しましょう</a:t>
            </a:r>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pic>
        <p:nvPicPr>
          <p:cNvPr id="6" name="図 5">
            <a:extLst>
              <a:ext uri="{FF2B5EF4-FFF2-40B4-BE49-F238E27FC236}">
                <a16:creationId xmlns:a16="http://schemas.microsoft.com/office/drawing/2014/main" id="{B719E302-985B-B54B-A0FF-265017E7361F}"/>
              </a:ext>
            </a:extLst>
          </p:cNvPr>
          <p:cNvPicPr>
            <a:picLocks noChangeAspect="1"/>
          </p:cNvPicPr>
          <p:nvPr/>
        </p:nvPicPr>
        <p:blipFill>
          <a:blip r:embed="rId3"/>
          <a:stretch>
            <a:fillRect/>
          </a:stretch>
        </p:blipFill>
        <p:spPr>
          <a:xfrm>
            <a:off x="335467" y="4686243"/>
            <a:ext cx="900000" cy="1800000"/>
          </a:xfrm>
          <a:prstGeom prst="rect">
            <a:avLst/>
          </a:prstGeom>
        </p:spPr>
      </p:pic>
      <p:pic>
        <p:nvPicPr>
          <p:cNvPr id="10" name="図 9">
            <a:extLst>
              <a:ext uri="{FF2B5EF4-FFF2-40B4-BE49-F238E27FC236}">
                <a16:creationId xmlns:a16="http://schemas.microsoft.com/office/drawing/2014/main" id="{CE2E2911-E2DB-8544-B27C-AF948D4849E1}"/>
              </a:ext>
            </a:extLst>
          </p:cNvPr>
          <p:cNvPicPr>
            <a:picLocks noChangeAspect="1"/>
          </p:cNvPicPr>
          <p:nvPr/>
        </p:nvPicPr>
        <p:blipFill>
          <a:blip r:embed="rId4"/>
          <a:stretch>
            <a:fillRect/>
          </a:stretch>
        </p:blipFill>
        <p:spPr>
          <a:xfrm>
            <a:off x="1224249" y="5428732"/>
            <a:ext cx="7380000" cy="1085294"/>
          </a:xfrm>
          <a:prstGeom prst="rect">
            <a:avLst/>
          </a:prstGeom>
        </p:spPr>
      </p:pic>
      <p:sp>
        <p:nvSpPr>
          <p:cNvPr id="11" name="テキスト ボックス 10">
            <a:extLst>
              <a:ext uri="{FF2B5EF4-FFF2-40B4-BE49-F238E27FC236}">
                <a16:creationId xmlns:a16="http://schemas.microsoft.com/office/drawing/2014/main" id="{BDF0A0E8-3B8F-C149-8420-EE9587696874}"/>
              </a:ext>
            </a:extLst>
          </p:cNvPr>
          <p:cNvSpPr txBox="1"/>
          <p:nvPr/>
        </p:nvSpPr>
        <p:spPr>
          <a:xfrm>
            <a:off x="1867310" y="5550110"/>
            <a:ext cx="5579941" cy="923330"/>
          </a:xfrm>
          <a:prstGeom prst="rect">
            <a:avLst/>
          </a:prstGeom>
          <a:noFill/>
        </p:spPr>
        <p:txBody>
          <a:bodyPr wrap="square" rtlCol="0">
            <a:spAutoFit/>
          </a:bodyPr>
          <a:lstStyle/>
          <a:p>
            <a:pPr>
              <a:lnSpc>
                <a:spcPct val="140000"/>
              </a:lnSpc>
            </a:pPr>
            <a:r>
              <a:rPr kumimoji="1" lang="ja-JP" altLang="en-US" sz="2000" b="1" dirty="0">
                <a:solidFill>
                  <a:srgbClr val="404040"/>
                </a:solidFill>
                <a:latin typeface="Meiryo" panose="020B0604030504040204" pitchFamily="34" charset="-128"/>
                <a:ea typeface="Meiryo" panose="020B0604030504040204" pitchFamily="34" charset="-128"/>
              </a:rPr>
              <a:t>グループで一人ずつ発表した後に、</a:t>
            </a:r>
            <a:endParaRPr kumimoji="1" lang="en-US" altLang="ja-JP" sz="2000" b="1" dirty="0">
              <a:solidFill>
                <a:srgbClr val="404040"/>
              </a:solidFill>
              <a:latin typeface="Meiryo" panose="020B0604030504040204" pitchFamily="34" charset="-128"/>
              <a:ea typeface="Meiryo" panose="020B0604030504040204" pitchFamily="34" charset="-128"/>
            </a:endParaRPr>
          </a:p>
          <a:p>
            <a:pPr>
              <a:lnSpc>
                <a:spcPct val="140000"/>
              </a:lnSpc>
            </a:pPr>
            <a:r>
              <a:rPr kumimoji="1" lang="ja-JP" altLang="en-US" sz="2000" b="1" dirty="0">
                <a:solidFill>
                  <a:srgbClr val="404040"/>
                </a:solidFill>
                <a:latin typeface="Meiryo" panose="020B0604030504040204" pitchFamily="34" charset="-128"/>
                <a:ea typeface="Meiryo" panose="020B0604030504040204" pitchFamily="34" charset="-128"/>
              </a:rPr>
              <a:t>意見交換しましょう</a:t>
            </a:r>
          </a:p>
        </p:txBody>
      </p:sp>
      <p:sp>
        <p:nvSpPr>
          <p:cNvPr id="12" name="テキスト ボックス 11">
            <a:extLst>
              <a:ext uri="{FF2B5EF4-FFF2-40B4-BE49-F238E27FC236}">
                <a16:creationId xmlns:a16="http://schemas.microsoft.com/office/drawing/2014/main" id="{91B4DF93-052B-E44C-A6C3-E0EAAD2C39D8}"/>
              </a:ext>
            </a:extLst>
          </p:cNvPr>
          <p:cNvSpPr txBox="1"/>
          <p:nvPr/>
        </p:nvSpPr>
        <p:spPr>
          <a:xfrm>
            <a:off x="3182504" y="5505142"/>
            <a:ext cx="492444"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ひとり</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026A3CC1-EB2F-1E47-9EE4-9530E9AB6163}"/>
              </a:ext>
            </a:extLst>
          </p:cNvPr>
          <p:cNvSpPr txBox="1"/>
          <p:nvPr/>
        </p:nvSpPr>
        <p:spPr>
          <a:xfrm>
            <a:off x="4136926" y="5505142"/>
            <a:ext cx="697627"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はっぴょう</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0B71EED5-6FC0-2A48-98A4-16E9686FB190}"/>
              </a:ext>
            </a:extLst>
          </p:cNvPr>
          <p:cNvSpPr txBox="1"/>
          <p:nvPr/>
        </p:nvSpPr>
        <p:spPr>
          <a:xfrm>
            <a:off x="5180047" y="5505142"/>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あと</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9CAE7E0C-C9F3-A245-85B0-1ADE53E42764}"/>
              </a:ext>
            </a:extLst>
          </p:cNvPr>
          <p:cNvSpPr txBox="1"/>
          <p:nvPr/>
        </p:nvSpPr>
        <p:spPr>
          <a:xfrm>
            <a:off x="1942916" y="5932980"/>
            <a:ext cx="1114408"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い   けん こう  かん</a:t>
            </a:r>
          </a:p>
        </p:txBody>
      </p:sp>
      <p:sp>
        <p:nvSpPr>
          <p:cNvPr id="17" name="テキスト ボックス 16">
            <a:extLst>
              <a:ext uri="{FF2B5EF4-FFF2-40B4-BE49-F238E27FC236}">
                <a16:creationId xmlns:a16="http://schemas.microsoft.com/office/drawing/2014/main" id="{EE6BBEA5-7D50-D140-98A2-26EF0FF9FA96}"/>
              </a:ext>
            </a:extLst>
          </p:cNvPr>
          <p:cNvSpPr txBox="1"/>
          <p:nvPr/>
        </p:nvSpPr>
        <p:spPr>
          <a:xfrm>
            <a:off x="3367256" y="1761287"/>
            <a:ext cx="59824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せい   り</a:t>
            </a:r>
          </a:p>
        </p:txBody>
      </p:sp>
      <p:sp>
        <p:nvSpPr>
          <p:cNvPr id="18" name="テキスト ボックス 17">
            <a:extLst>
              <a:ext uri="{FF2B5EF4-FFF2-40B4-BE49-F238E27FC236}">
                <a16:creationId xmlns:a16="http://schemas.microsoft.com/office/drawing/2014/main" id="{6BEBC2B2-34C7-3B40-A001-674802FBB998}"/>
              </a:ext>
            </a:extLst>
          </p:cNvPr>
          <p:cNvSpPr txBox="1"/>
          <p:nvPr/>
        </p:nvSpPr>
        <p:spPr>
          <a:xfrm>
            <a:off x="4443287" y="1761287"/>
            <a:ext cx="59824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じ   ぶん</a:t>
            </a:r>
          </a:p>
        </p:txBody>
      </p:sp>
      <p:sp>
        <p:nvSpPr>
          <p:cNvPr id="19" name="テキスト ボックス 18">
            <a:extLst>
              <a:ext uri="{FF2B5EF4-FFF2-40B4-BE49-F238E27FC236}">
                <a16:creationId xmlns:a16="http://schemas.microsoft.com/office/drawing/2014/main" id="{22CB22EB-F30E-1D44-A621-47A303890927}"/>
              </a:ext>
            </a:extLst>
          </p:cNvPr>
          <p:cNvSpPr txBox="1"/>
          <p:nvPr/>
        </p:nvSpPr>
        <p:spPr>
          <a:xfrm>
            <a:off x="5407809" y="1761287"/>
            <a:ext cx="63030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さい がい</a:t>
            </a:r>
          </a:p>
        </p:txBody>
      </p:sp>
      <p:sp>
        <p:nvSpPr>
          <p:cNvPr id="20" name="テキスト ボックス 19">
            <a:extLst>
              <a:ext uri="{FF2B5EF4-FFF2-40B4-BE49-F238E27FC236}">
                <a16:creationId xmlns:a16="http://schemas.microsoft.com/office/drawing/2014/main" id="{7A70BF91-1090-C948-949F-A575BC5FD382}"/>
              </a:ext>
            </a:extLst>
          </p:cNvPr>
          <p:cNvSpPr txBox="1"/>
          <p:nvPr/>
        </p:nvSpPr>
        <p:spPr>
          <a:xfrm>
            <a:off x="7152613" y="1761287"/>
            <a:ext cx="697627"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はっぴょう</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A767E6E-7898-4A45-9E36-C368C2A00DED}"/>
              </a:ext>
            </a:extLst>
          </p:cNvPr>
          <p:cNvSpPr txBox="1"/>
          <p:nvPr/>
        </p:nvSpPr>
        <p:spPr>
          <a:xfrm>
            <a:off x="1653341" y="2315865"/>
            <a:ext cx="1114408"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い   けん こう  かん</a:t>
            </a:r>
          </a:p>
        </p:txBody>
      </p:sp>
      <p:sp>
        <p:nvSpPr>
          <p:cNvPr id="22" name="テキスト ボックス 21">
            <a:extLst>
              <a:ext uri="{FF2B5EF4-FFF2-40B4-BE49-F238E27FC236}">
                <a16:creationId xmlns:a16="http://schemas.microsoft.com/office/drawing/2014/main" id="{8C3AB297-5A2F-F843-B2D1-CA168588E772}"/>
              </a:ext>
            </a:extLst>
          </p:cNvPr>
          <p:cNvSpPr txBox="1"/>
          <p:nvPr/>
        </p:nvSpPr>
        <p:spPr>
          <a:xfrm>
            <a:off x="1726603" y="2889025"/>
            <a:ext cx="1255472"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い    けん   こう   かん</a:t>
            </a:r>
          </a:p>
        </p:txBody>
      </p:sp>
      <p:sp>
        <p:nvSpPr>
          <p:cNvPr id="23" name="テキスト ボックス 22">
            <a:extLst>
              <a:ext uri="{FF2B5EF4-FFF2-40B4-BE49-F238E27FC236}">
                <a16:creationId xmlns:a16="http://schemas.microsoft.com/office/drawing/2014/main" id="{3FD94030-EEF7-9F4C-A038-6966458CEC13}"/>
              </a:ext>
            </a:extLst>
          </p:cNvPr>
          <p:cNvSpPr txBox="1"/>
          <p:nvPr/>
        </p:nvSpPr>
        <p:spPr>
          <a:xfrm>
            <a:off x="3799904" y="2889025"/>
            <a:ext cx="389851"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つう</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DDF40ED4-69ED-6746-8A99-E079BDDD2FE6}"/>
              </a:ext>
            </a:extLst>
          </p:cNvPr>
          <p:cNvSpPr txBox="1"/>
          <p:nvPr/>
        </p:nvSpPr>
        <p:spPr>
          <a:xfrm>
            <a:off x="1733110" y="3463758"/>
            <a:ext cx="63350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み    のが</a:t>
            </a:r>
          </a:p>
        </p:txBody>
      </p:sp>
      <p:sp>
        <p:nvSpPr>
          <p:cNvPr id="25" name="テキスト ボックス 24">
            <a:extLst>
              <a:ext uri="{FF2B5EF4-FFF2-40B4-BE49-F238E27FC236}">
                <a16:creationId xmlns:a16="http://schemas.microsoft.com/office/drawing/2014/main" id="{4B6F81F7-8927-4B49-B0C2-D464C2820033}"/>
              </a:ext>
            </a:extLst>
          </p:cNvPr>
          <p:cNvSpPr txBox="1"/>
          <p:nvPr/>
        </p:nvSpPr>
        <p:spPr>
          <a:xfrm>
            <a:off x="3489513" y="3463758"/>
            <a:ext cx="389851"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てん</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CBC3D5E9-CBD3-4B46-9E1E-13B2BCA4F7DA}"/>
              </a:ext>
            </a:extLst>
          </p:cNvPr>
          <p:cNvSpPr txBox="1"/>
          <p:nvPr/>
        </p:nvSpPr>
        <p:spPr>
          <a:xfrm>
            <a:off x="5029455" y="3463758"/>
            <a:ext cx="66556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かく  にん</a:t>
            </a:r>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772031" y="264258"/>
            <a:ext cx="1298753"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い   けん こう かん</a:t>
            </a:r>
          </a:p>
        </p:txBody>
      </p:sp>
      <p:sp>
        <p:nvSpPr>
          <p:cNvPr id="28" name="テキスト ボックス 27">
            <a:extLst>
              <a:ext uri="{FF2B5EF4-FFF2-40B4-BE49-F238E27FC236}">
                <a16:creationId xmlns:a16="http://schemas.microsoft.com/office/drawing/2014/main" id="{3B9A6AC1-B58B-8049-BD80-7FE24AB29EEB}"/>
              </a:ext>
            </a:extLst>
          </p:cNvPr>
          <p:cNvSpPr txBox="1"/>
          <p:nvPr/>
        </p:nvSpPr>
        <p:spPr>
          <a:xfrm>
            <a:off x="3538580" y="264258"/>
            <a:ext cx="740908"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さい がい</a:t>
            </a:r>
          </a:p>
        </p:txBody>
      </p:sp>
      <p:sp>
        <p:nvSpPr>
          <p:cNvPr id="29" name="テキスト ボックス 28">
            <a:extLst>
              <a:ext uri="{FF2B5EF4-FFF2-40B4-BE49-F238E27FC236}">
                <a16:creationId xmlns:a16="http://schemas.microsoft.com/office/drawing/2014/main" id="{A05AE143-BDDF-4B4F-A98D-DF041EDEA85B}"/>
              </a:ext>
            </a:extLst>
          </p:cNvPr>
          <p:cNvSpPr txBox="1"/>
          <p:nvPr/>
        </p:nvSpPr>
        <p:spPr>
          <a:xfrm>
            <a:off x="5367380" y="264258"/>
            <a:ext cx="740908"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すい がい</a:t>
            </a:r>
          </a:p>
        </p:txBody>
      </p:sp>
      <p:sp>
        <p:nvSpPr>
          <p:cNvPr id="30" name="テキスト ボックス 29">
            <a:extLst>
              <a:ext uri="{FF2B5EF4-FFF2-40B4-BE49-F238E27FC236}">
                <a16:creationId xmlns:a16="http://schemas.microsoft.com/office/drawing/2014/main" id="{E8951AC8-D0B9-7B47-A363-8B24DD6772CA}"/>
              </a:ext>
            </a:extLst>
          </p:cNvPr>
          <p:cNvSpPr txBox="1"/>
          <p:nvPr/>
        </p:nvSpPr>
        <p:spPr>
          <a:xfrm>
            <a:off x="6343711" y="264258"/>
            <a:ext cx="1298753"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ど  しゃ  さい がい</a:t>
            </a:r>
          </a:p>
        </p:txBody>
      </p:sp>
    </p:spTree>
    <p:extLst>
      <p:ext uri="{BB962C8B-B14F-4D97-AF65-F5344CB8AC3E}">
        <p14:creationId xmlns:p14="http://schemas.microsoft.com/office/powerpoint/2010/main" val="148697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a:extLst>
              <a:ext uri="{FF2B5EF4-FFF2-40B4-BE49-F238E27FC236}">
                <a16:creationId xmlns:a16="http://schemas.microsoft.com/office/drawing/2014/main" id="{3A4960A8-F802-F045-BC82-60A6FC72E2DD}"/>
              </a:ext>
            </a:extLst>
          </p:cNvPr>
          <p:cNvSpPr/>
          <p:nvPr/>
        </p:nvSpPr>
        <p:spPr>
          <a:xfrm>
            <a:off x="0" y="5168559"/>
            <a:ext cx="9144000" cy="130210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BC07713F-5B9F-504B-9288-9B3DAD40691A}"/>
              </a:ext>
            </a:extLst>
          </p:cNvPr>
          <p:cNvSpPr>
            <a:spLocks noGrp="1"/>
          </p:cNvSpPr>
          <p:nvPr>
            <p:ph type="body" sz="quarter" idx="11"/>
          </p:nvPr>
        </p:nvSpPr>
        <p:spPr/>
        <p:txBody>
          <a:bodyPr/>
          <a:lstStyle/>
          <a:p>
            <a:r>
              <a:rPr kumimoji="1" lang="en-US" altLang="ja-JP" dirty="0"/>
              <a:t>4</a:t>
            </a:r>
            <a:endParaRPr kumimoji="1" lang="ja-JP" altLang="en-US"/>
          </a:p>
        </p:txBody>
      </p:sp>
      <p:sp>
        <p:nvSpPr>
          <p:cNvPr id="4" name="テキスト プレースホルダー 3">
            <a:extLst>
              <a:ext uri="{FF2B5EF4-FFF2-40B4-BE49-F238E27FC236}">
                <a16:creationId xmlns:a16="http://schemas.microsoft.com/office/drawing/2014/main" id="{33937EEA-E141-5F43-B048-44FF2F301D60}"/>
              </a:ext>
            </a:extLst>
          </p:cNvPr>
          <p:cNvSpPr>
            <a:spLocks noGrp="1"/>
          </p:cNvSpPr>
          <p:nvPr>
            <p:ph type="body" sz="quarter" idx="13"/>
          </p:nvPr>
        </p:nvSpPr>
        <p:spPr/>
        <p:txBody>
          <a:bodyPr/>
          <a:lstStyle/>
          <a:p>
            <a:endParaRPr kumimoji="1" lang="ja-JP" altLang="en-US" dirty="0"/>
          </a:p>
        </p:txBody>
      </p:sp>
      <p:sp>
        <p:nvSpPr>
          <p:cNvPr id="5" name="テキスト プレースホルダー 3">
            <a:extLst>
              <a:ext uri="{FF2B5EF4-FFF2-40B4-BE49-F238E27FC236}">
                <a16:creationId xmlns:a16="http://schemas.microsoft.com/office/drawing/2014/main" id="{A9113EA6-4CA5-6242-89E3-D784880CD57E}"/>
              </a:ext>
            </a:extLst>
          </p:cNvPr>
          <p:cNvSpPr txBox="1">
            <a:spLocks/>
          </p:cNvSpPr>
          <p:nvPr/>
        </p:nvSpPr>
        <p:spPr>
          <a:xfrm>
            <a:off x="2292283" y="57277"/>
            <a:ext cx="4559434"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sz="1800">
                <a:solidFill>
                  <a:srgbClr val="404040"/>
                </a:solidFill>
              </a:rPr>
              <a:t>ハザードマップに色が塗られていなくても</a:t>
            </a:r>
            <a:endParaRPr kumimoji="1" lang="en-US" altLang="ja-JP" sz="1800" dirty="0">
              <a:solidFill>
                <a:srgbClr val="404040"/>
              </a:solidFill>
            </a:endParaRPr>
          </a:p>
          <a:p>
            <a:pPr>
              <a:lnSpc>
                <a:spcPts val="2000"/>
              </a:lnSpc>
            </a:pPr>
            <a:r>
              <a:rPr kumimoji="1" lang="ja-JP" altLang="en-US">
                <a:solidFill>
                  <a:srgbClr val="404040"/>
                </a:solidFill>
              </a:rPr>
              <a:t>「災害リスク」のある場所</a:t>
            </a:r>
          </a:p>
        </p:txBody>
      </p:sp>
      <p:sp>
        <p:nvSpPr>
          <p:cNvPr id="6" name="テキスト ボックス 5">
            <a:extLst>
              <a:ext uri="{FF2B5EF4-FFF2-40B4-BE49-F238E27FC236}">
                <a16:creationId xmlns:a16="http://schemas.microsoft.com/office/drawing/2014/main" id="{13703B14-501F-2F40-B135-4F43CB997FA5}"/>
              </a:ext>
            </a:extLst>
          </p:cNvPr>
          <p:cNvSpPr txBox="1"/>
          <p:nvPr/>
        </p:nvSpPr>
        <p:spPr>
          <a:xfrm>
            <a:off x="2691488" y="285597"/>
            <a:ext cx="813044" cy="246221"/>
          </a:xfrm>
          <a:prstGeom prst="rect">
            <a:avLst/>
          </a:prstGeom>
          <a:noFill/>
        </p:spPr>
        <p:txBody>
          <a:bodyPr wrap="none" rtlCol="0">
            <a:spAutoFit/>
          </a:bodyPr>
          <a:lstStyle/>
          <a:p>
            <a:pPr algn="ctr"/>
            <a:r>
              <a:rPr kumimoji="1" lang="ja-JP" altLang="en-US" sz="1000" dirty="0">
                <a:solidFill>
                  <a:srgbClr val="404040"/>
                </a:solidFill>
              </a:rPr>
              <a:t>さい    がい</a:t>
            </a:r>
          </a:p>
        </p:txBody>
      </p:sp>
      <p:sp>
        <p:nvSpPr>
          <p:cNvPr id="7" name="テキスト ボックス 6">
            <a:extLst>
              <a:ext uri="{FF2B5EF4-FFF2-40B4-BE49-F238E27FC236}">
                <a16:creationId xmlns:a16="http://schemas.microsoft.com/office/drawing/2014/main" id="{1F9B3876-6C06-DE46-B9EA-8D85EA694053}"/>
              </a:ext>
            </a:extLst>
          </p:cNvPr>
          <p:cNvSpPr txBox="1"/>
          <p:nvPr/>
        </p:nvSpPr>
        <p:spPr>
          <a:xfrm>
            <a:off x="5992479" y="285597"/>
            <a:ext cx="684804" cy="246221"/>
          </a:xfrm>
          <a:prstGeom prst="rect">
            <a:avLst/>
          </a:prstGeom>
          <a:noFill/>
        </p:spPr>
        <p:txBody>
          <a:bodyPr wrap="none" rtlCol="0">
            <a:spAutoFit/>
          </a:bodyPr>
          <a:lstStyle/>
          <a:p>
            <a:pPr algn="ctr"/>
            <a:r>
              <a:rPr kumimoji="1" lang="ja-JP" altLang="en-US" sz="1000" dirty="0">
                <a:solidFill>
                  <a:srgbClr val="404040"/>
                </a:solidFill>
              </a:rPr>
              <a:t>ば    しょ</a:t>
            </a:r>
          </a:p>
        </p:txBody>
      </p:sp>
      <p:sp>
        <p:nvSpPr>
          <p:cNvPr id="8" name="テキスト ボックス 7">
            <a:extLst>
              <a:ext uri="{FF2B5EF4-FFF2-40B4-BE49-F238E27FC236}">
                <a16:creationId xmlns:a16="http://schemas.microsoft.com/office/drawing/2014/main" id="{85F94DE4-F0A3-0649-85BD-5F347C44C2FC}"/>
              </a:ext>
            </a:extLst>
          </p:cNvPr>
          <p:cNvSpPr txBox="1"/>
          <p:nvPr/>
        </p:nvSpPr>
        <p:spPr>
          <a:xfrm>
            <a:off x="371032" y="124492"/>
            <a:ext cx="1654584" cy="707886"/>
          </a:xfrm>
          <a:prstGeom prst="rect">
            <a:avLst/>
          </a:prstGeom>
          <a:noFill/>
        </p:spPr>
        <p:txBody>
          <a:bodyPr wrap="square" rtlCol="0">
            <a:spAutoFit/>
          </a:bodyPr>
          <a:lstStyle/>
          <a:p>
            <a:r>
              <a:rPr kumimoji="1" lang="ja-JP" altLang="en-US" sz="1200" b="1">
                <a:solidFill>
                  <a:srgbClr val="404040"/>
                </a:solidFill>
              </a:rPr>
              <a:t>特に意識してほしい</a:t>
            </a:r>
            <a:endParaRPr kumimoji="1" lang="en-US" altLang="ja-JP" sz="1200" b="1" dirty="0">
              <a:solidFill>
                <a:srgbClr val="404040"/>
              </a:solidFill>
            </a:endParaRPr>
          </a:p>
          <a:p>
            <a:r>
              <a:rPr kumimoji="1" lang="ja-JP" altLang="en-US" sz="2800" b="1">
                <a:solidFill>
                  <a:srgbClr val="404040"/>
                </a:solidFill>
              </a:rPr>
              <a:t>ポイント</a:t>
            </a:r>
          </a:p>
        </p:txBody>
      </p:sp>
      <p:grpSp>
        <p:nvGrpSpPr>
          <p:cNvPr id="3" name="グループ化 2">
            <a:extLst>
              <a:ext uri="{FF2B5EF4-FFF2-40B4-BE49-F238E27FC236}">
                <a16:creationId xmlns:a16="http://schemas.microsoft.com/office/drawing/2014/main" id="{02F4002C-B2F4-440F-87EC-38EE147BA11F}"/>
              </a:ext>
            </a:extLst>
          </p:cNvPr>
          <p:cNvGrpSpPr/>
          <p:nvPr/>
        </p:nvGrpSpPr>
        <p:grpSpPr>
          <a:xfrm>
            <a:off x="358775" y="958868"/>
            <a:ext cx="2535032" cy="487961"/>
            <a:chOff x="358775" y="958868"/>
            <a:chExt cx="2535032" cy="487961"/>
          </a:xfrm>
        </p:grpSpPr>
        <p:sp>
          <p:nvSpPr>
            <p:cNvPr id="14" name="正方形/長方形 13">
              <a:extLst>
                <a:ext uri="{FF2B5EF4-FFF2-40B4-BE49-F238E27FC236}">
                  <a16:creationId xmlns:a16="http://schemas.microsoft.com/office/drawing/2014/main" id="{FF3C0DBD-E602-A64E-AF9B-247D297E729F}"/>
                </a:ext>
              </a:extLst>
            </p:cNvPr>
            <p:cNvSpPr/>
            <p:nvPr/>
          </p:nvSpPr>
          <p:spPr>
            <a:xfrm>
              <a:off x="358775" y="958868"/>
              <a:ext cx="2535032"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2BF060C-1849-3F46-A3AC-10C56CD15E3B}"/>
                </a:ext>
              </a:extLst>
            </p:cNvPr>
            <p:cNvSpPr/>
            <p:nvPr/>
          </p:nvSpPr>
          <p:spPr>
            <a:xfrm>
              <a:off x="464771" y="1023636"/>
              <a:ext cx="2346159" cy="423193"/>
            </a:xfrm>
            <a:prstGeom prst="rect">
              <a:avLst/>
            </a:prstGeom>
          </p:spPr>
          <p:txBody>
            <a:bodyPr>
              <a:spAutoFit/>
            </a:bodyPr>
            <a:lstStyle/>
            <a:p>
              <a:pPr algn="ctr">
                <a:lnSpc>
                  <a:spcPts val="2800"/>
                </a:lnSpc>
              </a:pPr>
              <a:r>
                <a:rPr lang="ja-JP" altLang="en-US" sz="1600" b="1">
                  <a:latin typeface="Meiryo" panose="020B0604030504040204" pitchFamily="34" charset="-128"/>
                  <a:ea typeface="Meiryo" panose="020B0604030504040204" pitchFamily="34" charset="-128"/>
                </a:rPr>
                <a:t>川の近く</a:t>
              </a:r>
              <a:endParaRPr lang="en-US" altLang="ja-JP" sz="1600" b="1"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214FC946-E9F9-3B42-B500-2903B2B06840}"/>
                </a:ext>
              </a:extLst>
            </p:cNvPr>
            <p:cNvSpPr txBox="1"/>
            <p:nvPr/>
          </p:nvSpPr>
          <p:spPr>
            <a:xfrm>
              <a:off x="1146180" y="970451"/>
              <a:ext cx="389850"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かわ</a:t>
              </a:r>
            </a:p>
          </p:txBody>
        </p:sp>
        <p:sp>
          <p:nvSpPr>
            <p:cNvPr id="22" name="テキスト ボックス 21">
              <a:extLst>
                <a:ext uri="{FF2B5EF4-FFF2-40B4-BE49-F238E27FC236}">
                  <a16:creationId xmlns:a16="http://schemas.microsoft.com/office/drawing/2014/main" id="{2EA54CFE-47AD-1244-9873-4E3D7AFF648C}"/>
                </a:ext>
              </a:extLst>
            </p:cNvPr>
            <p:cNvSpPr txBox="1"/>
            <p:nvPr/>
          </p:nvSpPr>
          <p:spPr>
            <a:xfrm>
              <a:off x="1545191" y="970451"/>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ちか</a:t>
              </a:r>
            </a:p>
          </p:txBody>
        </p:sp>
      </p:grpSp>
      <p:grpSp>
        <p:nvGrpSpPr>
          <p:cNvPr id="47" name="グループ化 46">
            <a:extLst>
              <a:ext uri="{FF2B5EF4-FFF2-40B4-BE49-F238E27FC236}">
                <a16:creationId xmlns:a16="http://schemas.microsoft.com/office/drawing/2014/main" id="{E9294B56-8B54-42CC-8ED1-F3123337C52C}"/>
              </a:ext>
            </a:extLst>
          </p:cNvPr>
          <p:cNvGrpSpPr/>
          <p:nvPr/>
        </p:nvGrpSpPr>
        <p:grpSpPr>
          <a:xfrm>
            <a:off x="3073752" y="958868"/>
            <a:ext cx="3122738" cy="485140"/>
            <a:chOff x="3073752" y="958868"/>
            <a:chExt cx="3122738" cy="485140"/>
          </a:xfrm>
        </p:grpSpPr>
        <p:sp>
          <p:nvSpPr>
            <p:cNvPr id="12" name="正方形/長方形 11">
              <a:extLst>
                <a:ext uri="{FF2B5EF4-FFF2-40B4-BE49-F238E27FC236}">
                  <a16:creationId xmlns:a16="http://schemas.microsoft.com/office/drawing/2014/main" id="{5B09CE5C-B643-B942-943B-CA1FE7642A1F}"/>
                </a:ext>
              </a:extLst>
            </p:cNvPr>
            <p:cNvSpPr/>
            <p:nvPr/>
          </p:nvSpPr>
          <p:spPr>
            <a:xfrm>
              <a:off x="3166629" y="958868"/>
              <a:ext cx="2936984"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6DB51F0-8BBA-6A4D-A0AB-F3200572AC50}"/>
                </a:ext>
              </a:extLst>
            </p:cNvPr>
            <p:cNvSpPr/>
            <p:nvPr/>
          </p:nvSpPr>
          <p:spPr>
            <a:xfrm>
              <a:off x="3073752" y="1020814"/>
              <a:ext cx="3122738" cy="423193"/>
            </a:xfrm>
            <a:prstGeom prst="rect">
              <a:avLst/>
            </a:prstGeom>
          </p:spPr>
          <p:txBody>
            <a:bodyPr>
              <a:spAutoFit/>
            </a:bodyPr>
            <a:lstStyle/>
            <a:p>
              <a:pPr algn="ctr">
                <a:lnSpc>
                  <a:spcPts val="2800"/>
                </a:lnSpc>
              </a:pPr>
              <a:r>
                <a:rPr lang="ja-JP" altLang="en-US" sz="1600" b="1" dirty="0">
                  <a:latin typeface="Meiryo" panose="020B0604030504040204" pitchFamily="34" charset="-128"/>
                  <a:ea typeface="Meiryo" panose="020B0604030504040204" pitchFamily="34" charset="-128"/>
                </a:rPr>
                <a:t>川の高さと同じ高さの場所</a:t>
              </a:r>
              <a:endParaRPr lang="en-US" altLang="ja-JP" sz="1600" b="1" dirty="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05DF815C-FB36-954B-BAAD-E640B58EB4C9}"/>
                </a:ext>
              </a:extLst>
            </p:cNvPr>
            <p:cNvSpPr txBox="1"/>
            <p:nvPr/>
          </p:nvSpPr>
          <p:spPr>
            <a:xfrm>
              <a:off x="3322227" y="970451"/>
              <a:ext cx="389850"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かわ</a:t>
              </a:r>
            </a:p>
          </p:txBody>
        </p:sp>
        <p:sp>
          <p:nvSpPr>
            <p:cNvPr id="24" name="テキスト ボックス 23">
              <a:extLst>
                <a:ext uri="{FF2B5EF4-FFF2-40B4-BE49-F238E27FC236}">
                  <a16:creationId xmlns:a16="http://schemas.microsoft.com/office/drawing/2014/main" id="{987D0475-B7C2-1F4F-840F-1C9B4818461F}"/>
                </a:ext>
              </a:extLst>
            </p:cNvPr>
            <p:cNvSpPr txBox="1"/>
            <p:nvPr/>
          </p:nvSpPr>
          <p:spPr>
            <a:xfrm>
              <a:off x="3729551" y="970451"/>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たか</a:t>
              </a:r>
            </a:p>
          </p:txBody>
        </p:sp>
        <p:sp>
          <p:nvSpPr>
            <p:cNvPr id="25" name="テキスト ボックス 24">
              <a:extLst>
                <a:ext uri="{FF2B5EF4-FFF2-40B4-BE49-F238E27FC236}">
                  <a16:creationId xmlns:a16="http://schemas.microsoft.com/office/drawing/2014/main" id="{27C66DFB-E3B0-A940-87D8-95846C0E1F34}"/>
                </a:ext>
              </a:extLst>
            </p:cNvPr>
            <p:cNvSpPr txBox="1"/>
            <p:nvPr/>
          </p:nvSpPr>
          <p:spPr>
            <a:xfrm>
              <a:off x="4328066" y="970451"/>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おな</a:t>
              </a:r>
            </a:p>
          </p:txBody>
        </p:sp>
        <p:sp>
          <p:nvSpPr>
            <p:cNvPr id="26" name="テキスト ボックス 25">
              <a:extLst>
                <a:ext uri="{FF2B5EF4-FFF2-40B4-BE49-F238E27FC236}">
                  <a16:creationId xmlns:a16="http://schemas.microsoft.com/office/drawing/2014/main" id="{32BAE9AF-96EA-9042-9504-0E8F657E3A1D}"/>
                </a:ext>
              </a:extLst>
            </p:cNvPr>
            <p:cNvSpPr txBox="1"/>
            <p:nvPr/>
          </p:nvSpPr>
          <p:spPr>
            <a:xfrm>
              <a:off x="4743703" y="970451"/>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たか</a:t>
              </a:r>
            </a:p>
          </p:txBody>
        </p:sp>
        <p:sp>
          <p:nvSpPr>
            <p:cNvPr id="27" name="テキスト ボックス 26">
              <a:extLst>
                <a:ext uri="{FF2B5EF4-FFF2-40B4-BE49-F238E27FC236}">
                  <a16:creationId xmlns:a16="http://schemas.microsoft.com/office/drawing/2014/main" id="{F482ECA9-07AB-9A4E-9D9F-4BD2EB95D441}"/>
                </a:ext>
              </a:extLst>
            </p:cNvPr>
            <p:cNvSpPr txBox="1"/>
            <p:nvPr/>
          </p:nvSpPr>
          <p:spPr>
            <a:xfrm>
              <a:off x="5399566" y="970451"/>
              <a:ext cx="52771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ば しょ</a:t>
              </a:r>
            </a:p>
          </p:txBody>
        </p:sp>
      </p:grpSp>
      <p:grpSp>
        <p:nvGrpSpPr>
          <p:cNvPr id="51" name="グループ化 50">
            <a:extLst>
              <a:ext uri="{FF2B5EF4-FFF2-40B4-BE49-F238E27FC236}">
                <a16:creationId xmlns:a16="http://schemas.microsoft.com/office/drawing/2014/main" id="{4FBF0F01-762B-49B0-9B7F-776E0A6D9948}"/>
              </a:ext>
            </a:extLst>
          </p:cNvPr>
          <p:cNvGrpSpPr/>
          <p:nvPr/>
        </p:nvGrpSpPr>
        <p:grpSpPr>
          <a:xfrm>
            <a:off x="6363855" y="958868"/>
            <a:ext cx="2421370" cy="487961"/>
            <a:chOff x="6363855" y="958868"/>
            <a:chExt cx="2421370" cy="487961"/>
          </a:xfrm>
        </p:grpSpPr>
        <p:sp>
          <p:nvSpPr>
            <p:cNvPr id="13" name="正方形/長方形 12">
              <a:extLst>
                <a:ext uri="{FF2B5EF4-FFF2-40B4-BE49-F238E27FC236}">
                  <a16:creationId xmlns:a16="http://schemas.microsoft.com/office/drawing/2014/main" id="{8E4EC123-C3DD-EE46-A177-55C26FA99DAA}"/>
                </a:ext>
              </a:extLst>
            </p:cNvPr>
            <p:cNvSpPr/>
            <p:nvPr/>
          </p:nvSpPr>
          <p:spPr>
            <a:xfrm>
              <a:off x="6363855" y="958868"/>
              <a:ext cx="2421370"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9F16AB6-CE95-AD43-B91D-105C30F4C00F}"/>
                </a:ext>
              </a:extLst>
            </p:cNvPr>
            <p:cNvSpPr/>
            <p:nvPr/>
          </p:nvSpPr>
          <p:spPr>
            <a:xfrm>
              <a:off x="6605052" y="1023636"/>
              <a:ext cx="1938976" cy="423193"/>
            </a:xfrm>
            <a:prstGeom prst="rect">
              <a:avLst/>
            </a:prstGeom>
          </p:spPr>
          <p:txBody>
            <a:bodyPr>
              <a:spAutoFit/>
            </a:bodyPr>
            <a:lstStyle/>
            <a:p>
              <a:pPr algn="ctr">
                <a:lnSpc>
                  <a:spcPts val="2800"/>
                </a:lnSpc>
              </a:pPr>
              <a:r>
                <a:rPr lang="ja-JP" altLang="en-US" sz="1600" b="1">
                  <a:latin typeface="Meiryo" panose="020B0604030504040204" pitchFamily="34" charset="-128"/>
                  <a:ea typeface="Meiryo" panose="020B0604030504040204" pitchFamily="34" charset="-128"/>
                </a:rPr>
                <a:t>堤防より低い場所</a:t>
              </a:r>
              <a:endParaRPr lang="en-US" altLang="ja-JP" sz="1600" b="1" dirty="0">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48716586-1E18-6242-B56F-28BF187625CD}"/>
                </a:ext>
              </a:extLst>
            </p:cNvPr>
            <p:cNvSpPr txBox="1"/>
            <p:nvPr/>
          </p:nvSpPr>
          <p:spPr>
            <a:xfrm>
              <a:off x="6652791" y="970451"/>
              <a:ext cx="595036"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ていぼう</a:t>
              </a:r>
            </a:p>
          </p:txBody>
        </p:sp>
        <p:sp>
          <p:nvSpPr>
            <p:cNvPr id="29" name="テキスト ボックス 28">
              <a:extLst>
                <a:ext uri="{FF2B5EF4-FFF2-40B4-BE49-F238E27FC236}">
                  <a16:creationId xmlns:a16="http://schemas.microsoft.com/office/drawing/2014/main" id="{E9EDC516-E064-1043-8DB2-48131F8C2DEB}"/>
                </a:ext>
              </a:extLst>
            </p:cNvPr>
            <p:cNvSpPr txBox="1"/>
            <p:nvPr/>
          </p:nvSpPr>
          <p:spPr>
            <a:xfrm>
              <a:off x="7495216" y="970451"/>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ひく</a:t>
              </a:r>
            </a:p>
          </p:txBody>
        </p:sp>
        <p:sp>
          <p:nvSpPr>
            <p:cNvPr id="30" name="テキスト ボックス 29">
              <a:extLst>
                <a:ext uri="{FF2B5EF4-FFF2-40B4-BE49-F238E27FC236}">
                  <a16:creationId xmlns:a16="http://schemas.microsoft.com/office/drawing/2014/main" id="{6A52187B-5011-0C49-B57E-F1F77DF2E26D}"/>
                </a:ext>
              </a:extLst>
            </p:cNvPr>
            <p:cNvSpPr txBox="1"/>
            <p:nvPr/>
          </p:nvSpPr>
          <p:spPr>
            <a:xfrm>
              <a:off x="7943261" y="970451"/>
              <a:ext cx="52771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ば しょ</a:t>
              </a:r>
            </a:p>
          </p:txBody>
        </p:sp>
      </p:grpSp>
      <p:grpSp>
        <p:nvGrpSpPr>
          <p:cNvPr id="10" name="グループ化 9">
            <a:extLst>
              <a:ext uri="{FF2B5EF4-FFF2-40B4-BE49-F238E27FC236}">
                <a16:creationId xmlns:a16="http://schemas.microsoft.com/office/drawing/2014/main" id="{1FF8A6DC-D4F2-4D6A-8501-057824849E50}"/>
              </a:ext>
            </a:extLst>
          </p:cNvPr>
          <p:cNvGrpSpPr/>
          <p:nvPr/>
        </p:nvGrpSpPr>
        <p:grpSpPr>
          <a:xfrm>
            <a:off x="396380" y="3012807"/>
            <a:ext cx="2346159" cy="1141338"/>
            <a:chOff x="396380" y="3012807"/>
            <a:chExt cx="2346159" cy="1141338"/>
          </a:xfrm>
        </p:grpSpPr>
        <p:sp>
          <p:nvSpPr>
            <p:cNvPr id="15" name="正方形/長方形 14">
              <a:extLst>
                <a:ext uri="{FF2B5EF4-FFF2-40B4-BE49-F238E27FC236}">
                  <a16:creationId xmlns:a16="http://schemas.microsoft.com/office/drawing/2014/main" id="{83628762-FF79-064C-9861-B4EB63A73A40}"/>
                </a:ext>
              </a:extLst>
            </p:cNvPr>
            <p:cNvSpPr/>
            <p:nvPr/>
          </p:nvSpPr>
          <p:spPr>
            <a:xfrm>
              <a:off x="396380" y="3012807"/>
              <a:ext cx="2346159" cy="1141338"/>
            </a:xfrm>
            <a:prstGeom prst="rect">
              <a:avLst/>
            </a:prstGeom>
          </p:spPr>
          <p:txBody>
            <a:bodyPr>
              <a:spAutoFit/>
            </a:bodyPr>
            <a:lstStyle/>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あっという間に</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水位が上昇し</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危険になる川も！</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4BC9276E-C832-B94B-95BC-C8B8F2C6E5C6}"/>
                </a:ext>
              </a:extLst>
            </p:cNvPr>
            <p:cNvSpPr txBox="1"/>
            <p:nvPr/>
          </p:nvSpPr>
          <p:spPr>
            <a:xfrm>
              <a:off x="856243" y="3251913"/>
              <a:ext cx="562976"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すい  い</a:t>
              </a:r>
            </a:p>
          </p:txBody>
        </p:sp>
        <p:sp>
          <p:nvSpPr>
            <p:cNvPr id="33" name="テキスト ボックス 32">
              <a:extLst>
                <a:ext uri="{FF2B5EF4-FFF2-40B4-BE49-F238E27FC236}">
                  <a16:creationId xmlns:a16="http://schemas.microsoft.com/office/drawing/2014/main" id="{D318BE0D-BCF6-F146-BDF8-7A19088FECBB}"/>
                </a:ext>
              </a:extLst>
            </p:cNvPr>
            <p:cNvSpPr txBox="1"/>
            <p:nvPr/>
          </p:nvSpPr>
          <p:spPr>
            <a:xfrm>
              <a:off x="1371367" y="3251913"/>
              <a:ext cx="800220"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じょうしょう</a:t>
              </a:r>
            </a:p>
          </p:txBody>
        </p:sp>
        <p:sp>
          <p:nvSpPr>
            <p:cNvPr id="34" name="テキスト ボックス 33">
              <a:extLst>
                <a:ext uri="{FF2B5EF4-FFF2-40B4-BE49-F238E27FC236}">
                  <a16:creationId xmlns:a16="http://schemas.microsoft.com/office/drawing/2014/main" id="{34DCB1BA-07EA-244E-9ABE-5E7EF7F00D0E}"/>
                </a:ext>
              </a:extLst>
            </p:cNvPr>
            <p:cNvSpPr txBox="1"/>
            <p:nvPr/>
          </p:nvSpPr>
          <p:spPr>
            <a:xfrm>
              <a:off x="727233" y="3549145"/>
              <a:ext cx="492444"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きけん</a:t>
              </a:r>
            </a:p>
          </p:txBody>
        </p:sp>
        <p:sp>
          <p:nvSpPr>
            <p:cNvPr id="35" name="テキスト ボックス 34">
              <a:extLst>
                <a:ext uri="{FF2B5EF4-FFF2-40B4-BE49-F238E27FC236}">
                  <a16:creationId xmlns:a16="http://schemas.microsoft.com/office/drawing/2014/main" id="{D8FE5A52-1635-1245-85F0-7FBB59527C63}"/>
                </a:ext>
              </a:extLst>
            </p:cNvPr>
            <p:cNvSpPr txBox="1"/>
            <p:nvPr/>
          </p:nvSpPr>
          <p:spPr>
            <a:xfrm>
              <a:off x="1675347" y="3539025"/>
              <a:ext cx="389850"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かわ</a:t>
              </a:r>
            </a:p>
          </p:txBody>
        </p:sp>
      </p:grpSp>
      <p:grpSp>
        <p:nvGrpSpPr>
          <p:cNvPr id="79" name="グループ化 78">
            <a:extLst>
              <a:ext uri="{FF2B5EF4-FFF2-40B4-BE49-F238E27FC236}">
                <a16:creationId xmlns:a16="http://schemas.microsoft.com/office/drawing/2014/main" id="{52474F75-4198-4ACD-9059-F272FCD42D4C}"/>
              </a:ext>
            </a:extLst>
          </p:cNvPr>
          <p:cNvGrpSpPr/>
          <p:nvPr/>
        </p:nvGrpSpPr>
        <p:grpSpPr>
          <a:xfrm>
            <a:off x="6564424" y="3012898"/>
            <a:ext cx="2132872" cy="1188863"/>
            <a:chOff x="6510669" y="3012898"/>
            <a:chExt cx="2132872" cy="1188863"/>
          </a:xfrm>
        </p:grpSpPr>
        <p:sp>
          <p:nvSpPr>
            <p:cNvPr id="16" name="正方形/長方形 15">
              <a:extLst>
                <a:ext uri="{FF2B5EF4-FFF2-40B4-BE49-F238E27FC236}">
                  <a16:creationId xmlns:a16="http://schemas.microsoft.com/office/drawing/2014/main" id="{222BE633-1EF9-DA40-A9BC-D3789C86BB78}"/>
                </a:ext>
              </a:extLst>
            </p:cNvPr>
            <p:cNvSpPr/>
            <p:nvPr/>
          </p:nvSpPr>
          <p:spPr>
            <a:xfrm>
              <a:off x="6510669" y="3060423"/>
              <a:ext cx="2132872" cy="1141338"/>
            </a:xfrm>
            <a:prstGeom prst="rect">
              <a:avLst/>
            </a:prstGeom>
          </p:spPr>
          <p:txBody>
            <a:bodyPr>
              <a:spAutoFit/>
            </a:bodyPr>
            <a:lstStyle/>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川の水が</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堤防を越えると</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浸水する！</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75EB7A99-CA26-284E-AD54-6EA988FBBEC2}"/>
                </a:ext>
              </a:extLst>
            </p:cNvPr>
            <p:cNvSpPr txBox="1"/>
            <p:nvPr/>
          </p:nvSpPr>
          <p:spPr>
            <a:xfrm>
              <a:off x="7078855" y="3012898"/>
              <a:ext cx="389850"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かわ</a:t>
              </a:r>
            </a:p>
          </p:txBody>
        </p:sp>
        <p:sp>
          <p:nvSpPr>
            <p:cNvPr id="37" name="テキスト ボックス 36">
              <a:extLst>
                <a:ext uri="{FF2B5EF4-FFF2-40B4-BE49-F238E27FC236}">
                  <a16:creationId xmlns:a16="http://schemas.microsoft.com/office/drawing/2014/main" id="{E28FAC8D-CE18-6744-A4A7-EE992F922EFB}"/>
                </a:ext>
              </a:extLst>
            </p:cNvPr>
            <p:cNvSpPr txBox="1"/>
            <p:nvPr/>
          </p:nvSpPr>
          <p:spPr>
            <a:xfrm>
              <a:off x="6760132" y="3299527"/>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ていぼう</a:t>
              </a:r>
            </a:p>
          </p:txBody>
        </p:sp>
        <p:sp>
          <p:nvSpPr>
            <p:cNvPr id="38" name="テキスト ボックス 37">
              <a:extLst>
                <a:ext uri="{FF2B5EF4-FFF2-40B4-BE49-F238E27FC236}">
                  <a16:creationId xmlns:a16="http://schemas.microsoft.com/office/drawing/2014/main" id="{9F1441F0-A0DE-2A47-A2D5-1875610B3A0A}"/>
                </a:ext>
              </a:extLst>
            </p:cNvPr>
            <p:cNvSpPr txBox="1"/>
            <p:nvPr/>
          </p:nvSpPr>
          <p:spPr>
            <a:xfrm>
              <a:off x="6967953" y="3621806"/>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しんすい</a:t>
              </a:r>
            </a:p>
          </p:txBody>
        </p:sp>
        <p:sp>
          <p:nvSpPr>
            <p:cNvPr id="39" name="テキスト ボックス 38">
              <a:extLst>
                <a:ext uri="{FF2B5EF4-FFF2-40B4-BE49-F238E27FC236}">
                  <a16:creationId xmlns:a16="http://schemas.microsoft.com/office/drawing/2014/main" id="{55D96DBF-08EC-5E45-9C14-0CC42586C7F8}"/>
                </a:ext>
              </a:extLst>
            </p:cNvPr>
            <p:cNvSpPr txBox="1"/>
            <p:nvPr/>
          </p:nvSpPr>
          <p:spPr>
            <a:xfrm>
              <a:off x="7477866" y="3012898"/>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みず</a:t>
              </a:r>
            </a:p>
          </p:txBody>
        </p:sp>
        <p:sp>
          <p:nvSpPr>
            <p:cNvPr id="40" name="テキスト ボックス 39">
              <a:extLst>
                <a:ext uri="{FF2B5EF4-FFF2-40B4-BE49-F238E27FC236}">
                  <a16:creationId xmlns:a16="http://schemas.microsoft.com/office/drawing/2014/main" id="{D1AE5B98-36CB-964E-864D-D981A3C57428}"/>
                </a:ext>
              </a:extLst>
            </p:cNvPr>
            <p:cNvSpPr txBox="1"/>
            <p:nvPr/>
          </p:nvSpPr>
          <p:spPr>
            <a:xfrm>
              <a:off x="7429410" y="3299527"/>
              <a:ext cx="287259"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こ</a:t>
              </a:r>
            </a:p>
          </p:txBody>
        </p:sp>
      </p:grpSp>
      <p:grpSp>
        <p:nvGrpSpPr>
          <p:cNvPr id="93" name="グループ化 92">
            <a:extLst>
              <a:ext uri="{FF2B5EF4-FFF2-40B4-BE49-F238E27FC236}">
                <a16:creationId xmlns:a16="http://schemas.microsoft.com/office/drawing/2014/main" id="{76259760-E8CF-4523-B02D-C5F1EBF61710}"/>
              </a:ext>
            </a:extLst>
          </p:cNvPr>
          <p:cNvGrpSpPr/>
          <p:nvPr/>
        </p:nvGrpSpPr>
        <p:grpSpPr>
          <a:xfrm>
            <a:off x="3971830" y="3009335"/>
            <a:ext cx="1456781" cy="1188863"/>
            <a:chOff x="3705130" y="3009335"/>
            <a:chExt cx="1456781" cy="1188863"/>
          </a:xfrm>
        </p:grpSpPr>
        <p:sp>
          <p:nvSpPr>
            <p:cNvPr id="17" name="正方形/長方形 16">
              <a:extLst>
                <a:ext uri="{FF2B5EF4-FFF2-40B4-BE49-F238E27FC236}">
                  <a16:creationId xmlns:a16="http://schemas.microsoft.com/office/drawing/2014/main" id="{483AC60F-9AA4-1C49-B4B4-BBDAC680D242}"/>
                </a:ext>
              </a:extLst>
            </p:cNvPr>
            <p:cNvSpPr/>
            <p:nvPr/>
          </p:nvSpPr>
          <p:spPr>
            <a:xfrm>
              <a:off x="3705130" y="3056860"/>
              <a:ext cx="1456781" cy="1141338"/>
            </a:xfrm>
            <a:prstGeom prst="rect">
              <a:avLst/>
            </a:prstGeom>
          </p:spPr>
          <p:txBody>
            <a:bodyPr>
              <a:spAutoFit/>
            </a:bodyPr>
            <a:lstStyle/>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川の水が</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あふれると</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dirty="0">
                  <a:solidFill>
                    <a:srgbClr val="404040"/>
                  </a:solidFill>
                  <a:latin typeface="Meiryo" panose="020B0604030504040204" pitchFamily="34" charset="-128"/>
                  <a:ea typeface="Meiryo" panose="020B0604030504040204" pitchFamily="34" charset="-128"/>
                </a:rPr>
                <a:t>浸水する！</a:t>
              </a:r>
              <a:endParaRPr lang="en-US" altLang="ja-JP" sz="1600" b="1" dirty="0">
                <a:solidFill>
                  <a:srgbClr val="404040"/>
                </a:solidFill>
                <a:latin typeface="Meiryo" panose="020B0604030504040204" pitchFamily="34" charset="-128"/>
                <a:ea typeface="Meiryo" panose="020B0604030504040204" pitchFamily="34" charset="-128"/>
              </a:endParaRPr>
            </a:p>
          </p:txBody>
        </p:sp>
        <p:grpSp>
          <p:nvGrpSpPr>
            <p:cNvPr id="48" name="グループ化 47">
              <a:extLst>
                <a:ext uri="{FF2B5EF4-FFF2-40B4-BE49-F238E27FC236}">
                  <a16:creationId xmlns:a16="http://schemas.microsoft.com/office/drawing/2014/main" id="{EB21E9BB-865F-46C3-BFBE-CC5F5D61DD28}"/>
                </a:ext>
              </a:extLst>
            </p:cNvPr>
            <p:cNvGrpSpPr/>
            <p:nvPr/>
          </p:nvGrpSpPr>
          <p:grpSpPr>
            <a:xfrm>
              <a:off x="3835968" y="3009335"/>
              <a:ext cx="883138" cy="824352"/>
              <a:chOff x="3835968" y="3009335"/>
              <a:chExt cx="883138" cy="824352"/>
            </a:xfrm>
          </p:grpSpPr>
          <p:sp>
            <p:nvSpPr>
              <p:cNvPr id="41" name="テキスト ボックス 40">
                <a:extLst>
                  <a:ext uri="{FF2B5EF4-FFF2-40B4-BE49-F238E27FC236}">
                    <a16:creationId xmlns:a16="http://schemas.microsoft.com/office/drawing/2014/main" id="{57DCCA67-6B6D-5D46-9026-B2116AB0B00F}"/>
                  </a:ext>
                </a:extLst>
              </p:cNvPr>
              <p:cNvSpPr txBox="1"/>
              <p:nvPr/>
            </p:nvSpPr>
            <p:spPr>
              <a:xfrm>
                <a:off x="3930244" y="3009335"/>
                <a:ext cx="389850"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かわ</a:t>
                </a:r>
              </a:p>
            </p:txBody>
          </p:sp>
          <p:sp>
            <p:nvSpPr>
              <p:cNvPr id="42" name="テキスト ボックス 41">
                <a:extLst>
                  <a:ext uri="{FF2B5EF4-FFF2-40B4-BE49-F238E27FC236}">
                    <a16:creationId xmlns:a16="http://schemas.microsoft.com/office/drawing/2014/main" id="{55D32D94-D337-F94E-B379-A41864727865}"/>
                  </a:ext>
                </a:extLst>
              </p:cNvPr>
              <p:cNvSpPr txBox="1"/>
              <p:nvPr/>
            </p:nvSpPr>
            <p:spPr>
              <a:xfrm>
                <a:off x="3835968" y="3618243"/>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しんすい</a:t>
                </a:r>
              </a:p>
            </p:txBody>
          </p:sp>
          <p:sp>
            <p:nvSpPr>
              <p:cNvPr id="43" name="テキスト ボックス 42">
                <a:extLst>
                  <a:ext uri="{FF2B5EF4-FFF2-40B4-BE49-F238E27FC236}">
                    <a16:creationId xmlns:a16="http://schemas.microsoft.com/office/drawing/2014/main" id="{7D9B9106-2AD2-D046-9855-044BCC2227C1}"/>
                  </a:ext>
                </a:extLst>
              </p:cNvPr>
              <p:cNvSpPr txBox="1"/>
              <p:nvPr/>
            </p:nvSpPr>
            <p:spPr>
              <a:xfrm>
                <a:off x="4329255" y="3009335"/>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みず</a:t>
                </a:r>
              </a:p>
            </p:txBody>
          </p:sp>
        </p:grpSp>
      </p:grpSp>
      <p:grpSp>
        <p:nvGrpSpPr>
          <p:cNvPr id="87" name="グループ化 86">
            <a:extLst>
              <a:ext uri="{FF2B5EF4-FFF2-40B4-BE49-F238E27FC236}">
                <a16:creationId xmlns:a16="http://schemas.microsoft.com/office/drawing/2014/main" id="{5AE1A114-CC57-4B71-9EE9-EA5FBC7D76D9}"/>
              </a:ext>
            </a:extLst>
          </p:cNvPr>
          <p:cNvGrpSpPr/>
          <p:nvPr/>
        </p:nvGrpSpPr>
        <p:grpSpPr>
          <a:xfrm>
            <a:off x="1365349" y="6028448"/>
            <a:ext cx="3163110" cy="470718"/>
            <a:chOff x="1365349" y="6028448"/>
            <a:chExt cx="3163110" cy="470718"/>
          </a:xfrm>
        </p:grpSpPr>
        <p:sp>
          <p:nvSpPr>
            <p:cNvPr id="53" name="正方形/長方形 52">
              <a:extLst>
                <a:ext uri="{FF2B5EF4-FFF2-40B4-BE49-F238E27FC236}">
                  <a16:creationId xmlns:a16="http://schemas.microsoft.com/office/drawing/2014/main" id="{12F1515E-85D0-BA46-9253-F4C8C61404F7}"/>
                </a:ext>
              </a:extLst>
            </p:cNvPr>
            <p:cNvSpPr/>
            <p:nvPr/>
          </p:nvSpPr>
          <p:spPr>
            <a:xfrm>
              <a:off x="1365349" y="6075973"/>
              <a:ext cx="3163110" cy="423193"/>
            </a:xfrm>
            <a:prstGeom prst="rect">
              <a:avLst/>
            </a:prstGeom>
          </p:spPr>
          <p:txBody>
            <a:bodyPr wrap="square">
              <a:spAutoFit/>
            </a:bodyPr>
            <a:lstStyle/>
            <a:p>
              <a:pPr algn="ctr">
                <a:lnSpc>
                  <a:spcPts val="2800"/>
                </a:lnSpc>
              </a:pPr>
              <a:r>
                <a:rPr lang="ja-JP" altLang="en-US" sz="1600" b="1" dirty="0">
                  <a:solidFill>
                    <a:srgbClr val="404040"/>
                  </a:solidFill>
                  <a:latin typeface="Meiryo" panose="020B0604030504040204" pitchFamily="34" charset="-128"/>
                  <a:ea typeface="Meiryo" panose="020B0604030504040204" pitchFamily="34" charset="-128"/>
                </a:rPr>
                <a:t>周囲の水が集まって浸水する！</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C9117A9F-2D61-C14F-ABEE-289E9EA174B9}"/>
                </a:ext>
              </a:extLst>
            </p:cNvPr>
            <p:cNvSpPr txBox="1"/>
            <p:nvPr/>
          </p:nvSpPr>
          <p:spPr>
            <a:xfrm>
              <a:off x="1413580" y="6028448"/>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しゅうい</a:t>
              </a:r>
            </a:p>
          </p:txBody>
        </p:sp>
        <p:sp>
          <p:nvSpPr>
            <p:cNvPr id="59" name="テキスト ボックス 58">
              <a:extLst>
                <a:ext uri="{FF2B5EF4-FFF2-40B4-BE49-F238E27FC236}">
                  <a16:creationId xmlns:a16="http://schemas.microsoft.com/office/drawing/2014/main" id="{21AF27E4-82E2-2948-8198-AB907F701783}"/>
                </a:ext>
              </a:extLst>
            </p:cNvPr>
            <p:cNvSpPr txBox="1"/>
            <p:nvPr/>
          </p:nvSpPr>
          <p:spPr>
            <a:xfrm>
              <a:off x="3251419" y="6028448"/>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しんすい</a:t>
              </a:r>
            </a:p>
          </p:txBody>
        </p:sp>
        <p:sp>
          <p:nvSpPr>
            <p:cNvPr id="60" name="テキスト ボックス 59">
              <a:extLst>
                <a:ext uri="{FF2B5EF4-FFF2-40B4-BE49-F238E27FC236}">
                  <a16:creationId xmlns:a16="http://schemas.microsoft.com/office/drawing/2014/main" id="{F76BF979-0B72-7545-966F-DECD6F4E3F54}"/>
                </a:ext>
              </a:extLst>
            </p:cNvPr>
            <p:cNvSpPr txBox="1"/>
            <p:nvPr/>
          </p:nvSpPr>
          <p:spPr>
            <a:xfrm>
              <a:off x="2022060" y="6028448"/>
              <a:ext cx="389851"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みず</a:t>
              </a:r>
            </a:p>
          </p:txBody>
        </p:sp>
        <p:sp>
          <p:nvSpPr>
            <p:cNvPr id="61" name="テキスト ボックス 60">
              <a:extLst>
                <a:ext uri="{FF2B5EF4-FFF2-40B4-BE49-F238E27FC236}">
                  <a16:creationId xmlns:a16="http://schemas.microsoft.com/office/drawing/2014/main" id="{1ED36214-31FE-1F4E-8C66-5E05EAD76EC3}"/>
                </a:ext>
              </a:extLst>
            </p:cNvPr>
            <p:cNvSpPr txBox="1"/>
            <p:nvPr/>
          </p:nvSpPr>
          <p:spPr>
            <a:xfrm>
              <a:off x="2438489" y="6028448"/>
              <a:ext cx="389851"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あつ</a:t>
              </a:r>
            </a:p>
          </p:txBody>
        </p:sp>
      </p:grpSp>
      <p:grpSp>
        <p:nvGrpSpPr>
          <p:cNvPr id="91" name="グループ化 90">
            <a:extLst>
              <a:ext uri="{FF2B5EF4-FFF2-40B4-BE49-F238E27FC236}">
                <a16:creationId xmlns:a16="http://schemas.microsoft.com/office/drawing/2014/main" id="{A1B8D13F-BA2D-498C-BC5F-F45A16C7F03B}"/>
              </a:ext>
            </a:extLst>
          </p:cNvPr>
          <p:cNvGrpSpPr/>
          <p:nvPr/>
        </p:nvGrpSpPr>
        <p:grpSpPr>
          <a:xfrm>
            <a:off x="5497117" y="6006235"/>
            <a:ext cx="2346159" cy="470718"/>
            <a:chOff x="5497117" y="6006235"/>
            <a:chExt cx="2346159" cy="470718"/>
          </a:xfrm>
        </p:grpSpPr>
        <p:sp>
          <p:nvSpPr>
            <p:cNvPr id="56" name="正方形/長方形 55">
              <a:extLst>
                <a:ext uri="{FF2B5EF4-FFF2-40B4-BE49-F238E27FC236}">
                  <a16:creationId xmlns:a16="http://schemas.microsoft.com/office/drawing/2014/main" id="{B1CA70AA-7815-964C-8C7C-9DD848F21395}"/>
                </a:ext>
              </a:extLst>
            </p:cNvPr>
            <p:cNvSpPr/>
            <p:nvPr/>
          </p:nvSpPr>
          <p:spPr>
            <a:xfrm>
              <a:off x="5497117" y="6053760"/>
              <a:ext cx="2346159" cy="423193"/>
            </a:xfrm>
            <a:prstGeom prst="rect">
              <a:avLst/>
            </a:prstGeom>
          </p:spPr>
          <p:txBody>
            <a:bodyPr>
              <a:spAutoFit/>
            </a:bodyPr>
            <a:lstStyle/>
            <a:p>
              <a:pPr algn="ctr">
                <a:lnSpc>
                  <a:spcPts val="2800"/>
                </a:lnSpc>
              </a:pPr>
              <a:r>
                <a:rPr lang="ja-JP" altLang="en-US" sz="1600" b="1">
                  <a:solidFill>
                    <a:srgbClr val="404040"/>
                  </a:solidFill>
                  <a:latin typeface="Meiryo" panose="020B0604030504040204" pitchFamily="34" charset="-128"/>
                  <a:ea typeface="Meiryo" panose="020B0604030504040204" pitchFamily="34" charset="-128"/>
                </a:rPr>
                <a:t>土砂がくずれてくる！</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F62786FC-914E-8746-91FE-DCFF0BB470E8}"/>
                </a:ext>
              </a:extLst>
            </p:cNvPr>
            <p:cNvSpPr txBox="1"/>
            <p:nvPr/>
          </p:nvSpPr>
          <p:spPr>
            <a:xfrm>
              <a:off x="5604920" y="6006235"/>
              <a:ext cx="527710"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ど しゃ</a:t>
              </a:r>
            </a:p>
          </p:txBody>
        </p:sp>
      </p:grpSp>
      <p:grpSp>
        <p:nvGrpSpPr>
          <p:cNvPr id="86" name="グループ化 85">
            <a:extLst>
              <a:ext uri="{FF2B5EF4-FFF2-40B4-BE49-F238E27FC236}">
                <a16:creationId xmlns:a16="http://schemas.microsoft.com/office/drawing/2014/main" id="{1040A545-71B7-4970-85B2-060595B2B76D}"/>
              </a:ext>
            </a:extLst>
          </p:cNvPr>
          <p:cNvGrpSpPr/>
          <p:nvPr/>
        </p:nvGrpSpPr>
        <p:grpSpPr>
          <a:xfrm>
            <a:off x="878684" y="4146067"/>
            <a:ext cx="3910713" cy="495655"/>
            <a:chOff x="878684" y="4146067"/>
            <a:chExt cx="3910713" cy="495655"/>
          </a:xfrm>
        </p:grpSpPr>
        <p:sp>
          <p:nvSpPr>
            <p:cNvPr id="52" name="正方形/長方形 51">
              <a:extLst>
                <a:ext uri="{FF2B5EF4-FFF2-40B4-BE49-F238E27FC236}">
                  <a16:creationId xmlns:a16="http://schemas.microsoft.com/office/drawing/2014/main" id="{B98F2BC2-9FAE-D243-ACE6-E40FCFB2965E}"/>
                </a:ext>
              </a:extLst>
            </p:cNvPr>
            <p:cNvSpPr/>
            <p:nvPr/>
          </p:nvSpPr>
          <p:spPr>
            <a:xfrm>
              <a:off x="878684" y="4146067"/>
              <a:ext cx="3910713"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A9F97582-765E-B942-B92D-6623BEC02E82}"/>
                </a:ext>
              </a:extLst>
            </p:cNvPr>
            <p:cNvSpPr/>
            <p:nvPr/>
          </p:nvSpPr>
          <p:spPr>
            <a:xfrm>
              <a:off x="1674238" y="4210835"/>
              <a:ext cx="2346159" cy="430887"/>
            </a:xfrm>
            <a:prstGeom prst="rect">
              <a:avLst/>
            </a:prstGeom>
          </p:spPr>
          <p:txBody>
            <a:bodyPr>
              <a:spAutoFit/>
            </a:bodyPr>
            <a:lstStyle/>
            <a:p>
              <a:pPr algn="ctr">
                <a:lnSpc>
                  <a:spcPts val="2800"/>
                </a:lnSpc>
              </a:pPr>
              <a:r>
                <a:rPr lang="ja-JP" altLang="en-US" b="1">
                  <a:latin typeface="Meiryo" panose="020B0604030504040204" pitchFamily="34" charset="-128"/>
                  <a:ea typeface="Meiryo" panose="020B0604030504040204" pitchFamily="34" charset="-128"/>
                </a:rPr>
                <a:t>周囲よりも低い場所</a:t>
              </a:r>
              <a:endParaRPr lang="en-US" altLang="ja-JP" b="1" dirty="0">
                <a:latin typeface="Meiryo" panose="020B0604030504040204" pitchFamily="34" charset="-128"/>
                <a:ea typeface="Meiryo" panose="020B0604030504040204" pitchFamily="34" charset="-128"/>
              </a:endParaRPr>
            </a:p>
          </p:txBody>
        </p:sp>
        <p:sp>
          <p:nvSpPr>
            <p:cNvPr id="63" name="テキスト ボックス 62">
              <a:extLst>
                <a:ext uri="{FF2B5EF4-FFF2-40B4-BE49-F238E27FC236}">
                  <a16:creationId xmlns:a16="http://schemas.microsoft.com/office/drawing/2014/main" id="{7D6115CE-79FE-6244-BE6C-2F45966AF618}"/>
                </a:ext>
              </a:extLst>
            </p:cNvPr>
            <p:cNvSpPr txBox="1"/>
            <p:nvPr/>
          </p:nvSpPr>
          <p:spPr>
            <a:xfrm>
              <a:off x="1692554" y="4157650"/>
              <a:ext cx="630302"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しゅう い</a:t>
              </a:r>
            </a:p>
          </p:txBody>
        </p:sp>
        <p:sp>
          <p:nvSpPr>
            <p:cNvPr id="64" name="テキスト ボックス 63">
              <a:extLst>
                <a:ext uri="{FF2B5EF4-FFF2-40B4-BE49-F238E27FC236}">
                  <a16:creationId xmlns:a16="http://schemas.microsoft.com/office/drawing/2014/main" id="{AFB67656-CB3C-3444-9A84-5F40D17D9904}"/>
                </a:ext>
              </a:extLst>
            </p:cNvPr>
            <p:cNvSpPr txBox="1"/>
            <p:nvPr/>
          </p:nvSpPr>
          <p:spPr>
            <a:xfrm>
              <a:off x="2892646" y="4157650"/>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ひく</a:t>
              </a:r>
            </a:p>
          </p:txBody>
        </p:sp>
        <p:sp>
          <p:nvSpPr>
            <p:cNvPr id="65" name="テキスト ボックス 64">
              <a:extLst>
                <a:ext uri="{FF2B5EF4-FFF2-40B4-BE49-F238E27FC236}">
                  <a16:creationId xmlns:a16="http://schemas.microsoft.com/office/drawing/2014/main" id="{945ACE38-91C8-1B44-8D98-F86EDAFC5C73}"/>
                </a:ext>
              </a:extLst>
            </p:cNvPr>
            <p:cNvSpPr txBox="1"/>
            <p:nvPr/>
          </p:nvSpPr>
          <p:spPr>
            <a:xfrm>
              <a:off x="3383617" y="4157650"/>
              <a:ext cx="562976"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ば  しょ</a:t>
              </a:r>
            </a:p>
          </p:txBody>
        </p:sp>
      </p:grpSp>
      <p:grpSp>
        <p:nvGrpSpPr>
          <p:cNvPr id="92" name="グループ化 91">
            <a:extLst>
              <a:ext uri="{FF2B5EF4-FFF2-40B4-BE49-F238E27FC236}">
                <a16:creationId xmlns:a16="http://schemas.microsoft.com/office/drawing/2014/main" id="{A14CF18C-8012-4C8D-8D83-8587EAB8D83F}"/>
              </a:ext>
            </a:extLst>
          </p:cNvPr>
          <p:cNvGrpSpPr/>
          <p:nvPr/>
        </p:nvGrpSpPr>
        <p:grpSpPr>
          <a:xfrm>
            <a:off x="5381748" y="4146067"/>
            <a:ext cx="2421370" cy="487961"/>
            <a:chOff x="5381748" y="4146067"/>
            <a:chExt cx="2421370" cy="487961"/>
          </a:xfrm>
        </p:grpSpPr>
        <p:sp>
          <p:nvSpPr>
            <p:cNvPr id="55" name="正方形/長方形 54">
              <a:extLst>
                <a:ext uri="{FF2B5EF4-FFF2-40B4-BE49-F238E27FC236}">
                  <a16:creationId xmlns:a16="http://schemas.microsoft.com/office/drawing/2014/main" id="{42CA326D-C6E8-764A-AF00-BF7E0155F1BA}"/>
                </a:ext>
              </a:extLst>
            </p:cNvPr>
            <p:cNvSpPr/>
            <p:nvPr/>
          </p:nvSpPr>
          <p:spPr>
            <a:xfrm>
              <a:off x="5381748" y="4146067"/>
              <a:ext cx="2421370"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B6F63967-5AED-0D4C-BFA5-F50E852329D4}"/>
                </a:ext>
              </a:extLst>
            </p:cNvPr>
            <p:cNvSpPr/>
            <p:nvPr/>
          </p:nvSpPr>
          <p:spPr>
            <a:xfrm>
              <a:off x="5419353" y="4210835"/>
              <a:ext cx="2346159" cy="423193"/>
            </a:xfrm>
            <a:prstGeom prst="rect">
              <a:avLst/>
            </a:prstGeom>
          </p:spPr>
          <p:txBody>
            <a:bodyPr>
              <a:spAutoFit/>
            </a:bodyPr>
            <a:lstStyle/>
            <a:p>
              <a:pPr algn="ctr">
                <a:lnSpc>
                  <a:spcPts val="2800"/>
                </a:lnSpc>
              </a:pPr>
              <a:r>
                <a:rPr lang="ja-JP" altLang="en-US" sz="1600" b="1">
                  <a:latin typeface="Meiryo" panose="020B0604030504040204" pitchFamily="34" charset="-128"/>
                  <a:ea typeface="Meiryo" panose="020B0604030504040204" pitchFamily="34" charset="-128"/>
                </a:rPr>
                <a:t>崖の近く</a:t>
              </a:r>
              <a:endParaRPr lang="en-US" altLang="ja-JP" sz="1600" b="1" dirty="0">
                <a:latin typeface="Meiryo" panose="020B0604030504040204" pitchFamily="34" charset="-128"/>
                <a:ea typeface="Meiryo" panose="020B0604030504040204" pitchFamily="34" charset="-128"/>
              </a:endParaRPr>
            </a:p>
          </p:txBody>
        </p:sp>
        <p:sp>
          <p:nvSpPr>
            <p:cNvPr id="66" name="テキスト ボックス 65">
              <a:extLst>
                <a:ext uri="{FF2B5EF4-FFF2-40B4-BE49-F238E27FC236}">
                  <a16:creationId xmlns:a16="http://schemas.microsoft.com/office/drawing/2014/main" id="{0EB8BFB8-9957-484F-9C83-A71C521536F6}"/>
                </a:ext>
              </a:extLst>
            </p:cNvPr>
            <p:cNvSpPr txBox="1"/>
            <p:nvPr/>
          </p:nvSpPr>
          <p:spPr>
            <a:xfrm>
              <a:off x="6099419" y="4157650"/>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がけ</a:t>
              </a:r>
            </a:p>
          </p:txBody>
        </p:sp>
        <p:sp>
          <p:nvSpPr>
            <p:cNvPr id="67" name="テキスト ボックス 66">
              <a:extLst>
                <a:ext uri="{FF2B5EF4-FFF2-40B4-BE49-F238E27FC236}">
                  <a16:creationId xmlns:a16="http://schemas.microsoft.com/office/drawing/2014/main" id="{4BC02128-8C3E-564D-B2D9-8EC344802EE4}"/>
                </a:ext>
              </a:extLst>
            </p:cNvPr>
            <p:cNvSpPr txBox="1"/>
            <p:nvPr/>
          </p:nvSpPr>
          <p:spPr>
            <a:xfrm>
              <a:off x="6490116" y="4157650"/>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ちか</a:t>
              </a:r>
            </a:p>
          </p:txBody>
        </p:sp>
      </p:grpSp>
      <p:pic>
        <p:nvPicPr>
          <p:cNvPr id="69" name="図 68">
            <a:extLst>
              <a:ext uri="{FF2B5EF4-FFF2-40B4-BE49-F238E27FC236}">
                <a16:creationId xmlns:a16="http://schemas.microsoft.com/office/drawing/2014/main" id="{912C7590-4796-4716-9AE8-46F96EEC5DC3}"/>
              </a:ext>
            </a:extLst>
          </p:cNvPr>
          <p:cNvPicPr>
            <a:picLocks noChangeAspect="1"/>
          </p:cNvPicPr>
          <p:nvPr/>
        </p:nvPicPr>
        <p:blipFill>
          <a:blip r:embed="rId3"/>
          <a:stretch>
            <a:fillRect/>
          </a:stretch>
        </p:blipFill>
        <p:spPr>
          <a:xfrm>
            <a:off x="566534" y="1464694"/>
            <a:ext cx="2153558" cy="1532781"/>
          </a:xfrm>
          <a:prstGeom prst="rect">
            <a:avLst/>
          </a:prstGeom>
        </p:spPr>
      </p:pic>
      <p:pic>
        <p:nvPicPr>
          <p:cNvPr id="70" name="図 69" descr="ダイアグラム が含まれている画像&#10;&#10;自動的に生成された説明">
            <a:extLst>
              <a:ext uri="{FF2B5EF4-FFF2-40B4-BE49-F238E27FC236}">
                <a16:creationId xmlns:a16="http://schemas.microsoft.com/office/drawing/2014/main" id="{60CB968E-4E3E-44AA-958F-7B39591ED2D4}"/>
              </a:ext>
            </a:extLst>
          </p:cNvPr>
          <p:cNvPicPr>
            <a:picLocks noChangeAspect="1"/>
          </p:cNvPicPr>
          <p:nvPr/>
        </p:nvPicPr>
        <p:blipFill>
          <a:blip r:embed="rId4">
            <a:alphaModFix/>
          </a:blip>
          <a:stretch>
            <a:fillRect/>
          </a:stretch>
        </p:blipFill>
        <p:spPr>
          <a:xfrm>
            <a:off x="563773" y="1463994"/>
            <a:ext cx="2159080" cy="1534180"/>
          </a:xfrm>
          <a:prstGeom prst="rect">
            <a:avLst/>
          </a:prstGeom>
        </p:spPr>
      </p:pic>
      <p:pic>
        <p:nvPicPr>
          <p:cNvPr id="71" name="図 70" descr="マップ が含まれている画像&#10;&#10;自動的に生成された説明">
            <a:extLst>
              <a:ext uri="{FF2B5EF4-FFF2-40B4-BE49-F238E27FC236}">
                <a16:creationId xmlns:a16="http://schemas.microsoft.com/office/drawing/2014/main" id="{826B8718-DFD3-4C8E-BDB9-40EF9DE21AB6}"/>
              </a:ext>
            </a:extLst>
          </p:cNvPr>
          <p:cNvPicPr>
            <a:picLocks noChangeAspect="1"/>
          </p:cNvPicPr>
          <p:nvPr/>
        </p:nvPicPr>
        <p:blipFill>
          <a:blip r:embed="rId5">
            <a:alphaModFix/>
          </a:blip>
          <a:stretch>
            <a:fillRect/>
          </a:stretch>
        </p:blipFill>
        <p:spPr>
          <a:xfrm>
            <a:off x="563313" y="1463995"/>
            <a:ext cx="2160000" cy="1534179"/>
          </a:xfrm>
          <a:prstGeom prst="rect">
            <a:avLst/>
          </a:prstGeom>
        </p:spPr>
      </p:pic>
      <p:pic>
        <p:nvPicPr>
          <p:cNvPr id="73" name="図 72">
            <a:extLst>
              <a:ext uri="{FF2B5EF4-FFF2-40B4-BE49-F238E27FC236}">
                <a16:creationId xmlns:a16="http://schemas.microsoft.com/office/drawing/2014/main" id="{6EAA3BFD-11C4-40F3-B74B-F0ED8BB4DF44}"/>
              </a:ext>
            </a:extLst>
          </p:cNvPr>
          <p:cNvPicPr>
            <a:picLocks noChangeAspect="1"/>
          </p:cNvPicPr>
          <p:nvPr/>
        </p:nvPicPr>
        <p:blipFill>
          <a:blip r:embed="rId6"/>
          <a:stretch>
            <a:fillRect/>
          </a:stretch>
        </p:blipFill>
        <p:spPr>
          <a:xfrm>
            <a:off x="3499174" y="1472146"/>
            <a:ext cx="2288630" cy="1525753"/>
          </a:xfrm>
          <a:prstGeom prst="rect">
            <a:avLst/>
          </a:prstGeom>
        </p:spPr>
      </p:pic>
      <p:pic>
        <p:nvPicPr>
          <p:cNvPr id="74" name="図 73">
            <a:extLst>
              <a:ext uri="{FF2B5EF4-FFF2-40B4-BE49-F238E27FC236}">
                <a16:creationId xmlns:a16="http://schemas.microsoft.com/office/drawing/2014/main" id="{4A4D799A-E496-4F6E-A27C-0F583E533284}"/>
              </a:ext>
            </a:extLst>
          </p:cNvPr>
          <p:cNvPicPr>
            <a:picLocks noChangeAspect="1"/>
          </p:cNvPicPr>
          <p:nvPr/>
        </p:nvPicPr>
        <p:blipFill>
          <a:blip r:embed="rId7">
            <a:alphaModFix/>
          </a:blip>
          <a:stretch>
            <a:fillRect/>
          </a:stretch>
        </p:blipFill>
        <p:spPr>
          <a:xfrm>
            <a:off x="3499174" y="1472146"/>
            <a:ext cx="2288630" cy="1525753"/>
          </a:xfrm>
          <a:prstGeom prst="rect">
            <a:avLst/>
          </a:prstGeom>
        </p:spPr>
      </p:pic>
      <p:pic>
        <p:nvPicPr>
          <p:cNvPr id="75" name="図 74">
            <a:extLst>
              <a:ext uri="{FF2B5EF4-FFF2-40B4-BE49-F238E27FC236}">
                <a16:creationId xmlns:a16="http://schemas.microsoft.com/office/drawing/2014/main" id="{1709EC29-E496-4FCE-8F76-BD9A93910DBE}"/>
              </a:ext>
            </a:extLst>
          </p:cNvPr>
          <p:cNvPicPr>
            <a:picLocks noChangeAspect="1"/>
          </p:cNvPicPr>
          <p:nvPr/>
        </p:nvPicPr>
        <p:blipFill>
          <a:blip r:embed="rId8">
            <a:alphaModFix/>
          </a:blip>
          <a:stretch>
            <a:fillRect/>
          </a:stretch>
        </p:blipFill>
        <p:spPr>
          <a:xfrm>
            <a:off x="3499174" y="1472146"/>
            <a:ext cx="2288630" cy="1525753"/>
          </a:xfrm>
          <a:prstGeom prst="rect">
            <a:avLst/>
          </a:prstGeom>
        </p:spPr>
      </p:pic>
      <p:pic>
        <p:nvPicPr>
          <p:cNvPr id="80" name="図 79">
            <a:extLst>
              <a:ext uri="{FF2B5EF4-FFF2-40B4-BE49-F238E27FC236}">
                <a16:creationId xmlns:a16="http://schemas.microsoft.com/office/drawing/2014/main" id="{F065B88B-00E4-4519-8E38-5253D8ABEB00}"/>
              </a:ext>
            </a:extLst>
          </p:cNvPr>
          <p:cNvPicPr>
            <a:picLocks noChangeAspect="1"/>
          </p:cNvPicPr>
          <p:nvPr/>
        </p:nvPicPr>
        <p:blipFill>
          <a:blip r:embed="rId9"/>
          <a:stretch>
            <a:fillRect/>
          </a:stretch>
        </p:blipFill>
        <p:spPr>
          <a:xfrm>
            <a:off x="6394775" y="1464768"/>
            <a:ext cx="2288630" cy="1525753"/>
          </a:xfrm>
          <a:prstGeom prst="rect">
            <a:avLst/>
          </a:prstGeom>
        </p:spPr>
      </p:pic>
      <p:pic>
        <p:nvPicPr>
          <p:cNvPr id="81" name="図 80">
            <a:extLst>
              <a:ext uri="{FF2B5EF4-FFF2-40B4-BE49-F238E27FC236}">
                <a16:creationId xmlns:a16="http://schemas.microsoft.com/office/drawing/2014/main" id="{B176DA43-A85A-4399-B947-EE4E5D544FF7}"/>
              </a:ext>
            </a:extLst>
          </p:cNvPr>
          <p:cNvPicPr>
            <a:picLocks noChangeAspect="1"/>
          </p:cNvPicPr>
          <p:nvPr/>
        </p:nvPicPr>
        <p:blipFill>
          <a:blip r:embed="rId10">
            <a:alphaModFix/>
          </a:blip>
          <a:stretch>
            <a:fillRect/>
          </a:stretch>
        </p:blipFill>
        <p:spPr>
          <a:xfrm>
            <a:off x="6394775" y="1464768"/>
            <a:ext cx="2288630" cy="1525753"/>
          </a:xfrm>
          <a:prstGeom prst="rect">
            <a:avLst/>
          </a:prstGeom>
        </p:spPr>
      </p:pic>
      <p:pic>
        <p:nvPicPr>
          <p:cNvPr id="82" name="図 81">
            <a:extLst>
              <a:ext uri="{FF2B5EF4-FFF2-40B4-BE49-F238E27FC236}">
                <a16:creationId xmlns:a16="http://schemas.microsoft.com/office/drawing/2014/main" id="{A18CD5EA-3E70-41BE-B232-15CBA0B66C07}"/>
              </a:ext>
            </a:extLst>
          </p:cNvPr>
          <p:cNvPicPr>
            <a:picLocks noChangeAspect="1"/>
          </p:cNvPicPr>
          <p:nvPr/>
        </p:nvPicPr>
        <p:blipFill>
          <a:blip r:embed="rId11">
            <a:alphaModFix/>
          </a:blip>
          <a:stretch>
            <a:fillRect/>
          </a:stretch>
        </p:blipFill>
        <p:spPr>
          <a:xfrm>
            <a:off x="6394775" y="1464768"/>
            <a:ext cx="2288630" cy="1525753"/>
          </a:xfrm>
          <a:prstGeom prst="rect">
            <a:avLst/>
          </a:prstGeom>
        </p:spPr>
      </p:pic>
      <p:pic>
        <p:nvPicPr>
          <p:cNvPr id="83" name="図 82">
            <a:extLst>
              <a:ext uri="{FF2B5EF4-FFF2-40B4-BE49-F238E27FC236}">
                <a16:creationId xmlns:a16="http://schemas.microsoft.com/office/drawing/2014/main" id="{EB091AC1-F7CD-4BB0-B5BD-3971BA7ED03C}"/>
              </a:ext>
            </a:extLst>
          </p:cNvPr>
          <p:cNvPicPr>
            <a:picLocks noChangeAspect="1"/>
          </p:cNvPicPr>
          <p:nvPr/>
        </p:nvPicPr>
        <p:blipFill rotWithShape="1">
          <a:blip r:embed="rId12"/>
          <a:srcRect t="35153"/>
          <a:stretch/>
        </p:blipFill>
        <p:spPr>
          <a:xfrm>
            <a:off x="1223618" y="4655175"/>
            <a:ext cx="3144986" cy="1359627"/>
          </a:xfrm>
          <a:prstGeom prst="rect">
            <a:avLst/>
          </a:prstGeom>
        </p:spPr>
      </p:pic>
      <p:pic>
        <p:nvPicPr>
          <p:cNvPr id="84" name="図 83">
            <a:extLst>
              <a:ext uri="{FF2B5EF4-FFF2-40B4-BE49-F238E27FC236}">
                <a16:creationId xmlns:a16="http://schemas.microsoft.com/office/drawing/2014/main" id="{04F1D2F5-E8F2-4228-9F25-CFE06BE7898A}"/>
              </a:ext>
            </a:extLst>
          </p:cNvPr>
          <p:cNvPicPr>
            <a:picLocks noChangeAspect="1"/>
          </p:cNvPicPr>
          <p:nvPr/>
        </p:nvPicPr>
        <p:blipFill rotWithShape="1">
          <a:blip r:embed="rId13"/>
          <a:srcRect t="38884"/>
          <a:stretch/>
        </p:blipFill>
        <p:spPr>
          <a:xfrm>
            <a:off x="1223618" y="4733404"/>
            <a:ext cx="3144986" cy="1281398"/>
          </a:xfrm>
          <a:prstGeom prst="rect">
            <a:avLst/>
          </a:prstGeom>
        </p:spPr>
      </p:pic>
      <p:pic>
        <p:nvPicPr>
          <p:cNvPr id="85" name="図 84">
            <a:extLst>
              <a:ext uri="{FF2B5EF4-FFF2-40B4-BE49-F238E27FC236}">
                <a16:creationId xmlns:a16="http://schemas.microsoft.com/office/drawing/2014/main" id="{CBA0B5AB-53AF-479F-8FBB-CC186303539D}"/>
              </a:ext>
            </a:extLst>
          </p:cNvPr>
          <p:cNvPicPr>
            <a:picLocks noChangeAspect="1"/>
          </p:cNvPicPr>
          <p:nvPr/>
        </p:nvPicPr>
        <p:blipFill rotWithShape="1">
          <a:blip r:embed="rId14">
            <a:alphaModFix/>
          </a:blip>
          <a:srcRect t="34709"/>
          <a:stretch/>
        </p:blipFill>
        <p:spPr>
          <a:xfrm>
            <a:off x="1223618" y="4645877"/>
            <a:ext cx="3144986" cy="1368925"/>
          </a:xfrm>
          <a:prstGeom prst="rect">
            <a:avLst/>
          </a:prstGeom>
        </p:spPr>
      </p:pic>
      <p:pic>
        <p:nvPicPr>
          <p:cNvPr id="88" name="図 87">
            <a:extLst>
              <a:ext uri="{FF2B5EF4-FFF2-40B4-BE49-F238E27FC236}">
                <a16:creationId xmlns:a16="http://schemas.microsoft.com/office/drawing/2014/main" id="{65D1D4AF-3B8A-4385-BF35-93CF8AC4A506}"/>
              </a:ext>
            </a:extLst>
          </p:cNvPr>
          <p:cNvPicPr>
            <a:picLocks noChangeAspect="1"/>
          </p:cNvPicPr>
          <p:nvPr/>
        </p:nvPicPr>
        <p:blipFill>
          <a:blip r:embed="rId15"/>
          <a:stretch>
            <a:fillRect/>
          </a:stretch>
        </p:blipFill>
        <p:spPr>
          <a:xfrm>
            <a:off x="5524144" y="4640904"/>
            <a:ext cx="2122802" cy="1415201"/>
          </a:xfrm>
          <a:prstGeom prst="rect">
            <a:avLst/>
          </a:prstGeom>
        </p:spPr>
      </p:pic>
      <p:pic>
        <p:nvPicPr>
          <p:cNvPr id="89" name="図 88">
            <a:extLst>
              <a:ext uri="{FF2B5EF4-FFF2-40B4-BE49-F238E27FC236}">
                <a16:creationId xmlns:a16="http://schemas.microsoft.com/office/drawing/2014/main" id="{88A6B45E-F606-4405-A1BA-D32EE2EE6CAD}"/>
              </a:ext>
            </a:extLst>
          </p:cNvPr>
          <p:cNvPicPr>
            <a:picLocks noChangeAspect="1"/>
          </p:cNvPicPr>
          <p:nvPr/>
        </p:nvPicPr>
        <p:blipFill>
          <a:blip r:embed="rId16">
            <a:alphaModFix/>
          </a:blip>
          <a:stretch>
            <a:fillRect/>
          </a:stretch>
        </p:blipFill>
        <p:spPr>
          <a:xfrm>
            <a:off x="5524144" y="4640904"/>
            <a:ext cx="2122802" cy="1415201"/>
          </a:xfrm>
          <a:prstGeom prst="rect">
            <a:avLst/>
          </a:prstGeom>
        </p:spPr>
      </p:pic>
      <p:pic>
        <p:nvPicPr>
          <p:cNvPr id="90" name="図 89">
            <a:extLst>
              <a:ext uri="{FF2B5EF4-FFF2-40B4-BE49-F238E27FC236}">
                <a16:creationId xmlns:a16="http://schemas.microsoft.com/office/drawing/2014/main" id="{4DDF4EB9-EC01-4837-95DB-FAAAD2A9A4DB}"/>
              </a:ext>
            </a:extLst>
          </p:cNvPr>
          <p:cNvPicPr>
            <a:picLocks noChangeAspect="1"/>
          </p:cNvPicPr>
          <p:nvPr/>
        </p:nvPicPr>
        <p:blipFill>
          <a:blip r:embed="rId17">
            <a:alphaModFix/>
          </a:blip>
          <a:stretch>
            <a:fillRect/>
          </a:stretch>
        </p:blipFill>
        <p:spPr>
          <a:xfrm>
            <a:off x="5524144" y="4640904"/>
            <a:ext cx="2122802" cy="1415201"/>
          </a:xfrm>
          <a:prstGeom prst="rect">
            <a:avLst/>
          </a:prstGeom>
        </p:spPr>
      </p:pic>
    </p:spTree>
    <p:extLst>
      <p:ext uri="{BB962C8B-B14F-4D97-AF65-F5344CB8AC3E}">
        <p14:creationId xmlns:p14="http://schemas.microsoft.com/office/powerpoint/2010/main" val="3707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par>
                          <p:cTn id="58" fill="hold">
                            <p:stCondLst>
                              <p:cond delay="4500"/>
                            </p:stCondLst>
                            <p:childTnLst>
                              <p:par>
                                <p:cTn id="59" presetID="10" presetClass="entr" presetSubtype="0"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fade">
                                      <p:cBhvr>
                                        <p:cTn id="71" dur="500"/>
                                        <p:tgtEl>
                                          <p:spTgt spid="84"/>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fade">
                                      <p:cBhvr>
                                        <p:cTn id="79" dur="500"/>
                                        <p:tgtEl>
                                          <p:spTgt spid="92"/>
                                        </p:tgtEl>
                                      </p:cBhvr>
                                    </p:animEffect>
                                  </p:childTnLst>
                                </p:cTn>
                              </p:par>
                              <p:par>
                                <p:cTn id="80" presetID="10" presetClass="entr" presetSubtype="0" fill="hold"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childTnLst>
                                </p:cTn>
                              </p:par>
                              <p:par>
                                <p:cTn id="83" presetID="10" presetClass="entr" presetSubtype="0" fill="hold" nodeType="with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500"/>
                                        <p:tgtEl>
                                          <p:spTgt spid="91"/>
                                        </p:tgtEl>
                                      </p:cBhvr>
                                    </p:animEffect>
                                  </p:childTnLst>
                                </p:cTn>
                              </p:par>
                            </p:childTnLst>
                          </p:cTn>
                        </p:par>
                        <p:par>
                          <p:cTn id="86" fill="hold">
                            <p:stCondLst>
                              <p:cond delay="6500"/>
                            </p:stCondLst>
                            <p:childTnLst>
                              <p:par>
                                <p:cTn id="87" presetID="10"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500"/>
                                        <p:tgtEl>
                                          <p:spTgt spid="89"/>
                                        </p:tgtEl>
                                      </p:cBhvr>
                                    </p:animEffect>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角丸四角形吹き出し 63">
            <a:extLst>
              <a:ext uri="{FF2B5EF4-FFF2-40B4-BE49-F238E27FC236}">
                <a16:creationId xmlns:a16="http://schemas.microsoft.com/office/drawing/2014/main" id="{16DCCFFD-9BA7-BC40-9457-6194FFCE79F5}"/>
              </a:ext>
            </a:extLst>
          </p:cNvPr>
          <p:cNvSpPr/>
          <p:nvPr/>
        </p:nvSpPr>
        <p:spPr>
          <a:xfrm>
            <a:off x="632729" y="4393076"/>
            <a:ext cx="1993095" cy="1143469"/>
          </a:xfrm>
          <a:prstGeom prst="wedgeRoundRectCallout">
            <a:avLst>
              <a:gd name="adj1" fmla="val 60853"/>
              <a:gd name="adj2" fmla="val 20566"/>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4C6F4774-0A94-6D44-8796-228E5DC88204}"/>
              </a:ext>
            </a:extLst>
          </p:cNvPr>
          <p:cNvSpPr/>
          <p:nvPr/>
        </p:nvSpPr>
        <p:spPr>
          <a:xfrm>
            <a:off x="480673" y="4603890"/>
            <a:ext cx="2346159" cy="782265"/>
          </a:xfrm>
          <a:prstGeom prst="rect">
            <a:avLst/>
          </a:prstGeom>
        </p:spPr>
        <p:txBody>
          <a:bodyPr>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一人ずつ発表して</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意見交換</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63" name="角丸四角形吹き出し 62">
            <a:extLst>
              <a:ext uri="{FF2B5EF4-FFF2-40B4-BE49-F238E27FC236}">
                <a16:creationId xmlns:a16="http://schemas.microsoft.com/office/drawing/2014/main" id="{A89658CB-A198-0D47-A5DF-71AE66E2725F}"/>
              </a:ext>
            </a:extLst>
          </p:cNvPr>
          <p:cNvSpPr/>
          <p:nvPr/>
        </p:nvSpPr>
        <p:spPr>
          <a:xfrm>
            <a:off x="6469955" y="4393076"/>
            <a:ext cx="1993095" cy="1143469"/>
          </a:xfrm>
          <a:prstGeom prst="wedgeRoundRectCallout">
            <a:avLst>
              <a:gd name="adj1" fmla="val -61676"/>
              <a:gd name="adj2" fmla="val 19591"/>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A4AF8364-0854-DD4F-835F-F00882E8A151}"/>
              </a:ext>
            </a:extLst>
          </p:cNvPr>
          <p:cNvSpPr/>
          <p:nvPr/>
        </p:nvSpPr>
        <p:spPr>
          <a:xfrm>
            <a:off x="480673" y="1985946"/>
            <a:ext cx="8183385" cy="2282515"/>
          </a:xfrm>
          <a:prstGeom prst="roundRect">
            <a:avLst>
              <a:gd name="adj" fmla="val 3362"/>
            </a:avLst>
          </a:prstGeom>
          <a:solidFill>
            <a:srgbClr val="0F69AC"/>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5</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a:xfrm>
            <a:off x="358774" y="230288"/>
            <a:ext cx="8426451" cy="485140"/>
          </a:xfrm>
        </p:spPr>
        <p:txBody>
          <a:bodyPr/>
          <a:lstStyle/>
          <a:p>
            <a:r>
              <a:rPr kumimoji="1" lang="ja-JP" altLang="en-US" sz="3200"/>
              <a:t>意見交換をはじめてください</a:t>
            </a:r>
          </a:p>
        </p:txBody>
      </p:sp>
      <p:sp>
        <p:nvSpPr>
          <p:cNvPr id="4" name="テキスト プレースホルダー 3">
            <a:extLst>
              <a:ext uri="{FF2B5EF4-FFF2-40B4-BE49-F238E27FC236}">
                <a16:creationId xmlns:a16="http://schemas.microsoft.com/office/drawing/2014/main" id="{026C62E6-ED2D-8249-82E7-29DC67974730}"/>
              </a:ext>
            </a:extLst>
          </p:cNvPr>
          <p:cNvSpPr>
            <a:spLocks noGrp="1"/>
          </p:cNvSpPr>
          <p:nvPr>
            <p:ph type="body" sz="quarter" idx="12"/>
          </p:nvPr>
        </p:nvSpPr>
        <p:spPr>
          <a:xfrm>
            <a:off x="573809" y="2230332"/>
            <a:ext cx="8152496" cy="2429008"/>
          </a:xfrm>
        </p:spPr>
        <p:txBody>
          <a:bodyPr/>
          <a:lstStyle/>
          <a:p>
            <a:r>
              <a:rPr kumimoji="1" lang="en-US" altLang="ja-JP" sz="2000" dirty="0">
                <a:solidFill>
                  <a:schemeClr val="tx1"/>
                </a:solidFill>
              </a:rPr>
              <a:t>1.</a:t>
            </a:r>
            <a:r>
              <a:rPr kumimoji="1" lang="ja-JP" altLang="en-US" sz="2000">
                <a:solidFill>
                  <a:schemeClr val="tx1"/>
                </a:solidFill>
              </a:rPr>
              <a:t>ワークシートで整理した自分の「災害リスク」を発表</a:t>
            </a:r>
          </a:p>
          <a:p>
            <a:r>
              <a:rPr kumimoji="1" lang="en-US" altLang="ja-JP" sz="2000" dirty="0">
                <a:solidFill>
                  <a:schemeClr val="tx1"/>
                </a:solidFill>
              </a:rPr>
              <a:t>2.</a:t>
            </a:r>
            <a:r>
              <a:rPr kumimoji="1" lang="ja-JP" altLang="en-US" sz="2000">
                <a:solidFill>
                  <a:schemeClr val="tx1"/>
                </a:solidFill>
              </a:rPr>
              <a:t>意見交換</a:t>
            </a:r>
          </a:p>
          <a:p>
            <a:pPr>
              <a:lnSpc>
                <a:spcPts val="1800"/>
              </a:lnSpc>
            </a:pPr>
            <a:r>
              <a:rPr kumimoji="1" lang="ja-JP" altLang="en-US" sz="2400">
                <a:solidFill>
                  <a:schemeClr val="tx1"/>
                </a:solidFill>
              </a:rPr>
              <a:t>　自宅の近くの「災害リスク」に見逃しはありませんか？</a:t>
            </a:r>
            <a:endParaRPr kumimoji="1" lang="en-US" altLang="ja-JP" sz="2400" dirty="0">
              <a:solidFill>
                <a:schemeClr val="tx1"/>
              </a:solidFill>
            </a:endParaRPr>
          </a:p>
          <a:p>
            <a:pPr>
              <a:lnSpc>
                <a:spcPts val="1800"/>
              </a:lnSpc>
            </a:pPr>
            <a:r>
              <a:rPr kumimoji="1" lang="ja-JP" altLang="en-US" sz="2400">
                <a:solidFill>
                  <a:schemeClr val="tx1"/>
                </a:solidFill>
              </a:rPr>
              <a:t>　みんなで意見交換しながら再確認しましょう</a:t>
            </a:r>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sp>
        <p:nvSpPr>
          <p:cNvPr id="17" name="テキスト ボックス 16">
            <a:extLst>
              <a:ext uri="{FF2B5EF4-FFF2-40B4-BE49-F238E27FC236}">
                <a16:creationId xmlns:a16="http://schemas.microsoft.com/office/drawing/2014/main" id="{EE6BBEA5-7D50-D140-98A2-26EF0FF9FA96}"/>
              </a:ext>
            </a:extLst>
          </p:cNvPr>
          <p:cNvSpPr txBox="1"/>
          <p:nvPr/>
        </p:nvSpPr>
        <p:spPr>
          <a:xfrm>
            <a:off x="2654608" y="2097082"/>
            <a:ext cx="562976"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せい  り</a:t>
            </a:r>
          </a:p>
        </p:txBody>
      </p:sp>
      <p:sp>
        <p:nvSpPr>
          <p:cNvPr id="18" name="テキスト ボックス 17">
            <a:extLst>
              <a:ext uri="{FF2B5EF4-FFF2-40B4-BE49-F238E27FC236}">
                <a16:creationId xmlns:a16="http://schemas.microsoft.com/office/drawing/2014/main" id="{6BEBC2B2-34C7-3B40-A001-674802FBB998}"/>
              </a:ext>
            </a:extLst>
          </p:cNvPr>
          <p:cNvSpPr txBox="1"/>
          <p:nvPr/>
        </p:nvSpPr>
        <p:spPr>
          <a:xfrm>
            <a:off x="3686879" y="2097082"/>
            <a:ext cx="598242"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じ   ぶん</a:t>
            </a:r>
          </a:p>
        </p:txBody>
      </p:sp>
      <p:sp>
        <p:nvSpPr>
          <p:cNvPr id="19" name="テキスト ボックス 18">
            <a:extLst>
              <a:ext uri="{FF2B5EF4-FFF2-40B4-BE49-F238E27FC236}">
                <a16:creationId xmlns:a16="http://schemas.microsoft.com/office/drawing/2014/main" id="{22CB22EB-F30E-1D44-A621-47A303890927}"/>
              </a:ext>
            </a:extLst>
          </p:cNvPr>
          <p:cNvSpPr txBox="1"/>
          <p:nvPr/>
        </p:nvSpPr>
        <p:spPr>
          <a:xfrm>
            <a:off x="4642477" y="2097082"/>
            <a:ext cx="66556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さい  がい</a:t>
            </a:r>
          </a:p>
        </p:txBody>
      </p:sp>
      <p:sp>
        <p:nvSpPr>
          <p:cNvPr id="20" name="テキスト ボックス 19">
            <a:extLst>
              <a:ext uri="{FF2B5EF4-FFF2-40B4-BE49-F238E27FC236}">
                <a16:creationId xmlns:a16="http://schemas.microsoft.com/office/drawing/2014/main" id="{7A70BF91-1090-C948-949F-A575BC5FD382}"/>
              </a:ext>
            </a:extLst>
          </p:cNvPr>
          <p:cNvSpPr txBox="1"/>
          <p:nvPr/>
        </p:nvSpPr>
        <p:spPr>
          <a:xfrm>
            <a:off x="6387496" y="2097082"/>
            <a:ext cx="697627"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はっぴょう</a:t>
            </a:r>
            <a:endParaRPr kumimoji="1" lang="ja-JP" altLang="en-US" sz="800" dirty="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A767E6E-7898-4A45-9E36-C368C2A00DED}"/>
              </a:ext>
            </a:extLst>
          </p:cNvPr>
          <p:cNvSpPr txBox="1"/>
          <p:nvPr/>
        </p:nvSpPr>
        <p:spPr>
          <a:xfrm>
            <a:off x="892287" y="2651660"/>
            <a:ext cx="1114408"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い   けん  こう かん</a:t>
            </a:r>
          </a:p>
        </p:txBody>
      </p:sp>
      <p:sp>
        <p:nvSpPr>
          <p:cNvPr id="22" name="テキスト ボックス 21">
            <a:extLst>
              <a:ext uri="{FF2B5EF4-FFF2-40B4-BE49-F238E27FC236}">
                <a16:creationId xmlns:a16="http://schemas.microsoft.com/office/drawing/2014/main" id="{8C3AB297-5A2F-F843-B2D1-CA168588E772}"/>
              </a:ext>
            </a:extLst>
          </p:cNvPr>
          <p:cNvSpPr txBox="1"/>
          <p:nvPr/>
        </p:nvSpPr>
        <p:spPr>
          <a:xfrm>
            <a:off x="987318" y="3120558"/>
            <a:ext cx="63350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じ    たく</a:t>
            </a:r>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977796" y="118575"/>
            <a:ext cx="1601721"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い     けん    こう   かん</a:t>
            </a:r>
          </a:p>
        </p:txBody>
      </p:sp>
      <p:sp>
        <p:nvSpPr>
          <p:cNvPr id="7" name="テキスト ボックス 6">
            <a:extLst>
              <a:ext uri="{FF2B5EF4-FFF2-40B4-BE49-F238E27FC236}">
                <a16:creationId xmlns:a16="http://schemas.microsoft.com/office/drawing/2014/main" id="{83641323-90FB-BA4E-8CED-20766433AE33}"/>
              </a:ext>
            </a:extLst>
          </p:cNvPr>
          <p:cNvSpPr txBox="1"/>
          <p:nvPr/>
        </p:nvSpPr>
        <p:spPr>
          <a:xfrm>
            <a:off x="1844078" y="1521042"/>
            <a:ext cx="5455844" cy="523220"/>
          </a:xfrm>
          <a:prstGeom prst="rect">
            <a:avLst/>
          </a:prstGeom>
          <a:noFill/>
        </p:spPr>
        <p:txBody>
          <a:bodyPr wrap="square" rtlCol="0">
            <a:spAutoFit/>
          </a:bodyPr>
          <a:lstStyle/>
          <a:p>
            <a:pPr algn="ctr"/>
            <a:r>
              <a:rPr kumimoji="1" lang="ja-JP" altLang="en-US" sz="2800" b="1">
                <a:solidFill>
                  <a:srgbClr val="404040"/>
                </a:solidFill>
              </a:rPr>
              <a:t>意見交換の時間は</a:t>
            </a:r>
            <a:r>
              <a:rPr kumimoji="1" lang="ja-JP" altLang="en-US" sz="2800" b="1">
                <a:solidFill>
                  <a:srgbClr val="FF3264"/>
                </a:solidFill>
              </a:rPr>
              <a:t>１０分</a:t>
            </a:r>
            <a:r>
              <a:rPr kumimoji="1" lang="ja-JP" altLang="en-US" sz="2800" b="1">
                <a:solidFill>
                  <a:srgbClr val="404040"/>
                </a:solidFill>
              </a:rPr>
              <a:t>です</a:t>
            </a:r>
          </a:p>
        </p:txBody>
      </p:sp>
      <p:sp>
        <p:nvSpPr>
          <p:cNvPr id="31" name="テキスト ボックス 30">
            <a:extLst>
              <a:ext uri="{FF2B5EF4-FFF2-40B4-BE49-F238E27FC236}">
                <a16:creationId xmlns:a16="http://schemas.microsoft.com/office/drawing/2014/main" id="{F6A70B8C-5682-D540-B912-49F3FF25E7BE}"/>
              </a:ext>
            </a:extLst>
          </p:cNvPr>
          <p:cNvSpPr txBox="1"/>
          <p:nvPr/>
        </p:nvSpPr>
        <p:spPr>
          <a:xfrm>
            <a:off x="2295669" y="1361100"/>
            <a:ext cx="1396536"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い      けん    こう    かん</a:t>
            </a:r>
          </a:p>
        </p:txBody>
      </p:sp>
      <p:sp>
        <p:nvSpPr>
          <p:cNvPr id="32" name="テキスト ボックス 31">
            <a:extLst>
              <a:ext uri="{FF2B5EF4-FFF2-40B4-BE49-F238E27FC236}">
                <a16:creationId xmlns:a16="http://schemas.microsoft.com/office/drawing/2014/main" id="{DDAAB9F5-A216-EE4C-85F3-224C76FBA493}"/>
              </a:ext>
            </a:extLst>
          </p:cNvPr>
          <p:cNvSpPr txBox="1"/>
          <p:nvPr/>
        </p:nvSpPr>
        <p:spPr>
          <a:xfrm>
            <a:off x="4085141" y="1361100"/>
            <a:ext cx="668774"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じ     かん</a:t>
            </a:r>
          </a:p>
        </p:txBody>
      </p:sp>
      <p:sp>
        <p:nvSpPr>
          <p:cNvPr id="33" name="テキスト ボックス 32">
            <a:extLst>
              <a:ext uri="{FF2B5EF4-FFF2-40B4-BE49-F238E27FC236}">
                <a16:creationId xmlns:a16="http://schemas.microsoft.com/office/drawing/2014/main" id="{64003A74-F9D4-8242-947A-AAF44F8AACFA}"/>
              </a:ext>
            </a:extLst>
          </p:cNvPr>
          <p:cNvSpPr txBox="1"/>
          <p:nvPr/>
        </p:nvSpPr>
        <p:spPr>
          <a:xfrm>
            <a:off x="5781668" y="1361100"/>
            <a:ext cx="389851"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ぷん</a:t>
            </a:r>
          </a:p>
        </p:txBody>
      </p:sp>
      <p:sp>
        <p:nvSpPr>
          <p:cNvPr id="34" name="テキスト ボックス 33">
            <a:extLst>
              <a:ext uri="{FF2B5EF4-FFF2-40B4-BE49-F238E27FC236}">
                <a16:creationId xmlns:a16="http://schemas.microsoft.com/office/drawing/2014/main" id="{F5246109-0476-5E42-90A8-CEB8BC62C2BB}"/>
              </a:ext>
            </a:extLst>
          </p:cNvPr>
          <p:cNvSpPr txBox="1"/>
          <p:nvPr/>
        </p:nvSpPr>
        <p:spPr>
          <a:xfrm>
            <a:off x="1840541" y="3120558"/>
            <a:ext cx="389850"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ちか</a:t>
            </a:r>
            <a:endParaRPr kumimoji="1" lang="ja-JP" altLang="en-US" sz="800" dirty="0">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FA252689-CD98-BE4A-A13F-6B56F4BFD1DC}"/>
              </a:ext>
            </a:extLst>
          </p:cNvPr>
          <p:cNvSpPr txBox="1"/>
          <p:nvPr/>
        </p:nvSpPr>
        <p:spPr>
          <a:xfrm>
            <a:off x="3055200" y="3120558"/>
            <a:ext cx="700834"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さい   がい</a:t>
            </a:r>
          </a:p>
        </p:txBody>
      </p:sp>
      <p:sp>
        <p:nvSpPr>
          <p:cNvPr id="36" name="テキスト ボックス 35">
            <a:extLst>
              <a:ext uri="{FF2B5EF4-FFF2-40B4-BE49-F238E27FC236}">
                <a16:creationId xmlns:a16="http://schemas.microsoft.com/office/drawing/2014/main" id="{C150EACD-B5E0-6744-8F4D-EC5E8CE50137}"/>
              </a:ext>
            </a:extLst>
          </p:cNvPr>
          <p:cNvSpPr txBox="1"/>
          <p:nvPr/>
        </p:nvSpPr>
        <p:spPr>
          <a:xfrm>
            <a:off x="5241605" y="3120558"/>
            <a:ext cx="63350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み    のが</a:t>
            </a:r>
          </a:p>
        </p:txBody>
      </p:sp>
      <p:sp>
        <p:nvSpPr>
          <p:cNvPr id="37" name="テキスト ボックス 36">
            <a:extLst>
              <a:ext uri="{FF2B5EF4-FFF2-40B4-BE49-F238E27FC236}">
                <a16:creationId xmlns:a16="http://schemas.microsoft.com/office/drawing/2014/main" id="{FA8CBC89-EC7C-A344-9B4F-FB6E75F6AC29}"/>
              </a:ext>
            </a:extLst>
          </p:cNvPr>
          <p:cNvSpPr txBox="1"/>
          <p:nvPr/>
        </p:nvSpPr>
        <p:spPr>
          <a:xfrm>
            <a:off x="2200717" y="3606968"/>
            <a:ext cx="1255472"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い    けん   こう   かん</a:t>
            </a:r>
          </a:p>
        </p:txBody>
      </p:sp>
      <p:sp>
        <p:nvSpPr>
          <p:cNvPr id="38" name="テキスト ボックス 37">
            <a:extLst>
              <a:ext uri="{FF2B5EF4-FFF2-40B4-BE49-F238E27FC236}">
                <a16:creationId xmlns:a16="http://schemas.microsoft.com/office/drawing/2014/main" id="{D76521DD-A263-8041-8369-1CD3687B186D}"/>
              </a:ext>
            </a:extLst>
          </p:cNvPr>
          <p:cNvSpPr txBox="1"/>
          <p:nvPr/>
        </p:nvSpPr>
        <p:spPr>
          <a:xfrm>
            <a:off x="4576624" y="3605072"/>
            <a:ext cx="1011815"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さい   かく   にん</a:t>
            </a:r>
          </a:p>
        </p:txBody>
      </p:sp>
      <p:cxnSp>
        <p:nvCxnSpPr>
          <p:cNvPr id="13" name="直線コネクタ 12">
            <a:extLst>
              <a:ext uri="{FF2B5EF4-FFF2-40B4-BE49-F238E27FC236}">
                <a16:creationId xmlns:a16="http://schemas.microsoft.com/office/drawing/2014/main" id="{A6D467AC-EC4E-5844-A8E0-7C6889E80686}"/>
              </a:ext>
            </a:extLst>
          </p:cNvPr>
          <p:cNvCxnSpPr>
            <a:cxnSpLocks/>
          </p:cNvCxnSpPr>
          <p:nvPr/>
        </p:nvCxnSpPr>
        <p:spPr>
          <a:xfrm>
            <a:off x="903249" y="3605191"/>
            <a:ext cx="75598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BBFDCDE-B6B1-5849-9DB8-B442FE50F7BD}"/>
              </a:ext>
            </a:extLst>
          </p:cNvPr>
          <p:cNvCxnSpPr>
            <a:cxnSpLocks/>
          </p:cNvCxnSpPr>
          <p:nvPr/>
        </p:nvCxnSpPr>
        <p:spPr>
          <a:xfrm>
            <a:off x="903249" y="4061400"/>
            <a:ext cx="61520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角丸四角形吹き出し 42">
            <a:extLst>
              <a:ext uri="{FF2B5EF4-FFF2-40B4-BE49-F238E27FC236}">
                <a16:creationId xmlns:a16="http://schemas.microsoft.com/office/drawing/2014/main" id="{3E27F3D5-2F77-474C-84F3-14A02157AB02}"/>
              </a:ext>
            </a:extLst>
          </p:cNvPr>
          <p:cNvSpPr/>
          <p:nvPr/>
        </p:nvSpPr>
        <p:spPr>
          <a:xfrm>
            <a:off x="2626251" y="2709987"/>
            <a:ext cx="1196499" cy="361176"/>
          </a:xfrm>
          <a:prstGeom prst="wedgeRoundRectCallout">
            <a:avLst>
              <a:gd name="adj1" fmla="val -20833"/>
              <a:gd name="adj2" fmla="val 83745"/>
              <a:gd name="adj3" fmla="val 16667"/>
            </a:avLst>
          </a:prstGeom>
          <a:solidFill>
            <a:srgbClr val="FF3264"/>
          </a:solidFill>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44" name="テキスト ボックス 43">
            <a:extLst>
              <a:ext uri="{FF2B5EF4-FFF2-40B4-BE49-F238E27FC236}">
                <a16:creationId xmlns:a16="http://schemas.microsoft.com/office/drawing/2014/main" id="{55D7FFD1-BEFF-2F4A-BB0A-4F5E8B3EFB71}"/>
              </a:ext>
            </a:extLst>
          </p:cNvPr>
          <p:cNvSpPr txBox="1"/>
          <p:nvPr/>
        </p:nvSpPr>
        <p:spPr>
          <a:xfrm>
            <a:off x="2672393" y="2745621"/>
            <a:ext cx="1107996" cy="369332"/>
          </a:xfrm>
          <a:prstGeom prst="rect">
            <a:avLst/>
          </a:prstGeom>
          <a:noFill/>
        </p:spPr>
        <p:txBody>
          <a:bodyPr wrap="none" rtlCol="0">
            <a:spAutoFit/>
          </a:bodyPr>
          <a:lstStyle/>
          <a:p>
            <a:pPr algn="ctr"/>
            <a:r>
              <a:rPr kumimoji="1" lang="ja-JP" altLang="en-US" b="1"/>
              <a:t>ポイント</a:t>
            </a:r>
          </a:p>
        </p:txBody>
      </p:sp>
      <p:sp>
        <p:nvSpPr>
          <p:cNvPr id="56" name="正方形/長方形 55">
            <a:extLst>
              <a:ext uri="{FF2B5EF4-FFF2-40B4-BE49-F238E27FC236}">
                <a16:creationId xmlns:a16="http://schemas.microsoft.com/office/drawing/2014/main" id="{26B193DE-8074-7040-86FA-60D75351052E}"/>
              </a:ext>
            </a:extLst>
          </p:cNvPr>
          <p:cNvSpPr/>
          <p:nvPr/>
        </p:nvSpPr>
        <p:spPr>
          <a:xfrm>
            <a:off x="6317899" y="4603890"/>
            <a:ext cx="2346159" cy="782265"/>
          </a:xfrm>
          <a:prstGeom prst="rect">
            <a:avLst/>
          </a:prstGeom>
        </p:spPr>
        <p:txBody>
          <a:bodyPr>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気づいたことなど</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メモしましょう</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2AFE5030-6D6C-984D-AD6D-AB34F23381D7}"/>
              </a:ext>
            </a:extLst>
          </p:cNvPr>
          <p:cNvSpPr txBox="1"/>
          <p:nvPr/>
        </p:nvSpPr>
        <p:spPr>
          <a:xfrm>
            <a:off x="6625446" y="4560070"/>
            <a:ext cx="287258"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き</a:t>
            </a:r>
          </a:p>
        </p:txBody>
      </p:sp>
      <p:sp>
        <p:nvSpPr>
          <p:cNvPr id="59" name="テキスト ボックス 58">
            <a:extLst>
              <a:ext uri="{FF2B5EF4-FFF2-40B4-BE49-F238E27FC236}">
                <a16:creationId xmlns:a16="http://schemas.microsoft.com/office/drawing/2014/main" id="{FD8520BA-28A3-A948-BDD4-15959CD2B5A9}"/>
              </a:ext>
            </a:extLst>
          </p:cNvPr>
          <p:cNvSpPr txBox="1"/>
          <p:nvPr/>
        </p:nvSpPr>
        <p:spPr>
          <a:xfrm>
            <a:off x="1204798" y="4931545"/>
            <a:ext cx="973343" cy="215444"/>
          </a:xfrm>
          <a:prstGeom prst="rect">
            <a:avLst/>
          </a:prstGeom>
          <a:noFill/>
        </p:spPr>
        <p:txBody>
          <a:bodyPr wrap="none" rtlCol="0">
            <a:spAutoFit/>
          </a:bodyPr>
          <a:lstStyle/>
          <a:p>
            <a:r>
              <a:rPr kumimoji="1" lang="ja-JP" altLang="en-US" sz="800" dirty="0">
                <a:solidFill>
                  <a:srgbClr val="FF3264"/>
                </a:solidFill>
                <a:latin typeface="Meiryo" panose="020B0604030504040204" pitchFamily="34" charset="-128"/>
                <a:ea typeface="Meiryo" panose="020B0604030504040204" pitchFamily="34" charset="-128"/>
              </a:rPr>
              <a:t>い けん こうかん</a:t>
            </a:r>
          </a:p>
        </p:txBody>
      </p:sp>
      <p:pic>
        <p:nvPicPr>
          <p:cNvPr id="62" name="図 61">
            <a:extLst>
              <a:ext uri="{FF2B5EF4-FFF2-40B4-BE49-F238E27FC236}">
                <a16:creationId xmlns:a16="http://schemas.microsoft.com/office/drawing/2014/main" id="{D883DC63-EE13-6147-8871-12BD2CFDF71E}"/>
              </a:ext>
            </a:extLst>
          </p:cNvPr>
          <p:cNvPicPr>
            <a:picLocks noChangeAspect="1"/>
          </p:cNvPicPr>
          <p:nvPr/>
        </p:nvPicPr>
        <p:blipFill>
          <a:blip r:embed="rId3"/>
          <a:stretch>
            <a:fillRect/>
          </a:stretch>
        </p:blipFill>
        <p:spPr>
          <a:xfrm>
            <a:off x="3314402" y="3937114"/>
            <a:ext cx="2515197" cy="1676799"/>
          </a:xfrm>
          <a:prstGeom prst="rect">
            <a:avLst/>
          </a:prstGeom>
        </p:spPr>
      </p:pic>
      <p:sp>
        <p:nvSpPr>
          <p:cNvPr id="66" name="テキスト ボックス 65">
            <a:extLst>
              <a:ext uri="{FF2B5EF4-FFF2-40B4-BE49-F238E27FC236}">
                <a16:creationId xmlns:a16="http://schemas.microsoft.com/office/drawing/2014/main" id="{81E3A8C5-1769-6241-8932-98C711470552}"/>
              </a:ext>
            </a:extLst>
          </p:cNvPr>
          <p:cNvSpPr txBox="1"/>
          <p:nvPr/>
        </p:nvSpPr>
        <p:spPr>
          <a:xfrm>
            <a:off x="802920" y="4560070"/>
            <a:ext cx="492443"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ひとり</a:t>
            </a:r>
          </a:p>
        </p:txBody>
      </p:sp>
      <p:sp>
        <p:nvSpPr>
          <p:cNvPr id="67" name="テキスト ボックス 66">
            <a:extLst>
              <a:ext uri="{FF2B5EF4-FFF2-40B4-BE49-F238E27FC236}">
                <a16:creationId xmlns:a16="http://schemas.microsoft.com/office/drawing/2014/main" id="{5096704A-0BA0-A34A-B1D2-C97DD38261CA}"/>
              </a:ext>
            </a:extLst>
          </p:cNvPr>
          <p:cNvSpPr txBox="1"/>
          <p:nvPr/>
        </p:nvSpPr>
        <p:spPr>
          <a:xfrm>
            <a:off x="1492064" y="4560070"/>
            <a:ext cx="697627"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はっぴょう</a:t>
            </a:r>
          </a:p>
        </p:txBody>
      </p:sp>
      <p:sp>
        <p:nvSpPr>
          <p:cNvPr id="68" name="テキスト ボックス 67">
            <a:extLst>
              <a:ext uri="{FF2B5EF4-FFF2-40B4-BE49-F238E27FC236}">
                <a16:creationId xmlns:a16="http://schemas.microsoft.com/office/drawing/2014/main" id="{0EFDB5EB-FFDD-4348-AB5F-6DE4DB65BA05}"/>
              </a:ext>
            </a:extLst>
          </p:cNvPr>
          <p:cNvSpPr txBox="1"/>
          <p:nvPr/>
        </p:nvSpPr>
        <p:spPr>
          <a:xfrm>
            <a:off x="1417932" y="6015030"/>
            <a:ext cx="6308137" cy="1061829"/>
          </a:xfrm>
          <a:prstGeom prst="rect">
            <a:avLst/>
          </a:prstGeom>
          <a:noFill/>
        </p:spPr>
        <p:txBody>
          <a:bodyPr wrap="none" rtlCol="0">
            <a:spAutoFit/>
          </a:bodyPr>
          <a:lstStyle/>
          <a:p>
            <a:pPr algn="ctr">
              <a:lnSpc>
                <a:spcPts val="2700"/>
              </a:lnSpc>
              <a:buClr>
                <a:srgbClr val="404040"/>
              </a:buClr>
            </a:pPr>
            <a:r>
              <a:rPr lang="en-US" altLang="ja-JP" b="1" dirty="0">
                <a:solidFill>
                  <a:srgbClr val="404040"/>
                </a:solidFill>
                <a:latin typeface="メイリオ" panose="020B0604030504040204" pitchFamily="50" charset="-128"/>
                <a:ea typeface="メイリオ" panose="020B0604030504040204" pitchFamily="50" charset="-128"/>
              </a:rPr>
              <a:t>※</a:t>
            </a:r>
            <a:r>
              <a:rPr lang="ja-JP" altLang="en-US" b="1">
                <a:solidFill>
                  <a:srgbClr val="404040"/>
                </a:solidFill>
                <a:latin typeface="メイリオ" panose="020B0604030504040204" pitchFamily="50" charset="-128"/>
                <a:ea typeface="メイリオ" panose="020B0604030504040204" pitchFamily="50" charset="-128"/>
              </a:rPr>
              <a:t>グループの中に、疑問や不安がある人がいたら、</a:t>
            </a:r>
            <a:endParaRPr lang="en-US" altLang="ja-JP" b="1" dirty="0">
              <a:solidFill>
                <a:srgbClr val="404040"/>
              </a:solidFill>
              <a:latin typeface="メイリオ" panose="020B0604030504040204" pitchFamily="50" charset="-128"/>
              <a:ea typeface="メイリオ" panose="020B0604030504040204" pitchFamily="50" charset="-128"/>
            </a:endParaRPr>
          </a:p>
          <a:p>
            <a:pPr algn="ctr">
              <a:lnSpc>
                <a:spcPts val="2700"/>
              </a:lnSpc>
              <a:buClr>
                <a:srgbClr val="404040"/>
              </a:buClr>
            </a:pPr>
            <a:r>
              <a:rPr lang="ja-JP" altLang="en-US" b="1">
                <a:solidFill>
                  <a:srgbClr val="404040"/>
                </a:solidFill>
                <a:latin typeface="メイリオ" panose="020B0604030504040204" pitchFamily="50" charset="-128"/>
                <a:ea typeface="メイリオ" panose="020B0604030504040204" pitchFamily="50" charset="-128"/>
              </a:rPr>
              <a:t>その人の災害リスクに絞って意見交換しても構いません</a:t>
            </a:r>
            <a:endParaRPr lang="en-US" altLang="ja-JP" b="1" dirty="0">
              <a:solidFill>
                <a:srgbClr val="404040"/>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D2F3BB88-DD93-4148-BA72-5F037451C9CE}"/>
              </a:ext>
            </a:extLst>
          </p:cNvPr>
          <p:cNvSpPr txBox="1"/>
          <p:nvPr/>
        </p:nvSpPr>
        <p:spPr>
          <a:xfrm>
            <a:off x="3322609" y="5943909"/>
            <a:ext cx="2824491"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なか               ぎ  もん         ふ   あん                    ひと</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A51992D2-476E-C048-9263-9F643BC69FFB}"/>
              </a:ext>
            </a:extLst>
          </p:cNvPr>
          <p:cNvSpPr txBox="1"/>
          <p:nvPr/>
        </p:nvSpPr>
        <p:spPr>
          <a:xfrm>
            <a:off x="2189691" y="6306856"/>
            <a:ext cx="4530086" cy="146194"/>
          </a:xfrm>
          <a:prstGeom prst="rect">
            <a:avLst/>
          </a:prstGeom>
          <a:noFill/>
        </p:spPr>
        <p:txBody>
          <a:bodyPr wrap="none" lIns="0" tIns="0" rIns="0" bIns="0" rtlCol="0">
            <a:spAutoFit/>
          </a:bodyPr>
          <a:lstStyle/>
          <a:p>
            <a:pPr>
              <a:lnSpc>
                <a:spcPts val="1200"/>
              </a:lnSpc>
            </a:pPr>
            <a:r>
              <a:rPr lang="ja-JP" altLang="en-US" sz="800">
                <a:solidFill>
                  <a:srgbClr val="404040"/>
                </a:solidFill>
                <a:latin typeface="メイリオ" panose="020B0604030504040204" pitchFamily="50" charset="-128"/>
                <a:ea typeface="メイリオ" panose="020B0604030504040204" pitchFamily="50" charset="-128"/>
              </a:rPr>
              <a:t>ひと       </a:t>
            </a:r>
            <a:r>
              <a:rPr lang="ja-JP" altLang="en-US" sz="800" dirty="0">
                <a:solidFill>
                  <a:srgbClr val="404040"/>
                </a:solidFill>
                <a:latin typeface="メイリオ" panose="020B0604030504040204" pitchFamily="50" charset="-128"/>
                <a:ea typeface="メイリオ" panose="020B0604030504040204" pitchFamily="50" charset="-128"/>
              </a:rPr>
              <a:t>さい が</a:t>
            </a:r>
            <a:r>
              <a:rPr lang="ja-JP" altLang="en-US" sz="800">
                <a:solidFill>
                  <a:srgbClr val="404040"/>
                </a:solidFill>
                <a:latin typeface="メイリオ" panose="020B0604030504040204" pitchFamily="50" charset="-128"/>
                <a:ea typeface="メイリオ" panose="020B0604030504040204" pitchFamily="50" charset="-128"/>
              </a:rPr>
              <a:t>い                           しぼ              </a:t>
            </a:r>
            <a:r>
              <a:rPr lang="ja-JP" altLang="en-US" sz="800" dirty="0">
                <a:solidFill>
                  <a:srgbClr val="404040"/>
                </a:solidFill>
                <a:latin typeface="メイリオ" panose="020B0604030504040204" pitchFamily="50" charset="-128"/>
                <a:ea typeface="メイリオ" panose="020B0604030504040204" pitchFamily="50" charset="-128"/>
              </a:rPr>
              <a:t>い   けん </a:t>
            </a:r>
            <a:r>
              <a:rPr lang="ja-JP" altLang="en-US" sz="800">
                <a:solidFill>
                  <a:srgbClr val="404040"/>
                </a:solidFill>
                <a:latin typeface="メイリオ" panose="020B0604030504040204" pitchFamily="50" charset="-128"/>
                <a:ea typeface="メイリオ" panose="020B0604030504040204" pitchFamily="50" charset="-128"/>
              </a:rPr>
              <a:t>こう かん                    </a:t>
            </a:r>
            <a:r>
              <a:rPr lang="ja-JP" altLang="en-US" sz="800" dirty="0">
                <a:solidFill>
                  <a:srgbClr val="404040"/>
                </a:solidFill>
                <a:latin typeface="メイリオ" panose="020B0604030504040204" pitchFamily="50" charset="-128"/>
                <a:ea typeface="メイリオ" panose="020B0604030504040204" pitchFamily="50" charset="-128"/>
              </a:rPr>
              <a:t>かま</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053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927F036-CF90-CB4B-9122-AE605B3922A4}"/>
              </a:ext>
            </a:extLst>
          </p:cNvPr>
          <p:cNvSpPr>
            <a:spLocks noGrp="1"/>
          </p:cNvSpPr>
          <p:nvPr>
            <p:ph type="body" sz="quarter" idx="11"/>
          </p:nvPr>
        </p:nvSpPr>
        <p:spPr/>
        <p:txBody>
          <a:bodyPr/>
          <a:lstStyle/>
          <a:p>
            <a:r>
              <a:rPr kumimoji="1" lang="en-US" altLang="ja-JP" dirty="0"/>
              <a:t>6</a:t>
            </a:r>
            <a:endParaRPr kumimoji="1" lang="ja-JP" altLang="en-US"/>
          </a:p>
        </p:txBody>
      </p:sp>
      <p:sp>
        <p:nvSpPr>
          <p:cNvPr id="7" name="テキスト プレースホルダー 4">
            <a:extLst>
              <a:ext uri="{FF2B5EF4-FFF2-40B4-BE49-F238E27FC236}">
                <a16:creationId xmlns:a16="http://schemas.microsoft.com/office/drawing/2014/main" id="{DF0190D2-DF2F-1743-B6A1-6DE5274579F3}"/>
              </a:ext>
            </a:extLst>
          </p:cNvPr>
          <p:cNvSpPr txBox="1">
            <a:spLocks/>
          </p:cNvSpPr>
          <p:nvPr/>
        </p:nvSpPr>
        <p:spPr>
          <a:xfrm>
            <a:off x="6995539" y="4117681"/>
            <a:ext cx="492398"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000">
                <a:latin typeface="HG丸ｺﾞｼｯｸM-PRO" panose="020F0600000000000000" pitchFamily="50" charset="-128"/>
                <a:ea typeface="HG丸ｺﾞｼｯｸM-PRO" panose="020F0600000000000000" pitchFamily="50" charset="-128"/>
                <a:cs typeface="Meiryo UI"/>
              </a:rPr>
              <a:t>[4]</a:t>
            </a:r>
            <a:endParaRPr lang="ja-JP" altLang="en-US" sz="1000">
              <a:latin typeface="HG丸ｺﾞｼｯｸM-PRO" panose="020F0600000000000000" pitchFamily="50" charset="-128"/>
              <a:ea typeface="HG丸ｺﾞｼｯｸM-PRO" panose="020F0600000000000000" pitchFamily="50" charset="-128"/>
              <a:cs typeface="Meiryo UI"/>
            </a:endParaRPr>
          </a:p>
        </p:txBody>
      </p:sp>
      <p:sp>
        <p:nvSpPr>
          <p:cNvPr id="8" name="正方形/長方形 7">
            <a:extLst>
              <a:ext uri="{FF2B5EF4-FFF2-40B4-BE49-F238E27FC236}">
                <a16:creationId xmlns:a16="http://schemas.microsoft.com/office/drawing/2014/main" id="{0442318F-22C9-CD4B-BDD0-C35C67E89F94}"/>
              </a:ext>
            </a:extLst>
          </p:cNvPr>
          <p:cNvSpPr/>
          <p:nvPr/>
        </p:nvSpPr>
        <p:spPr>
          <a:xfrm>
            <a:off x="1550295" y="4332457"/>
            <a:ext cx="6031463" cy="369332"/>
          </a:xfrm>
          <a:prstGeom prst="rect">
            <a:avLst/>
          </a:prstGeom>
        </p:spPr>
        <p:txBody>
          <a:bodyPr wrap="square">
            <a:spAutoFit/>
          </a:bodyPr>
          <a:lstStyle/>
          <a:p>
            <a:pPr algn="ctr"/>
            <a:r>
              <a:rPr lang="en-US" altLang="ja-JP" dirty="0">
                <a:latin typeface="Arial" panose="020B0604020202020204" pitchFamily="34" charset="0"/>
                <a:ea typeface="HG丸ｺﾞｼｯｸM-PRO" panose="020F0600000000000000" pitchFamily="50" charset="-128"/>
                <a:cs typeface="Arial" panose="020B0604020202020204" pitchFamily="34" charset="0"/>
                <a:hlinkClick r:id="rId3"/>
              </a:rPr>
              <a:t>https://www.gsi.go.jp/CHIRIKYOUIKU/index.html</a:t>
            </a:r>
            <a:endParaRPr lang="ja-JP" altLang="en-US">
              <a:latin typeface="Arial" panose="020B0604020202020204" pitchFamily="34" charset="0"/>
              <a:ea typeface="HG丸ｺﾞｼｯｸM-PRO" panose="020F0600000000000000" pitchFamily="50" charset="-128"/>
              <a:cs typeface="Arial" panose="020B0604020202020204" pitchFamily="34" charset="0"/>
            </a:endParaRPr>
          </a:p>
        </p:txBody>
      </p:sp>
      <p:pic>
        <p:nvPicPr>
          <p:cNvPr id="9" name="図 8" descr="ブラック が含まれている画像&#10;&#10;自動的に生成された説明">
            <a:extLst>
              <a:ext uri="{FF2B5EF4-FFF2-40B4-BE49-F238E27FC236}">
                <a16:creationId xmlns:a16="http://schemas.microsoft.com/office/drawing/2014/main" id="{5E409651-4B0A-C548-9206-ADBED420F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758" y="3704220"/>
            <a:ext cx="1062000" cy="1062000"/>
          </a:xfrm>
          <a:prstGeom prst="rect">
            <a:avLst/>
          </a:prstGeom>
        </p:spPr>
      </p:pic>
      <p:grpSp>
        <p:nvGrpSpPr>
          <p:cNvPr id="10" name="グループ化 9">
            <a:extLst>
              <a:ext uri="{FF2B5EF4-FFF2-40B4-BE49-F238E27FC236}">
                <a16:creationId xmlns:a16="http://schemas.microsoft.com/office/drawing/2014/main" id="{C8C00684-E5C2-9A4F-95DF-3A7FC9BAABA2}"/>
              </a:ext>
            </a:extLst>
          </p:cNvPr>
          <p:cNvGrpSpPr/>
          <p:nvPr/>
        </p:nvGrpSpPr>
        <p:grpSpPr>
          <a:xfrm>
            <a:off x="152289" y="2297402"/>
            <a:ext cx="9144000" cy="540049"/>
            <a:chOff x="0" y="1019738"/>
            <a:chExt cx="9144000" cy="540049"/>
          </a:xfrm>
        </p:grpSpPr>
        <p:sp>
          <p:nvSpPr>
            <p:cNvPr id="11" name="正方形/長方形 10">
              <a:extLst>
                <a:ext uri="{FF2B5EF4-FFF2-40B4-BE49-F238E27FC236}">
                  <a16:creationId xmlns:a16="http://schemas.microsoft.com/office/drawing/2014/main" id="{F7D56D90-EDF9-6444-976F-128081B1C8D5}"/>
                </a:ext>
              </a:extLst>
            </p:cNvPr>
            <p:cNvSpPr/>
            <p:nvPr/>
          </p:nvSpPr>
          <p:spPr>
            <a:xfrm>
              <a:off x="0" y="1098122"/>
              <a:ext cx="9144000" cy="461665"/>
            </a:xfrm>
            <a:prstGeom prst="rect">
              <a:avLst/>
            </a:prstGeom>
          </p:spPr>
          <p:txBody>
            <a:bodyPr wrap="square">
              <a:spAutoFit/>
            </a:bodyPr>
            <a:lstStyle/>
            <a:p>
              <a:r>
                <a:rPr lang="ja-JP" altLang="en-US" sz="2400" b="1" dirty="0">
                  <a:solidFill>
                    <a:srgbClr val="404040"/>
                  </a:solidFill>
                  <a:latin typeface="メイリオ" pitchFamily="50" charset="-128"/>
                  <a:ea typeface="メイリオ" pitchFamily="50" charset="-128"/>
                </a:rPr>
                <a:t>～災害が起こりやすい地形は</a:t>
              </a:r>
              <a:r>
                <a:rPr lang="en-US" altLang="ja-JP" sz="2400" b="1" dirty="0">
                  <a:solidFill>
                    <a:srgbClr val="404040"/>
                  </a:solidFill>
                  <a:latin typeface="メイリオ" pitchFamily="50" charset="-128"/>
                  <a:ea typeface="メイリオ" pitchFamily="50" charset="-128"/>
                </a:rPr>
                <a:t>､</a:t>
              </a:r>
              <a:r>
                <a:rPr lang="ja-JP" altLang="en-US" sz="2400" b="1" dirty="0">
                  <a:solidFill>
                    <a:srgbClr val="404040"/>
                  </a:solidFill>
                  <a:latin typeface="メイリオ" pitchFamily="50" charset="-128"/>
                  <a:ea typeface="メイリオ" pitchFamily="50" charset="-128"/>
                </a:rPr>
                <a:t>地図からも知ることができます～</a:t>
              </a:r>
            </a:p>
          </p:txBody>
        </p:sp>
        <p:sp>
          <p:nvSpPr>
            <p:cNvPr id="12" name="テキスト ボックス 11">
              <a:extLst>
                <a:ext uri="{FF2B5EF4-FFF2-40B4-BE49-F238E27FC236}">
                  <a16:creationId xmlns:a16="http://schemas.microsoft.com/office/drawing/2014/main" id="{489187E6-662F-6243-98BA-A55EC8A8C6B5}"/>
                </a:ext>
              </a:extLst>
            </p:cNvPr>
            <p:cNvSpPr txBox="1"/>
            <p:nvPr/>
          </p:nvSpPr>
          <p:spPr>
            <a:xfrm>
              <a:off x="438673" y="1019738"/>
              <a:ext cx="5536772"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さい   がい             お                                                  ち    けい                 ち      ず                                し</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79676D9D-3CF0-0143-8CF5-8850A0FAD88D}"/>
              </a:ext>
            </a:extLst>
          </p:cNvPr>
          <p:cNvGrpSpPr/>
          <p:nvPr/>
        </p:nvGrpSpPr>
        <p:grpSpPr>
          <a:xfrm>
            <a:off x="1728393" y="2814921"/>
            <a:ext cx="5707593" cy="695316"/>
            <a:chOff x="1728393" y="1403563"/>
            <a:chExt cx="5707593" cy="695316"/>
          </a:xfrm>
        </p:grpSpPr>
        <p:sp>
          <p:nvSpPr>
            <p:cNvPr id="14" name="テキスト ボックス 13">
              <a:extLst>
                <a:ext uri="{FF2B5EF4-FFF2-40B4-BE49-F238E27FC236}">
                  <a16:creationId xmlns:a16="http://schemas.microsoft.com/office/drawing/2014/main" id="{3350DD6F-D4BC-6B49-B90B-85EDB7125DFD}"/>
                </a:ext>
              </a:extLst>
            </p:cNvPr>
            <p:cNvSpPr txBox="1"/>
            <p:nvPr/>
          </p:nvSpPr>
          <p:spPr>
            <a:xfrm>
              <a:off x="1728393" y="1484286"/>
              <a:ext cx="5707593" cy="614593"/>
            </a:xfrm>
            <a:prstGeom prst="rect">
              <a:avLst/>
            </a:prstGeom>
          </p:spPr>
          <p:txBody>
            <a:bodyPr wrap="square" rtlCol="0" anchor="ctr">
              <a:noAutofit/>
            </a:bodyPr>
            <a:lstStyle/>
            <a:p>
              <a:pPr algn="ctr">
                <a:spcAft>
                  <a:spcPts val="600"/>
                </a:spcAft>
              </a:pPr>
              <a:r>
                <a:rPr lang="ja-JP" altLang="en-US" sz="2800" b="1" dirty="0">
                  <a:solidFill>
                    <a:srgbClr val="FF3264"/>
                  </a:solidFill>
                  <a:latin typeface="Meiryo" panose="020B0604030504040204" pitchFamily="34" charset="-128"/>
                  <a:ea typeface="Meiryo" panose="020B0604030504040204" pitchFamily="34" charset="-128"/>
                </a:rPr>
                <a:t>国土地理院「地理教育の道具箱」</a:t>
              </a:r>
              <a:endParaRPr lang="en-US" altLang="ja-JP" sz="2800" b="1" dirty="0">
                <a:solidFill>
                  <a:srgbClr val="FF3264"/>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DB98DFE0-EA99-9D47-B86B-DC049E7DBAA1}"/>
                </a:ext>
              </a:extLst>
            </p:cNvPr>
            <p:cNvSpPr txBox="1"/>
            <p:nvPr/>
          </p:nvSpPr>
          <p:spPr>
            <a:xfrm>
              <a:off x="1980468" y="1403563"/>
              <a:ext cx="4982133" cy="146194"/>
            </a:xfrm>
            <a:prstGeom prst="rect">
              <a:avLst/>
            </a:prstGeom>
            <a:noFill/>
          </p:spPr>
          <p:txBody>
            <a:bodyPr wrap="none" lIns="0" tIns="0" rIns="0" bIns="0" rtlCol="0">
              <a:spAutoFit/>
            </a:bodyPr>
            <a:lstStyle/>
            <a:p>
              <a:pPr>
                <a:lnSpc>
                  <a:spcPts val="1200"/>
                </a:lnSpc>
              </a:pPr>
              <a:r>
                <a:rPr kumimoji="1" lang="ja-JP" altLang="en-US" sz="800" dirty="0">
                  <a:solidFill>
                    <a:srgbClr val="FF3264"/>
                  </a:solidFill>
                  <a:latin typeface="Meiryo" panose="020B0604030504040204" pitchFamily="34" charset="-128"/>
                  <a:ea typeface="Meiryo" panose="020B0604030504040204" pitchFamily="34" charset="-128"/>
                </a:rPr>
                <a:t>こく      ど        ち        り     いん              ち        り     きょう    いく              どう     ぐ      ばこ</a:t>
              </a:r>
            </a:p>
          </p:txBody>
        </p:sp>
      </p:grpSp>
      <p:grpSp>
        <p:nvGrpSpPr>
          <p:cNvPr id="16" name="グループ化 15">
            <a:extLst>
              <a:ext uri="{FF2B5EF4-FFF2-40B4-BE49-F238E27FC236}">
                <a16:creationId xmlns:a16="http://schemas.microsoft.com/office/drawing/2014/main" id="{55EBCA2D-686A-334D-B5EA-3149648D941A}"/>
              </a:ext>
            </a:extLst>
          </p:cNvPr>
          <p:cNvGrpSpPr/>
          <p:nvPr/>
        </p:nvGrpSpPr>
        <p:grpSpPr>
          <a:xfrm>
            <a:off x="1712229" y="3320171"/>
            <a:ext cx="5707593" cy="659849"/>
            <a:chOff x="1712229" y="1908813"/>
            <a:chExt cx="5707593" cy="659849"/>
          </a:xfrm>
        </p:grpSpPr>
        <p:sp>
          <p:nvSpPr>
            <p:cNvPr id="17" name="テキスト ボックス 16">
              <a:extLst>
                <a:ext uri="{FF2B5EF4-FFF2-40B4-BE49-F238E27FC236}">
                  <a16:creationId xmlns:a16="http://schemas.microsoft.com/office/drawing/2014/main" id="{E36871D3-1A77-5243-9C2F-583AAA4A28F4}"/>
                </a:ext>
              </a:extLst>
            </p:cNvPr>
            <p:cNvSpPr txBox="1"/>
            <p:nvPr/>
          </p:nvSpPr>
          <p:spPr>
            <a:xfrm>
              <a:off x="1712229" y="1954069"/>
              <a:ext cx="5707593" cy="614593"/>
            </a:xfrm>
            <a:prstGeom prst="rect">
              <a:avLst/>
            </a:prstGeom>
          </p:spPr>
          <p:txBody>
            <a:bodyPr wrap="square" rtlCol="0" anchor="ctr">
              <a:noAutofit/>
            </a:bodyPr>
            <a:lstStyle/>
            <a:p>
              <a:pPr algn="ctr">
                <a:spcAft>
                  <a:spcPts val="600"/>
                </a:spcAft>
              </a:pPr>
              <a:r>
                <a:rPr lang="ja-JP" altLang="en-US" sz="2800" b="1" dirty="0">
                  <a:solidFill>
                    <a:srgbClr val="404040"/>
                  </a:solidFill>
                  <a:latin typeface="Meiryo" panose="020B0604030504040204" pitchFamily="34" charset="-128"/>
                  <a:ea typeface="Meiryo" panose="020B0604030504040204" pitchFamily="34" charset="-128"/>
                </a:rPr>
                <a:t>地図で防災教育を学習できる</a:t>
              </a:r>
              <a:endParaRPr lang="en-US" altLang="ja-JP" sz="2800" b="1" dirty="0">
                <a:solidFill>
                  <a:srgbClr val="404040"/>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C9081C19-E48D-054B-9B16-E5D28D887A16}"/>
                </a:ext>
              </a:extLst>
            </p:cNvPr>
            <p:cNvSpPr txBox="1"/>
            <p:nvPr/>
          </p:nvSpPr>
          <p:spPr>
            <a:xfrm>
              <a:off x="2363800" y="1908813"/>
              <a:ext cx="3510576"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Meiryo" panose="020B0604030504040204" pitchFamily="34" charset="-128"/>
                  <a:ea typeface="Meiryo" panose="020B0604030504040204" pitchFamily="34" charset="-128"/>
                </a:rPr>
                <a:t>ち       ず                 ぼう    さい </a:t>
              </a:r>
              <a:r>
                <a:rPr lang="en-US" altLang="ja-JP" sz="800" dirty="0">
                  <a:solidFill>
                    <a:srgbClr val="404040"/>
                  </a:solidFill>
                  <a:latin typeface="Meiryo" panose="020B0604030504040204" pitchFamily="34" charset="-128"/>
                  <a:ea typeface="Meiryo" panose="020B0604030504040204" pitchFamily="34" charset="-128"/>
                </a:rPr>
                <a:t> </a:t>
              </a:r>
              <a:r>
                <a:rPr lang="ja-JP" altLang="en-US" sz="800" dirty="0">
                  <a:solidFill>
                    <a:srgbClr val="404040"/>
                  </a:solidFill>
                  <a:latin typeface="Meiryo" panose="020B0604030504040204" pitchFamily="34" charset="-128"/>
                  <a:ea typeface="Meiryo" panose="020B0604030504040204" pitchFamily="34" charset="-128"/>
                </a:rPr>
                <a:t> きょう   いく   </a:t>
              </a:r>
              <a:r>
                <a:rPr lang="en-US" altLang="ja-JP" sz="800" dirty="0">
                  <a:solidFill>
                    <a:srgbClr val="404040"/>
                  </a:solidFill>
                  <a:latin typeface="Meiryo" panose="020B0604030504040204" pitchFamily="34" charset="-128"/>
                  <a:ea typeface="Meiryo" panose="020B0604030504040204" pitchFamily="34" charset="-128"/>
                </a:rPr>
                <a:t>  </a:t>
              </a:r>
              <a:r>
                <a:rPr lang="ja-JP" altLang="en-US" sz="800" dirty="0">
                  <a:solidFill>
                    <a:srgbClr val="404040"/>
                  </a:solidFill>
                  <a:latin typeface="Meiryo" panose="020B0604030504040204" pitchFamily="34" charset="-128"/>
                  <a:ea typeface="Meiryo" panose="020B0604030504040204" pitchFamily="34" charset="-128"/>
                </a:rPr>
                <a:t>         がく   しゅう</a:t>
              </a:r>
              <a:endParaRPr kumimoji="1" lang="ja-JP" altLang="en-US" sz="800" dirty="0">
                <a:solidFill>
                  <a:srgbClr val="404040"/>
                </a:solidFill>
                <a:latin typeface="Meiryo" panose="020B0604030504040204" pitchFamily="34" charset="-128"/>
                <a:ea typeface="Meiryo" panose="020B0604030504040204" pitchFamily="34" charset="-128"/>
              </a:endParaRPr>
            </a:p>
          </p:txBody>
        </p:sp>
      </p:grpSp>
      <p:sp>
        <p:nvSpPr>
          <p:cNvPr id="19" name="テキスト プレースホルダー 3">
            <a:extLst>
              <a:ext uri="{FF2B5EF4-FFF2-40B4-BE49-F238E27FC236}">
                <a16:creationId xmlns:a16="http://schemas.microsoft.com/office/drawing/2014/main" id="{C033D694-BF37-0C4C-A0DA-0BD65640199C}"/>
              </a:ext>
            </a:extLst>
          </p:cNvPr>
          <p:cNvSpPr txBox="1">
            <a:spLocks/>
          </p:cNvSpPr>
          <p:nvPr/>
        </p:nvSpPr>
        <p:spPr>
          <a:xfrm>
            <a:off x="2292283" y="68428"/>
            <a:ext cx="6208484"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sz="1800" dirty="0">
                <a:solidFill>
                  <a:schemeClr val="tx1"/>
                </a:solidFill>
              </a:rPr>
              <a:t>平時から身近な「災害リスク」を認識しておくことは、</a:t>
            </a:r>
            <a:endParaRPr kumimoji="1" lang="en-US" altLang="ja-JP" sz="1800" dirty="0">
              <a:solidFill>
                <a:schemeClr val="tx1"/>
              </a:solidFill>
            </a:endParaRPr>
          </a:p>
          <a:p>
            <a:pPr>
              <a:lnSpc>
                <a:spcPts val="2000"/>
              </a:lnSpc>
            </a:pPr>
            <a:r>
              <a:rPr kumimoji="1" lang="ja-JP" altLang="en-US" dirty="0">
                <a:solidFill>
                  <a:schemeClr val="tx1"/>
                </a:solidFill>
              </a:rPr>
              <a:t>命を守る基本中の基本</a:t>
            </a:r>
          </a:p>
        </p:txBody>
      </p:sp>
      <p:sp>
        <p:nvSpPr>
          <p:cNvPr id="20" name="テキスト ボックス 19">
            <a:extLst>
              <a:ext uri="{FF2B5EF4-FFF2-40B4-BE49-F238E27FC236}">
                <a16:creationId xmlns:a16="http://schemas.microsoft.com/office/drawing/2014/main" id="{10F27E1C-200C-144D-9D1C-1FBED1C4CBDC}"/>
              </a:ext>
            </a:extLst>
          </p:cNvPr>
          <p:cNvSpPr txBox="1"/>
          <p:nvPr/>
        </p:nvSpPr>
        <p:spPr>
          <a:xfrm>
            <a:off x="2289902" y="285597"/>
            <a:ext cx="569388" cy="246221"/>
          </a:xfrm>
          <a:prstGeom prst="rect">
            <a:avLst/>
          </a:prstGeom>
          <a:noFill/>
        </p:spPr>
        <p:txBody>
          <a:bodyPr wrap="none" rtlCol="0">
            <a:spAutoFit/>
          </a:bodyPr>
          <a:lstStyle/>
          <a:p>
            <a:pPr algn="ctr"/>
            <a:r>
              <a:rPr kumimoji="1" lang="ja-JP" altLang="en-US" sz="1000"/>
              <a:t>いのち</a:t>
            </a:r>
          </a:p>
        </p:txBody>
      </p:sp>
      <p:sp>
        <p:nvSpPr>
          <p:cNvPr id="22" name="テキスト ボックス 21">
            <a:extLst>
              <a:ext uri="{FF2B5EF4-FFF2-40B4-BE49-F238E27FC236}">
                <a16:creationId xmlns:a16="http://schemas.microsoft.com/office/drawing/2014/main" id="{943D571A-A371-5049-9A0E-09A65439090C}"/>
              </a:ext>
            </a:extLst>
          </p:cNvPr>
          <p:cNvSpPr txBox="1"/>
          <p:nvPr/>
        </p:nvSpPr>
        <p:spPr>
          <a:xfrm>
            <a:off x="371032" y="124492"/>
            <a:ext cx="922509" cy="707886"/>
          </a:xfrm>
          <a:prstGeom prst="rect">
            <a:avLst/>
          </a:prstGeom>
          <a:noFill/>
        </p:spPr>
        <p:txBody>
          <a:bodyPr wrap="square" rtlCol="0">
            <a:spAutoFit/>
          </a:bodyPr>
          <a:lstStyle/>
          <a:p>
            <a:pPr algn="ctr"/>
            <a:r>
              <a:rPr kumimoji="1" lang="ja-JP" altLang="en-US" sz="1200" b="1"/>
              <a:t>さらなる</a:t>
            </a:r>
            <a:endParaRPr kumimoji="1" lang="en-US" altLang="ja-JP" sz="1200" b="1" dirty="0"/>
          </a:p>
          <a:p>
            <a:pPr algn="ctr"/>
            <a:r>
              <a:rPr kumimoji="1" lang="ja-JP" altLang="en-US" sz="2800" b="1"/>
              <a:t>取組</a:t>
            </a:r>
          </a:p>
        </p:txBody>
      </p:sp>
      <p:sp>
        <p:nvSpPr>
          <p:cNvPr id="23" name="テキスト ボックス 22">
            <a:extLst>
              <a:ext uri="{FF2B5EF4-FFF2-40B4-BE49-F238E27FC236}">
                <a16:creationId xmlns:a16="http://schemas.microsoft.com/office/drawing/2014/main" id="{D4AB06F2-D68A-864B-9CA4-F4DD38BC7CBB}"/>
              </a:ext>
            </a:extLst>
          </p:cNvPr>
          <p:cNvSpPr txBox="1"/>
          <p:nvPr/>
        </p:nvSpPr>
        <p:spPr>
          <a:xfrm>
            <a:off x="3034247" y="285597"/>
            <a:ext cx="441147" cy="246221"/>
          </a:xfrm>
          <a:prstGeom prst="rect">
            <a:avLst/>
          </a:prstGeom>
          <a:noFill/>
        </p:spPr>
        <p:txBody>
          <a:bodyPr wrap="none" rtlCol="0">
            <a:spAutoFit/>
          </a:bodyPr>
          <a:lstStyle/>
          <a:p>
            <a:pPr algn="ctr"/>
            <a:r>
              <a:rPr kumimoji="1" lang="ja-JP" altLang="en-US" sz="1000"/>
              <a:t>まも</a:t>
            </a:r>
          </a:p>
        </p:txBody>
      </p:sp>
      <p:sp>
        <p:nvSpPr>
          <p:cNvPr id="24" name="テキスト ボックス 23">
            <a:extLst>
              <a:ext uri="{FF2B5EF4-FFF2-40B4-BE49-F238E27FC236}">
                <a16:creationId xmlns:a16="http://schemas.microsoft.com/office/drawing/2014/main" id="{0F8DDFF7-4FDC-D247-BC45-140841F5509B}"/>
              </a:ext>
            </a:extLst>
          </p:cNvPr>
          <p:cNvSpPr txBox="1"/>
          <p:nvPr/>
        </p:nvSpPr>
        <p:spPr>
          <a:xfrm>
            <a:off x="3830865" y="285597"/>
            <a:ext cx="1156086" cy="246221"/>
          </a:xfrm>
          <a:prstGeom prst="rect">
            <a:avLst/>
          </a:prstGeom>
          <a:noFill/>
        </p:spPr>
        <p:txBody>
          <a:bodyPr wrap="none" rtlCol="0">
            <a:spAutoFit/>
          </a:bodyPr>
          <a:lstStyle/>
          <a:p>
            <a:r>
              <a:rPr kumimoji="1" lang="ja-JP" altLang="en-US" sz="1000" dirty="0"/>
              <a:t>き     ほん  ちゅう</a:t>
            </a:r>
          </a:p>
        </p:txBody>
      </p:sp>
      <p:sp>
        <p:nvSpPr>
          <p:cNvPr id="25" name="テキスト ボックス 24">
            <a:extLst>
              <a:ext uri="{FF2B5EF4-FFF2-40B4-BE49-F238E27FC236}">
                <a16:creationId xmlns:a16="http://schemas.microsoft.com/office/drawing/2014/main" id="{AC2C0EAC-414A-0549-9155-6F25D64F1A1F}"/>
              </a:ext>
            </a:extLst>
          </p:cNvPr>
          <p:cNvSpPr txBox="1"/>
          <p:nvPr/>
        </p:nvSpPr>
        <p:spPr>
          <a:xfrm>
            <a:off x="5245238" y="285597"/>
            <a:ext cx="713657" cy="246221"/>
          </a:xfrm>
          <a:prstGeom prst="rect">
            <a:avLst/>
          </a:prstGeom>
          <a:noFill/>
        </p:spPr>
        <p:txBody>
          <a:bodyPr wrap="none" rtlCol="0">
            <a:spAutoFit/>
          </a:bodyPr>
          <a:lstStyle/>
          <a:p>
            <a:r>
              <a:rPr kumimoji="1" lang="ja-JP" altLang="en-US" sz="1000" dirty="0"/>
              <a:t>き     ほん</a:t>
            </a:r>
          </a:p>
        </p:txBody>
      </p:sp>
      <p:pic>
        <p:nvPicPr>
          <p:cNvPr id="26" name="図 25">
            <a:extLst>
              <a:ext uri="{FF2B5EF4-FFF2-40B4-BE49-F238E27FC236}">
                <a16:creationId xmlns:a16="http://schemas.microsoft.com/office/drawing/2014/main" id="{28881CD7-4177-DF42-855B-46EFE157B1F7}"/>
              </a:ext>
            </a:extLst>
          </p:cNvPr>
          <p:cNvPicPr>
            <a:picLocks noChangeAspect="1"/>
          </p:cNvPicPr>
          <p:nvPr/>
        </p:nvPicPr>
        <p:blipFill>
          <a:blip r:embed="rId5"/>
          <a:stretch>
            <a:fillRect/>
          </a:stretch>
        </p:blipFill>
        <p:spPr>
          <a:xfrm>
            <a:off x="335467" y="4686243"/>
            <a:ext cx="900000" cy="1800000"/>
          </a:xfrm>
          <a:prstGeom prst="rect">
            <a:avLst/>
          </a:prstGeom>
        </p:spPr>
      </p:pic>
      <p:pic>
        <p:nvPicPr>
          <p:cNvPr id="27" name="図 26">
            <a:extLst>
              <a:ext uri="{FF2B5EF4-FFF2-40B4-BE49-F238E27FC236}">
                <a16:creationId xmlns:a16="http://schemas.microsoft.com/office/drawing/2014/main" id="{93F9957E-5A92-8F49-B9D5-227932D6448E}"/>
              </a:ext>
            </a:extLst>
          </p:cNvPr>
          <p:cNvPicPr>
            <a:picLocks noChangeAspect="1"/>
          </p:cNvPicPr>
          <p:nvPr/>
        </p:nvPicPr>
        <p:blipFill>
          <a:blip r:embed="rId6"/>
          <a:stretch>
            <a:fillRect/>
          </a:stretch>
        </p:blipFill>
        <p:spPr>
          <a:xfrm>
            <a:off x="1224249" y="5428732"/>
            <a:ext cx="7380000" cy="1085294"/>
          </a:xfrm>
          <a:prstGeom prst="rect">
            <a:avLst/>
          </a:prstGeom>
        </p:spPr>
      </p:pic>
      <p:sp>
        <p:nvSpPr>
          <p:cNvPr id="28" name="テキスト ボックス 27">
            <a:extLst>
              <a:ext uri="{FF2B5EF4-FFF2-40B4-BE49-F238E27FC236}">
                <a16:creationId xmlns:a16="http://schemas.microsoft.com/office/drawing/2014/main" id="{1BCB2789-0BB2-054E-B698-1A8902D7BFBF}"/>
              </a:ext>
            </a:extLst>
          </p:cNvPr>
          <p:cNvSpPr txBox="1"/>
          <p:nvPr/>
        </p:nvSpPr>
        <p:spPr>
          <a:xfrm>
            <a:off x="1867310" y="5550110"/>
            <a:ext cx="5579941" cy="923330"/>
          </a:xfrm>
          <a:prstGeom prst="rect">
            <a:avLst/>
          </a:prstGeom>
          <a:noFill/>
        </p:spPr>
        <p:txBody>
          <a:bodyPr wrap="square" rtlCol="0">
            <a:spAutoFit/>
          </a:bodyPr>
          <a:lstStyle/>
          <a:p>
            <a:pPr>
              <a:lnSpc>
                <a:spcPct val="140000"/>
              </a:lnSpc>
            </a:pPr>
            <a:r>
              <a:rPr kumimoji="1" lang="ja-JP" altLang="en-US" sz="2000" b="1">
                <a:solidFill>
                  <a:srgbClr val="404040"/>
                </a:solidFill>
                <a:latin typeface="Meiryo" panose="020B0604030504040204" pitchFamily="34" charset="-128"/>
                <a:ea typeface="Meiryo" panose="020B0604030504040204" pitchFamily="34" charset="-128"/>
              </a:rPr>
              <a:t>ぜひ「地理教育の道具箱」も見て</a:t>
            </a:r>
            <a:endParaRPr kumimoji="1" lang="en-US" altLang="ja-JP" sz="2000" b="1" dirty="0">
              <a:solidFill>
                <a:srgbClr val="404040"/>
              </a:solidFill>
              <a:latin typeface="Meiryo" panose="020B0604030504040204" pitchFamily="34" charset="-128"/>
              <a:ea typeface="Meiryo" panose="020B0604030504040204" pitchFamily="34" charset="-128"/>
            </a:endParaRPr>
          </a:p>
          <a:p>
            <a:pPr>
              <a:lnSpc>
                <a:spcPct val="140000"/>
              </a:lnSpc>
            </a:pPr>
            <a:r>
              <a:rPr kumimoji="1" lang="ja-JP" altLang="en-US" sz="2000" b="1">
                <a:solidFill>
                  <a:srgbClr val="404040"/>
                </a:solidFill>
                <a:latin typeface="Meiryo" panose="020B0604030504040204" pitchFamily="34" charset="-128"/>
                <a:ea typeface="Meiryo" panose="020B0604030504040204" pitchFamily="34" charset="-128"/>
              </a:rPr>
              <a:t>災害リスクの見つけ方を学んでください</a:t>
            </a:r>
          </a:p>
        </p:txBody>
      </p:sp>
      <p:sp>
        <p:nvSpPr>
          <p:cNvPr id="29" name="テキスト ボックス 28">
            <a:extLst>
              <a:ext uri="{FF2B5EF4-FFF2-40B4-BE49-F238E27FC236}">
                <a16:creationId xmlns:a16="http://schemas.microsoft.com/office/drawing/2014/main" id="{975BB21E-5ECC-F442-8F2E-C60E43206D29}"/>
              </a:ext>
            </a:extLst>
          </p:cNvPr>
          <p:cNvSpPr txBox="1"/>
          <p:nvPr/>
        </p:nvSpPr>
        <p:spPr>
          <a:xfrm>
            <a:off x="2713197" y="5505142"/>
            <a:ext cx="1114408"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ち    り きょう いく</a:t>
            </a:r>
          </a:p>
        </p:txBody>
      </p:sp>
      <p:sp>
        <p:nvSpPr>
          <p:cNvPr id="30" name="テキスト ボックス 29">
            <a:extLst>
              <a:ext uri="{FF2B5EF4-FFF2-40B4-BE49-F238E27FC236}">
                <a16:creationId xmlns:a16="http://schemas.microsoft.com/office/drawing/2014/main" id="{60DE5D02-38C8-844F-891B-B0F5B6F9E5F7}"/>
              </a:ext>
            </a:extLst>
          </p:cNvPr>
          <p:cNvSpPr txBox="1"/>
          <p:nvPr/>
        </p:nvSpPr>
        <p:spPr>
          <a:xfrm>
            <a:off x="1864085" y="5932980"/>
            <a:ext cx="665568"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さい  がい</a:t>
            </a:r>
          </a:p>
        </p:txBody>
      </p:sp>
      <p:sp>
        <p:nvSpPr>
          <p:cNvPr id="31" name="テキスト ボックス 30">
            <a:extLst>
              <a:ext uri="{FF2B5EF4-FFF2-40B4-BE49-F238E27FC236}">
                <a16:creationId xmlns:a16="http://schemas.microsoft.com/office/drawing/2014/main" id="{29D23E81-6ACA-4D48-8E9D-9050F582150F}"/>
              </a:ext>
            </a:extLst>
          </p:cNvPr>
          <p:cNvSpPr txBox="1"/>
          <p:nvPr/>
        </p:nvSpPr>
        <p:spPr>
          <a:xfrm>
            <a:off x="3920818" y="5505142"/>
            <a:ext cx="909223"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どう   ぐ   ばこ</a:t>
            </a:r>
          </a:p>
        </p:txBody>
      </p:sp>
      <p:sp>
        <p:nvSpPr>
          <p:cNvPr id="32" name="テキスト ボックス 31">
            <a:extLst>
              <a:ext uri="{FF2B5EF4-FFF2-40B4-BE49-F238E27FC236}">
                <a16:creationId xmlns:a16="http://schemas.microsoft.com/office/drawing/2014/main" id="{2CC357AF-E7C4-4D48-8AA9-0EE1D98EAB39}"/>
              </a:ext>
            </a:extLst>
          </p:cNvPr>
          <p:cNvSpPr txBox="1"/>
          <p:nvPr/>
        </p:nvSpPr>
        <p:spPr>
          <a:xfrm>
            <a:off x="5225413" y="5505142"/>
            <a:ext cx="287258"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み</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2BF799F7-CE67-BC45-AB32-6732463027F3}"/>
              </a:ext>
            </a:extLst>
          </p:cNvPr>
          <p:cNvSpPr txBox="1"/>
          <p:nvPr/>
        </p:nvSpPr>
        <p:spPr>
          <a:xfrm>
            <a:off x="3462119" y="5932980"/>
            <a:ext cx="287258"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み</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D73B5825-5A92-3B46-A2C0-0E302A70407E}"/>
              </a:ext>
            </a:extLst>
          </p:cNvPr>
          <p:cNvSpPr txBox="1"/>
          <p:nvPr/>
        </p:nvSpPr>
        <p:spPr>
          <a:xfrm>
            <a:off x="4169106" y="5932980"/>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かた</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30702A6B-6156-3B49-920A-2A179F373426}"/>
              </a:ext>
            </a:extLst>
          </p:cNvPr>
          <p:cNvSpPr txBox="1"/>
          <p:nvPr/>
        </p:nvSpPr>
        <p:spPr>
          <a:xfrm>
            <a:off x="4693213" y="5932980"/>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まな</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E5F9AE60-896F-F64F-9A22-6636E2E9302C}"/>
              </a:ext>
            </a:extLst>
          </p:cNvPr>
          <p:cNvSpPr txBox="1"/>
          <p:nvPr/>
        </p:nvSpPr>
        <p:spPr>
          <a:xfrm>
            <a:off x="1248013" y="1906481"/>
            <a:ext cx="6647974" cy="291618"/>
          </a:xfrm>
          <a:prstGeom prst="rect">
            <a:avLst/>
          </a:prstGeom>
          <a:noFill/>
        </p:spPr>
        <p:txBody>
          <a:bodyPr wrap="none" rtlCol="0">
            <a:spAutoFit/>
          </a:bodyPr>
          <a:lstStyle/>
          <a:p>
            <a:pPr lvl="0" algn="ctr" defTabSz="914400" fontAlgn="t">
              <a:lnSpc>
                <a:spcPct val="90000"/>
              </a:lnSpc>
              <a:spcBef>
                <a:spcPts val="1000"/>
              </a:spcBef>
              <a:defRPr/>
            </a:pPr>
            <a:r>
              <a:rPr kumimoji="1" lang="ja-JP" altLang="en-US" sz="1400" b="1">
                <a:solidFill>
                  <a:srgbClr val="404040"/>
                </a:solidFill>
                <a:latin typeface="メイリオ" pitchFamily="50" charset="-128"/>
                <a:ea typeface="メイリオ" pitchFamily="50" charset="-128"/>
              </a:rPr>
              <a:t>あなたの命、あなたの大切な人の命を守るため、さらに取組をすすめてください</a:t>
            </a:r>
          </a:p>
        </p:txBody>
      </p:sp>
      <p:sp>
        <p:nvSpPr>
          <p:cNvPr id="4" name="テキスト プレースホルダー 3">
            <a:extLst>
              <a:ext uri="{FF2B5EF4-FFF2-40B4-BE49-F238E27FC236}">
                <a16:creationId xmlns:a16="http://schemas.microsoft.com/office/drawing/2014/main" id="{57772ACA-2416-D842-EB54-E72745F905A6}"/>
              </a:ext>
            </a:extLst>
          </p:cNvPr>
          <p:cNvSpPr>
            <a:spLocks noGrp="1"/>
          </p:cNvSpPr>
          <p:nvPr>
            <p:ph type="body" sz="quarter" idx="13"/>
          </p:nvPr>
        </p:nvSpPr>
        <p:spPr/>
        <p:txBody>
          <a:bodyPr/>
          <a:lstStyle/>
          <a:p>
            <a:endParaRPr lang="ja-JP" altLang="en-US"/>
          </a:p>
        </p:txBody>
      </p:sp>
    </p:spTree>
    <p:extLst>
      <p:ext uri="{BB962C8B-B14F-4D97-AF65-F5344CB8AC3E}">
        <p14:creationId xmlns:p14="http://schemas.microsoft.com/office/powerpoint/2010/main" val="154105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7</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p:txBody>
          <a:bodyPr/>
          <a:lstStyle/>
          <a:p>
            <a:r>
              <a:rPr kumimoji="1" lang="en-US" altLang="ja-JP" dirty="0"/>
              <a:t>2</a:t>
            </a:r>
            <a:r>
              <a:rPr kumimoji="1" lang="ja-JP" altLang="en-US"/>
              <a:t>、意見交換②　避難行動（避難にかかる時間）</a:t>
            </a:r>
          </a:p>
        </p:txBody>
      </p:sp>
      <p:sp>
        <p:nvSpPr>
          <p:cNvPr id="4" name="テキスト プレースホルダー 3">
            <a:extLst>
              <a:ext uri="{FF2B5EF4-FFF2-40B4-BE49-F238E27FC236}">
                <a16:creationId xmlns:a16="http://schemas.microsoft.com/office/drawing/2014/main" id="{026C62E6-ED2D-8249-82E7-29DC67974730}"/>
              </a:ext>
            </a:extLst>
          </p:cNvPr>
          <p:cNvSpPr>
            <a:spLocks noGrp="1"/>
          </p:cNvSpPr>
          <p:nvPr>
            <p:ph type="body" sz="quarter" idx="12"/>
          </p:nvPr>
        </p:nvSpPr>
        <p:spPr>
          <a:xfrm>
            <a:off x="881999" y="1894537"/>
            <a:ext cx="7585726" cy="2997100"/>
          </a:xfrm>
        </p:spPr>
        <p:txBody>
          <a:bodyPr/>
          <a:lstStyle/>
          <a:p>
            <a:r>
              <a:rPr kumimoji="1" lang="en-US" altLang="ja-JP" sz="2000" dirty="0"/>
              <a:t>1.</a:t>
            </a:r>
            <a:r>
              <a:rPr kumimoji="1" lang="ja-JP" altLang="en-US" sz="2000"/>
              <a:t>天気が悪いときの避難先への移動に、どんな危険があるか発表</a:t>
            </a:r>
          </a:p>
          <a:p>
            <a:r>
              <a:rPr kumimoji="1" lang="en-US" altLang="ja-JP" sz="2000" dirty="0"/>
              <a:t>2.</a:t>
            </a:r>
            <a:r>
              <a:rPr kumimoji="1" lang="ja-JP" altLang="en-US" sz="2000"/>
              <a:t>意見交換</a:t>
            </a:r>
          </a:p>
          <a:p>
            <a:pPr>
              <a:lnSpc>
                <a:spcPts val="2800"/>
              </a:lnSpc>
            </a:pPr>
            <a:r>
              <a:rPr kumimoji="1" lang="ja-JP" altLang="en-US" sz="2400"/>
              <a:t>　天気が悪いときに避難先に移動する場合、</a:t>
            </a:r>
            <a:endParaRPr kumimoji="1" lang="en-US" altLang="ja-JP" sz="2400" dirty="0"/>
          </a:p>
          <a:p>
            <a:pPr>
              <a:lnSpc>
                <a:spcPts val="2800"/>
              </a:lnSpc>
            </a:pPr>
            <a:r>
              <a:rPr kumimoji="1" lang="ja-JP" altLang="en-US" sz="2400"/>
              <a:t>　他にどんな危険がありますか？</a:t>
            </a:r>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pic>
        <p:nvPicPr>
          <p:cNvPr id="6" name="図 5">
            <a:extLst>
              <a:ext uri="{FF2B5EF4-FFF2-40B4-BE49-F238E27FC236}">
                <a16:creationId xmlns:a16="http://schemas.microsoft.com/office/drawing/2014/main" id="{B719E302-985B-B54B-A0FF-265017E7361F}"/>
              </a:ext>
            </a:extLst>
          </p:cNvPr>
          <p:cNvPicPr>
            <a:picLocks noChangeAspect="1"/>
          </p:cNvPicPr>
          <p:nvPr/>
        </p:nvPicPr>
        <p:blipFill>
          <a:blip r:embed="rId3"/>
          <a:stretch>
            <a:fillRect/>
          </a:stretch>
        </p:blipFill>
        <p:spPr>
          <a:xfrm>
            <a:off x="335467" y="4686243"/>
            <a:ext cx="900000" cy="1800000"/>
          </a:xfrm>
          <a:prstGeom prst="rect">
            <a:avLst/>
          </a:prstGeom>
        </p:spPr>
      </p:pic>
      <p:pic>
        <p:nvPicPr>
          <p:cNvPr id="10" name="図 9">
            <a:extLst>
              <a:ext uri="{FF2B5EF4-FFF2-40B4-BE49-F238E27FC236}">
                <a16:creationId xmlns:a16="http://schemas.microsoft.com/office/drawing/2014/main" id="{CE2E2911-E2DB-8544-B27C-AF948D4849E1}"/>
              </a:ext>
            </a:extLst>
          </p:cNvPr>
          <p:cNvPicPr>
            <a:picLocks noChangeAspect="1"/>
          </p:cNvPicPr>
          <p:nvPr/>
        </p:nvPicPr>
        <p:blipFill>
          <a:blip r:embed="rId4"/>
          <a:stretch>
            <a:fillRect/>
          </a:stretch>
        </p:blipFill>
        <p:spPr>
          <a:xfrm>
            <a:off x="1224249" y="5428732"/>
            <a:ext cx="7380000" cy="1085294"/>
          </a:xfrm>
          <a:prstGeom prst="rect">
            <a:avLst/>
          </a:prstGeom>
        </p:spPr>
      </p:pic>
      <p:sp>
        <p:nvSpPr>
          <p:cNvPr id="11" name="テキスト ボックス 10">
            <a:extLst>
              <a:ext uri="{FF2B5EF4-FFF2-40B4-BE49-F238E27FC236}">
                <a16:creationId xmlns:a16="http://schemas.microsoft.com/office/drawing/2014/main" id="{BDF0A0E8-3B8F-C149-8420-EE9587696874}"/>
              </a:ext>
            </a:extLst>
          </p:cNvPr>
          <p:cNvSpPr txBox="1"/>
          <p:nvPr/>
        </p:nvSpPr>
        <p:spPr>
          <a:xfrm>
            <a:off x="1867310" y="5550110"/>
            <a:ext cx="5579941" cy="923330"/>
          </a:xfrm>
          <a:prstGeom prst="rect">
            <a:avLst/>
          </a:prstGeom>
          <a:noFill/>
        </p:spPr>
        <p:txBody>
          <a:bodyPr wrap="square" rtlCol="0">
            <a:spAutoFit/>
          </a:bodyPr>
          <a:lstStyle/>
          <a:p>
            <a:pPr>
              <a:lnSpc>
                <a:spcPct val="140000"/>
              </a:lnSpc>
            </a:pPr>
            <a:r>
              <a:rPr kumimoji="1" lang="ja-JP" altLang="en-US" sz="2000" b="1">
                <a:solidFill>
                  <a:srgbClr val="404040"/>
                </a:solidFill>
                <a:latin typeface="Meiryo" panose="020B0604030504040204" pitchFamily="34" charset="-128"/>
                <a:ea typeface="Meiryo" panose="020B0604030504040204" pitchFamily="34" charset="-128"/>
              </a:rPr>
              <a:t>グループで一人ずつ発表した後に、</a:t>
            </a:r>
            <a:endParaRPr kumimoji="1" lang="en-US" altLang="ja-JP" sz="2000" b="1" dirty="0">
              <a:solidFill>
                <a:srgbClr val="404040"/>
              </a:solidFill>
              <a:latin typeface="Meiryo" panose="020B0604030504040204" pitchFamily="34" charset="-128"/>
              <a:ea typeface="Meiryo" panose="020B0604030504040204" pitchFamily="34" charset="-128"/>
            </a:endParaRPr>
          </a:p>
          <a:p>
            <a:pPr>
              <a:lnSpc>
                <a:spcPct val="140000"/>
              </a:lnSpc>
            </a:pPr>
            <a:r>
              <a:rPr kumimoji="1" lang="ja-JP" altLang="en-US" sz="2000" b="1">
                <a:solidFill>
                  <a:srgbClr val="404040"/>
                </a:solidFill>
                <a:latin typeface="Meiryo" panose="020B0604030504040204" pitchFamily="34" charset="-128"/>
                <a:ea typeface="Meiryo" panose="020B0604030504040204" pitchFamily="34" charset="-128"/>
              </a:rPr>
              <a:t>意見交換しましょう</a:t>
            </a:r>
          </a:p>
        </p:txBody>
      </p:sp>
      <p:sp>
        <p:nvSpPr>
          <p:cNvPr id="12" name="テキスト ボックス 11">
            <a:extLst>
              <a:ext uri="{FF2B5EF4-FFF2-40B4-BE49-F238E27FC236}">
                <a16:creationId xmlns:a16="http://schemas.microsoft.com/office/drawing/2014/main" id="{91B4DF93-052B-E44C-A6C3-E0EAAD2C39D8}"/>
              </a:ext>
            </a:extLst>
          </p:cNvPr>
          <p:cNvSpPr txBox="1"/>
          <p:nvPr/>
        </p:nvSpPr>
        <p:spPr>
          <a:xfrm>
            <a:off x="3182504" y="5505142"/>
            <a:ext cx="492444"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ひとり</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026A3CC1-EB2F-1E47-9EE4-9530E9AB6163}"/>
              </a:ext>
            </a:extLst>
          </p:cNvPr>
          <p:cNvSpPr txBox="1"/>
          <p:nvPr/>
        </p:nvSpPr>
        <p:spPr>
          <a:xfrm>
            <a:off x="4136926" y="5505142"/>
            <a:ext cx="697627"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はっぴょう</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0B71EED5-6FC0-2A48-98A4-16E9686FB190}"/>
              </a:ext>
            </a:extLst>
          </p:cNvPr>
          <p:cNvSpPr txBox="1"/>
          <p:nvPr/>
        </p:nvSpPr>
        <p:spPr>
          <a:xfrm>
            <a:off x="5180047" y="5505142"/>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あと</a:t>
            </a:r>
            <a:endParaRPr kumimoji="1" lang="ja-JP" altLang="en-US" sz="800" dirty="0">
              <a:solidFill>
                <a:srgbClr val="404040"/>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9CAE7E0C-C9F3-A245-85B0-1ADE53E42764}"/>
              </a:ext>
            </a:extLst>
          </p:cNvPr>
          <p:cNvSpPr txBox="1"/>
          <p:nvPr/>
        </p:nvSpPr>
        <p:spPr>
          <a:xfrm>
            <a:off x="1942916" y="5932980"/>
            <a:ext cx="1114408"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い   けん こう  かん</a:t>
            </a:r>
          </a:p>
        </p:txBody>
      </p:sp>
      <p:sp>
        <p:nvSpPr>
          <p:cNvPr id="17" name="テキスト ボックス 16">
            <a:extLst>
              <a:ext uri="{FF2B5EF4-FFF2-40B4-BE49-F238E27FC236}">
                <a16:creationId xmlns:a16="http://schemas.microsoft.com/office/drawing/2014/main" id="{EE6BBEA5-7D50-D140-98A2-26EF0FF9FA96}"/>
              </a:ext>
            </a:extLst>
          </p:cNvPr>
          <p:cNvSpPr txBox="1"/>
          <p:nvPr/>
        </p:nvSpPr>
        <p:spPr>
          <a:xfrm>
            <a:off x="1155757" y="1761287"/>
            <a:ext cx="59824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てん   き</a:t>
            </a:r>
          </a:p>
        </p:txBody>
      </p:sp>
      <p:sp>
        <p:nvSpPr>
          <p:cNvPr id="18" name="テキスト ボックス 17">
            <a:extLst>
              <a:ext uri="{FF2B5EF4-FFF2-40B4-BE49-F238E27FC236}">
                <a16:creationId xmlns:a16="http://schemas.microsoft.com/office/drawing/2014/main" id="{6BEBC2B2-34C7-3B40-A001-674802FBB998}"/>
              </a:ext>
            </a:extLst>
          </p:cNvPr>
          <p:cNvSpPr txBox="1"/>
          <p:nvPr/>
        </p:nvSpPr>
        <p:spPr>
          <a:xfrm>
            <a:off x="4526848" y="1761287"/>
            <a:ext cx="562976"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い  どう</a:t>
            </a:r>
          </a:p>
        </p:txBody>
      </p:sp>
      <p:sp>
        <p:nvSpPr>
          <p:cNvPr id="19" name="テキスト ボックス 18">
            <a:extLst>
              <a:ext uri="{FF2B5EF4-FFF2-40B4-BE49-F238E27FC236}">
                <a16:creationId xmlns:a16="http://schemas.microsoft.com/office/drawing/2014/main" id="{22CB22EB-F30E-1D44-A621-47A303890927}"/>
              </a:ext>
            </a:extLst>
          </p:cNvPr>
          <p:cNvSpPr txBox="1"/>
          <p:nvPr/>
        </p:nvSpPr>
        <p:spPr>
          <a:xfrm>
            <a:off x="6271658" y="1761287"/>
            <a:ext cx="59824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き   けん</a:t>
            </a:r>
          </a:p>
        </p:txBody>
      </p:sp>
      <p:sp>
        <p:nvSpPr>
          <p:cNvPr id="20" name="テキスト ボックス 19">
            <a:extLst>
              <a:ext uri="{FF2B5EF4-FFF2-40B4-BE49-F238E27FC236}">
                <a16:creationId xmlns:a16="http://schemas.microsoft.com/office/drawing/2014/main" id="{7A70BF91-1090-C948-949F-A575BC5FD382}"/>
              </a:ext>
            </a:extLst>
          </p:cNvPr>
          <p:cNvSpPr txBox="1"/>
          <p:nvPr/>
        </p:nvSpPr>
        <p:spPr>
          <a:xfrm>
            <a:off x="7728881" y="1761287"/>
            <a:ext cx="697627"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はっぴょう</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A767E6E-7898-4A45-9E36-C368C2A00DED}"/>
              </a:ext>
            </a:extLst>
          </p:cNvPr>
          <p:cNvSpPr txBox="1"/>
          <p:nvPr/>
        </p:nvSpPr>
        <p:spPr>
          <a:xfrm>
            <a:off x="1215976" y="2325390"/>
            <a:ext cx="1114408"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い   けん こう  かん</a:t>
            </a:r>
          </a:p>
        </p:txBody>
      </p:sp>
      <p:sp>
        <p:nvSpPr>
          <p:cNvPr id="22" name="テキスト ボックス 21">
            <a:extLst>
              <a:ext uri="{FF2B5EF4-FFF2-40B4-BE49-F238E27FC236}">
                <a16:creationId xmlns:a16="http://schemas.microsoft.com/office/drawing/2014/main" id="{8C3AB297-5A2F-F843-B2D1-CA168588E772}"/>
              </a:ext>
            </a:extLst>
          </p:cNvPr>
          <p:cNvSpPr txBox="1"/>
          <p:nvPr/>
        </p:nvSpPr>
        <p:spPr>
          <a:xfrm>
            <a:off x="1232207" y="2898550"/>
            <a:ext cx="63350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てん    き</a:t>
            </a:r>
          </a:p>
        </p:txBody>
      </p:sp>
      <p:sp>
        <p:nvSpPr>
          <p:cNvPr id="23" name="テキスト ボックス 22">
            <a:extLst>
              <a:ext uri="{FF2B5EF4-FFF2-40B4-BE49-F238E27FC236}">
                <a16:creationId xmlns:a16="http://schemas.microsoft.com/office/drawing/2014/main" id="{3FD94030-EEF7-9F4C-A038-6966458CEC13}"/>
              </a:ext>
            </a:extLst>
          </p:cNvPr>
          <p:cNvSpPr txBox="1"/>
          <p:nvPr/>
        </p:nvSpPr>
        <p:spPr>
          <a:xfrm>
            <a:off x="3719749" y="2898550"/>
            <a:ext cx="944489"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ひ     なん  さき</a:t>
            </a:r>
          </a:p>
        </p:txBody>
      </p:sp>
      <p:sp>
        <p:nvSpPr>
          <p:cNvPr id="24" name="テキスト ボックス 23">
            <a:extLst>
              <a:ext uri="{FF2B5EF4-FFF2-40B4-BE49-F238E27FC236}">
                <a16:creationId xmlns:a16="http://schemas.microsoft.com/office/drawing/2014/main" id="{DDF40ED4-69ED-6746-8A99-E079BDDD2FE6}"/>
              </a:ext>
            </a:extLst>
          </p:cNvPr>
          <p:cNvSpPr txBox="1"/>
          <p:nvPr/>
        </p:nvSpPr>
        <p:spPr>
          <a:xfrm>
            <a:off x="1237468" y="3463758"/>
            <a:ext cx="389851"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ほか</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4B6F81F7-8927-4B49-B0C2-D464C2820033}"/>
              </a:ext>
            </a:extLst>
          </p:cNvPr>
          <p:cNvSpPr txBox="1"/>
          <p:nvPr/>
        </p:nvSpPr>
        <p:spPr>
          <a:xfrm>
            <a:off x="2815793" y="3463758"/>
            <a:ext cx="633508"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き    けん</a:t>
            </a:r>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772031" y="264258"/>
            <a:ext cx="1298753"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い   けん こう かん</a:t>
            </a:r>
          </a:p>
        </p:txBody>
      </p:sp>
      <p:sp>
        <p:nvSpPr>
          <p:cNvPr id="28" name="テキスト ボックス 27">
            <a:extLst>
              <a:ext uri="{FF2B5EF4-FFF2-40B4-BE49-F238E27FC236}">
                <a16:creationId xmlns:a16="http://schemas.microsoft.com/office/drawing/2014/main" id="{3B9A6AC1-B58B-8049-BD80-7FE24AB29EEB}"/>
              </a:ext>
            </a:extLst>
          </p:cNvPr>
          <p:cNvSpPr txBox="1"/>
          <p:nvPr/>
        </p:nvSpPr>
        <p:spPr>
          <a:xfrm>
            <a:off x="3600529" y="264258"/>
            <a:ext cx="1298753"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ひ   なん こう どう</a:t>
            </a:r>
          </a:p>
        </p:txBody>
      </p:sp>
      <p:sp>
        <p:nvSpPr>
          <p:cNvPr id="29" name="テキスト ボックス 28">
            <a:extLst>
              <a:ext uri="{FF2B5EF4-FFF2-40B4-BE49-F238E27FC236}">
                <a16:creationId xmlns:a16="http://schemas.microsoft.com/office/drawing/2014/main" id="{A05AE143-BDDF-4B4F-A98D-DF041EDEA85B}"/>
              </a:ext>
            </a:extLst>
          </p:cNvPr>
          <p:cNvSpPr txBox="1"/>
          <p:nvPr/>
        </p:nvSpPr>
        <p:spPr>
          <a:xfrm>
            <a:off x="5145128" y="264258"/>
            <a:ext cx="655949"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ひ  なん</a:t>
            </a:r>
          </a:p>
        </p:txBody>
      </p:sp>
      <p:sp>
        <p:nvSpPr>
          <p:cNvPr id="30" name="テキスト ボックス 29">
            <a:extLst>
              <a:ext uri="{FF2B5EF4-FFF2-40B4-BE49-F238E27FC236}">
                <a16:creationId xmlns:a16="http://schemas.microsoft.com/office/drawing/2014/main" id="{E8951AC8-D0B9-7B47-A363-8B24DD6772CA}"/>
              </a:ext>
            </a:extLst>
          </p:cNvPr>
          <p:cNvSpPr txBox="1"/>
          <p:nvPr/>
        </p:nvSpPr>
        <p:spPr>
          <a:xfrm>
            <a:off x="6979454" y="264258"/>
            <a:ext cx="655949" cy="246221"/>
          </a:xfrm>
          <a:prstGeom prst="rect">
            <a:avLst/>
          </a:prstGeom>
          <a:noFill/>
        </p:spPr>
        <p:txBody>
          <a:bodyPr wrap="none" rtlCol="0">
            <a:spAutoFit/>
          </a:bodyPr>
          <a:lstStyle/>
          <a:p>
            <a:pPr algn="ctr"/>
            <a:r>
              <a:rPr kumimoji="1" lang="ja-JP" altLang="en-US" sz="1000" dirty="0">
                <a:latin typeface="Meiryo" panose="020B0604030504040204" pitchFamily="34" charset="-128"/>
                <a:ea typeface="Meiryo" panose="020B0604030504040204" pitchFamily="34" charset="-128"/>
              </a:rPr>
              <a:t>じ  かん</a:t>
            </a:r>
          </a:p>
        </p:txBody>
      </p:sp>
      <p:sp>
        <p:nvSpPr>
          <p:cNvPr id="31" name="テキスト ボックス 30">
            <a:extLst>
              <a:ext uri="{FF2B5EF4-FFF2-40B4-BE49-F238E27FC236}">
                <a16:creationId xmlns:a16="http://schemas.microsoft.com/office/drawing/2014/main" id="{04A4E912-F5BF-7443-8935-BDD897954864}"/>
              </a:ext>
            </a:extLst>
          </p:cNvPr>
          <p:cNvSpPr txBox="1"/>
          <p:nvPr/>
        </p:nvSpPr>
        <p:spPr>
          <a:xfrm>
            <a:off x="1856809" y="1761287"/>
            <a:ext cx="492444" cy="215444"/>
          </a:xfrm>
          <a:prstGeom prst="rect">
            <a:avLst/>
          </a:prstGeom>
          <a:noFill/>
        </p:spPr>
        <p:txBody>
          <a:bodyPr wrap="none" rtlCol="0">
            <a:spAutoFit/>
          </a:bodyPr>
          <a:lstStyle/>
          <a:p>
            <a:pPr algn="ctr"/>
            <a:r>
              <a:rPr kumimoji="1" lang="ja-JP" altLang="en-US" sz="800">
                <a:solidFill>
                  <a:srgbClr val="0F69AC"/>
                </a:solidFill>
                <a:latin typeface="Meiryo" panose="020B0604030504040204" pitchFamily="34" charset="-128"/>
                <a:ea typeface="Meiryo" panose="020B0604030504040204" pitchFamily="34" charset="-128"/>
              </a:rPr>
              <a:t>わる</a:t>
            </a:r>
            <a:endParaRPr kumimoji="1" lang="ja-JP" altLang="en-US" sz="800" dirty="0">
              <a:solidFill>
                <a:srgbClr val="0F69AC"/>
              </a:solidFill>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877833CE-6E46-CC44-A1CE-B9528D5B88F2}"/>
              </a:ext>
            </a:extLst>
          </p:cNvPr>
          <p:cNvSpPr txBox="1"/>
          <p:nvPr/>
        </p:nvSpPr>
        <p:spPr>
          <a:xfrm>
            <a:off x="3276148" y="1761287"/>
            <a:ext cx="803425" cy="215444"/>
          </a:xfrm>
          <a:prstGeom prst="rect">
            <a:avLst/>
          </a:prstGeom>
          <a:noFill/>
        </p:spPr>
        <p:txBody>
          <a:bodyPr wrap="none" rtlCol="0">
            <a:spAutoFit/>
          </a:bodyPr>
          <a:lstStyle/>
          <a:p>
            <a:r>
              <a:rPr kumimoji="1" lang="ja-JP" altLang="en-US" sz="800" dirty="0">
                <a:solidFill>
                  <a:srgbClr val="0F69AC"/>
                </a:solidFill>
                <a:latin typeface="Meiryo" panose="020B0604030504040204" pitchFamily="34" charset="-128"/>
                <a:ea typeface="Meiryo" panose="020B0604030504040204" pitchFamily="34" charset="-128"/>
              </a:rPr>
              <a:t>ひ  なん さき</a:t>
            </a:r>
          </a:p>
        </p:txBody>
      </p:sp>
      <p:sp>
        <p:nvSpPr>
          <p:cNvPr id="34" name="テキスト ボックス 33">
            <a:extLst>
              <a:ext uri="{FF2B5EF4-FFF2-40B4-BE49-F238E27FC236}">
                <a16:creationId xmlns:a16="http://schemas.microsoft.com/office/drawing/2014/main" id="{DA5734B2-7381-C844-A4E2-218BD96B0B22}"/>
              </a:ext>
            </a:extLst>
          </p:cNvPr>
          <p:cNvSpPr txBox="1"/>
          <p:nvPr/>
        </p:nvSpPr>
        <p:spPr>
          <a:xfrm>
            <a:off x="2146095" y="2898550"/>
            <a:ext cx="389851"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わる</a:t>
            </a:r>
          </a:p>
        </p:txBody>
      </p:sp>
      <p:sp>
        <p:nvSpPr>
          <p:cNvPr id="36" name="テキスト ボックス 35">
            <a:extLst>
              <a:ext uri="{FF2B5EF4-FFF2-40B4-BE49-F238E27FC236}">
                <a16:creationId xmlns:a16="http://schemas.microsoft.com/office/drawing/2014/main" id="{772A73A9-380C-5A43-A112-45B8A77141ED}"/>
              </a:ext>
            </a:extLst>
          </p:cNvPr>
          <p:cNvSpPr txBox="1"/>
          <p:nvPr/>
        </p:nvSpPr>
        <p:spPr>
          <a:xfrm>
            <a:off x="4950734" y="2898550"/>
            <a:ext cx="59824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い   どう</a:t>
            </a:r>
          </a:p>
        </p:txBody>
      </p:sp>
      <p:sp>
        <p:nvSpPr>
          <p:cNvPr id="37" name="テキスト ボックス 36">
            <a:extLst>
              <a:ext uri="{FF2B5EF4-FFF2-40B4-BE49-F238E27FC236}">
                <a16:creationId xmlns:a16="http://schemas.microsoft.com/office/drawing/2014/main" id="{F9C4F22D-B31C-4C4C-93D8-0BE8F62DA8C4}"/>
              </a:ext>
            </a:extLst>
          </p:cNvPr>
          <p:cNvSpPr txBox="1"/>
          <p:nvPr/>
        </p:nvSpPr>
        <p:spPr>
          <a:xfrm>
            <a:off x="6183633" y="2898550"/>
            <a:ext cx="598242" cy="215444"/>
          </a:xfrm>
          <a:prstGeom prst="rect">
            <a:avLst/>
          </a:prstGeom>
          <a:noFill/>
        </p:spPr>
        <p:txBody>
          <a:bodyPr wrap="none" rtlCol="0">
            <a:spAutoFit/>
          </a:bodyPr>
          <a:lstStyle/>
          <a:p>
            <a:pPr algn="ctr"/>
            <a:r>
              <a:rPr kumimoji="1" lang="ja-JP" altLang="en-US" sz="800" dirty="0">
                <a:solidFill>
                  <a:srgbClr val="0F69AC"/>
                </a:solidFill>
                <a:latin typeface="Meiryo" panose="020B0604030504040204" pitchFamily="34" charset="-128"/>
                <a:ea typeface="Meiryo" panose="020B0604030504040204" pitchFamily="34" charset="-128"/>
              </a:rPr>
              <a:t>ば   あい</a:t>
            </a:r>
          </a:p>
        </p:txBody>
      </p:sp>
    </p:spTree>
    <p:extLst>
      <p:ext uri="{BB962C8B-B14F-4D97-AF65-F5344CB8AC3E}">
        <p14:creationId xmlns:p14="http://schemas.microsoft.com/office/powerpoint/2010/main" val="420519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図 134">
            <a:extLst>
              <a:ext uri="{FF2B5EF4-FFF2-40B4-BE49-F238E27FC236}">
                <a16:creationId xmlns:a16="http://schemas.microsoft.com/office/drawing/2014/main" id="{EB95B0EF-37EB-DE49-BE3A-B912F194E0A0}"/>
              </a:ext>
            </a:extLst>
          </p:cNvPr>
          <p:cNvPicPr>
            <a:picLocks noChangeAspect="1"/>
          </p:cNvPicPr>
          <p:nvPr/>
        </p:nvPicPr>
        <p:blipFill>
          <a:blip r:embed="rId3"/>
          <a:stretch>
            <a:fillRect/>
          </a:stretch>
        </p:blipFill>
        <p:spPr>
          <a:xfrm>
            <a:off x="3335203" y="2372817"/>
            <a:ext cx="1689828" cy="1466228"/>
          </a:xfrm>
          <a:prstGeom prst="rect">
            <a:avLst/>
          </a:prstGeom>
        </p:spPr>
      </p:pic>
      <p:pic>
        <p:nvPicPr>
          <p:cNvPr id="134" name="図 133">
            <a:extLst>
              <a:ext uri="{FF2B5EF4-FFF2-40B4-BE49-F238E27FC236}">
                <a16:creationId xmlns:a16="http://schemas.microsoft.com/office/drawing/2014/main" id="{4A97D7E1-4E1F-2E40-9B92-867F580CA6A5}"/>
              </a:ext>
            </a:extLst>
          </p:cNvPr>
          <p:cNvPicPr>
            <a:picLocks noChangeAspect="1"/>
          </p:cNvPicPr>
          <p:nvPr/>
        </p:nvPicPr>
        <p:blipFill>
          <a:blip r:embed="rId4"/>
          <a:stretch>
            <a:fillRect/>
          </a:stretch>
        </p:blipFill>
        <p:spPr>
          <a:xfrm>
            <a:off x="569557" y="2343284"/>
            <a:ext cx="2243641" cy="1495761"/>
          </a:xfrm>
          <a:prstGeom prst="rect">
            <a:avLst/>
          </a:prstGeom>
        </p:spPr>
      </p:pic>
      <p:sp>
        <p:nvSpPr>
          <p:cNvPr id="136" name="正方形/長方形 135">
            <a:extLst>
              <a:ext uri="{FF2B5EF4-FFF2-40B4-BE49-F238E27FC236}">
                <a16:creationId xmlns:a16="http://schemas.microsoft.com/office/drawing/2014/main" id="{245509C8-D03D-8746-8D4B-0D55C7AEE5A0}"/>
              </a:ext>
            </a:extLst>
          </p:cNvPr>
          <p:cNvSpPr/>
          <p:nvPr/>
        </p:nvSpPr>
        <p:spPr>
          <a:xfrm>
            <a:off x="0" y="5168559"/>
            <a:ext cx="9144000" cy="130210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BC07713F-5B9F-504B-9288-9B3DAD40691A}"/>
              </a:ext>
            </a:extLst>
          </p:cNvPr>
          <p:cNvSpPr>
            <a:spLocks noGrp="1"/>
          </p:cNvSpPr>
          <p:nvPr>
            <p:ph type="body" sz="quarter" idx="11"/>
          </p:nvPr>
        </p:nvSpPr>
        <p:spPr/>
        <p:txBody>
          <a:bodyPr/>
          <a:lstStyle/>
          <a:p>
            <a:r>
              <a:rPr kumimoji="1" lang="en-US" altLang="ja-JP" dirty="0"/>
              <a:t>8</a:t>
            </a:r>
            <a:endParaRPr kumimoji="1" lang="ja-JP" altLang="en-US"/>
          </a:p>
        </p:txBody>
      </p:sp>
      <p:sp>
        <p:nvSpPr>
          <p:cNvPr id="4" name="テキスト プレースホルダー 3">
            <a:extLst>
              <a:ext uri="{FF2B5EF4-FFF2-40B4-BE49-F238E27FC236}">
                <a16:creationId xmlns:a16="http://schemas.microsoft.com/office/drawing/2014/main" id="{33937EEA-E141-5F43-B048-44FF2F301D60}"/>
              </a:ext>
            </a:extLst>
          </p:cNvPr>
          <p:cNvSpPr>
            <a:spLocks noGrp="1"/>
          </p:cNvSpPr>
          <p:nvPr>
            <p:ph type="body" sz="quarter" idx="13"/>
          </p:nvPr>
        </p:nvSpPr>
        <p:spPr/>
        <p:txBody>
          <a:bodyPr/>
          <a:lstStyle/>
          <a:p>
            <a:endParaRPr kumimoji="1" lang="ja-JP" altLang="en-US"/>
          </a:p>
        </p:txBody>
      </p:sp>
      <p:sp>
        <p:nvSpPr>
          <p:cNvPr id="5" name="テキスト プレースホルダー 3">
            <a:extLst>
              <a:ext uri="{FF2B5EF4-FFF2-40B4-BE49-F238E27FC236}">
                <a16:creationId xmlns:a16="http://schemas.microsoft.com/office/drawing/2014/main" id="{A9113EA6-4CA5-6242-89E3-D784880CD57E}"/>
              </a:ext>
            </a:extLst>
          </p:cNvPr>
          <p:cNvSpPr txBox="1">
            <a:spLocks/>
          </p:cNvSpPr>
          <p:nvPr/>
        </p:nvSpPr>
        <p:spPr>
          <a:xfrm>
            <a:off x="2292282" y="57277"/>
            <a:ext cx="6251745" cy="907897"/>
          </a:xfrm>
          <a:prstGeom prst="rect">
            <a:avLst/>
          </a:prstGeom>
        </p:spPr>
        <p:txBody>
          <a:bodyPr anchor="ctr"/>
          <a:lstStyle>
            <a:lvl1pPr marL="0" indent="0" algn="l" defTabSz="914400" rtl="0" eaLnBrk="1" latinLnBrk="0" hangingPunct="1">
              <a:lnSpc>
                <a:spcPct val="110000"/>
              </a:lnSpc>
              <a:spcBef>
                <a:spcPts val="1000"/>
              </a:spcBef>
              <a:spcAft>
                <a:spcPts val="800"/>
              </a:spcAft>
              <a:buFontTx/>
              <a:buNone/>
              <a:defRPr sz="2800" b="1" i="0" kern="1200">
                <a:solidFill>
                  <a:srgbClr val="0F69AC"/>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2pPr>
            <a:lvl3pPr marL="9144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3pPr>
            <a:lvl4pPr marL="13716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4pPr>
            <a:lvl5pPr marL="1828800" indent="0" algn="ctr" defTabSz="914400" rtl="0" eaLnBrk="1" latinLnBrk="0" hangingPunct="1">
              <a:lnSpc>
                <a:spcPct val="110000"/>
              </a:lnSpc>
              <a:spcBef>
                <a:spcPts val="500"/>
              </a:spcBef>
              <a:spcAft>
                <a:spcPts val="800"/>
              </a:spcAft>
              <a:buFontTx/>
              <a:buNone/>
              <a:defRPr sz="2800" b="1" i="0" kern="1200">
                <a:solidFill>
                  <a:schemeClr val="bg1">
                    <a:alpha val="60000"/>
                  </a:schemeClr>
                </a:solidFill>
                <a:latin typeface="BIZ UDGothic" panose="020B0400000000000000" pitchFamily="49" charset="-128"/>
                <a:ea typeface="BIZ UDGothic"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kumimoji="1" lang="ja-JP" altLang="en-US" sz="1800">
                <a:solidFill>
                  <a:srgbClr val="404040"/>
                </a:solidFill>
              </a:rPr>
              <a:t>大雨が降っているときの避難には危険なことも</a:t>
            </a:r>
            <a:r>
              <a:rPr kumimoji="1" lang="en-US" altLang="ja-JP" sz="1800" dirty="0">
                <a:solidFill>
                  <a:srgbClr val="404040"/>
                </a:solidFill>
              </a:rPr>
              <a:t>…</a:t>
            </a:r>
          </a:p>
          <a:p>
            <a:pPr>
              <a:lnSpc>
                <a:spcPts val="2000"/>
              </a:lnSpc>
            </a:pPr>
            <a:r>
              <a:rPr kumimoji="1" lang="ja-JP" altLang="en-US">
                <a:solidFill>
                  <a:srgbClr val="404040"/>
                </a:solidFill>
              </a:rPr>
              <a:t>大雨のときの「避難行動」をイメージ</a:t>
            </a:r>
          </a:p>
        </p:txBody>
      </p:sp>
      <p:sp>
        <p:nvSpPr>
          <p:cNvPr id="6" name="テキスト ボックス 5">
            <a:extLst>
              <a:ext uri="{FF2B5EF4-FFF2-40B4-BE49-F238E27FC236}">
                <a16:creationId xmlns:a16="http://schemas.microsoft.com/office/drawing/2014/main" id="{13703B14-501F-2F40-B135-4F43CB997FA5}"/>
              </a:ext>
            </a:extLst>
          </p:cNvPr>
          <p:cNvSpPr txBox="1"/>
          <p:nvPr/>
        </p:nvSpPr>
        <p:spPr>
          <a:xfrm>
            <a:off x="2319591" y="285597"/>
            <a:ext cx="813044" cy="246221"/>
          </a:xfrm>
          <a:prstGeom prst="rect">
            <a:avLst/>
          </a:prstGeom>
          <a:noFill/>
        </p:spPr>
        <p:txBody>
          <a:bodyPr wrap="none" rtlCol="0">
            <a:spAutoFit/>
          </a:bodyPr>
          <a:lstStyle/>
          <a:p>
            <a:pPr algn="ctr"/>
            <a:r>
              <a:rPr kumimoji="1" lang="ja-JP" altLang="en-US" sz="1000" dirty="0">
                <a:solidFill>
                  <a:srgbClr val="404040"/>
                </a:solidFill>
              </a:rPr>
              <a:t>おお   あめ</a:t>
            </a:r>
          </a:p>
        </p:txBody>
      </p:sp>
      <p:sp>
        <p:nvSpPr>
          <p:cNvPr id="7" name="テキスト ボックス 6">
            <a:extLst>
              <a:ext uri="{FF2B5EF4-FFF2-40B4-BE49-F238E27FC236}">
                <a16:creationId xmlns:a16="http://schemas.microsoft.com/office/drawing/2014/main" id="{1F9B3876-6C06-DE46-B9EA-8D85EA694053}"/>
              </a:ext>
            </a:extLst>
          </p:cNvPr>
          <p:cNvSpPr txBox="1"/>
          <p:nvPr/>
        </p:nvSpPr>
        <p:spPr>
          <a:xfrm>
            <a:off x="4910874" y="285597"/>
            <a:ext cx="1399742" cy="246221"/>
          </a:xfrm>
          <a:prstGeom prst="rect">
            <a:avLst/>
          </a:prstGeom>
          <a:noFill/>
        </p:spPr>
        <p:txBody>
          <a:bodyPr wrap="none" rtlCol="0">
            <a:spAutoFit/>
          </a:bodyPr>
          <a:lstStyle/>
          <a:p>
            <a:r>
              <a:rPr kumimoji="1" lang="ja-JP" altLang="en-US" sz="1000" dirty="0">
                <a:solidFill>
                  <a:srgbClr val="404040"/>
                </a:solidFill>
              </a:rPr>
              <a:t>ひ     なん   こう   どう</a:t>
            </a:r>
          </a:p>
        </p:txBody>
      </p:sp>
      <p:sp>
        <p:nvSpPr>
          <p:cNvPr id="8" name="テキスト ボックス 7">
            <a:extLst>
              <a:ext uri="{FF2B5EF4-FFF2-40B4-BE49-F238E27FC236}">
                <a16:creationId xmlns:a16="http://schemas.microsoft.com/office/drawing/2014/main" id="{85F94DE4-F0A3-0649-85BD-5F347C44C2FC}"/>
              </a:ext>
            </a:extLst>
          </p:cNvPr>
          <p:cNvSpPr txBox="1"/>
          <p:nvPr/>
        </p:nvSpPr>
        <p:spPr>
          <a:xfrm>
            <a:off x="371032" y="124492"/>
            <a:ext cx="1654584" cy="707886"/>
          </a:xfrm>
          <a:prstGeom prst="rect">
            <a:avLst/>
          </a:prstGeom>
          <a:noFill/>
        </p:spPr>
        <p:txBody>
          <a:bodyPr wrap="square" rtlCol="0">
            <a:spAutoFit/>
          </a:bodyPr>
          <a:lstStyle/>
          <a:p>
            <a:r>
              <a:rPr kumimoji="1" lang="ja-JP" altLang="en-US" sz="1200" b="1">
                <a:solidFill>
                  <a:srgbClr val="404040"/>
                </a:solidFill>
              </a:rPr>
              <a:t>特に意識してほしい</a:t>
            </a:r>
            <a:endParaRPr kumimoji="1" lang="en-US" altLang="ja-JP" sz="1200" b="1" dirty="0">
              <a:solidFill>
                <a:srgbClr val="404040"/>
              </a:solidFill>
            </a:endParaRPr>
          </a:p>
          <a:p>
            <a:r>
              <a:rPr kumimoji="1" lang="ja-JP" altLang="en-US" sz="2800" b="1">
                <a:solidFill>
                  <a:srgbClr val="404040"/>
                </a:solidFill>
              </a:rPr>
              <a:t>ポイント</a:t>
            </a:r>
          </a:p>
        </p:txBody>
      </p:sp>
      <p:sp>
        <p:nvSpPr>
          <p:cNvPr id="77" name="正方形/長方形 76">
            <a:extLst>
              <a:ext uri="{FF2B5EF4-FFF2-40B4-BE49-F238E27FC236}">
                <a16:creationId xmlns:a16="http://schemas.microsoft.com/office/drawing/2014/main" id="{041115C9-BEDA-E146-9BB1-BCA0775DD567}"/>
              </a:ext>
            </a:extLst>
          </p:cNvPr>
          <p:cNvSpPr/>
          <p:nvPr/>
        </p:nvSpPr>
        <p:spPr>
          <a:xfrm>
            <a:off x="4432409" y="4586176"/>
            <a:ext cx="2198821" cy="384721"/>
          </a:xfrm>
          <a:prstGeom prst="rect">
            <a:avLst/>
          </a:prstGeom>
        </p:spPr>
        <p:txBody>
          <a:bodyPr wrap="square">
            <a:spAutoFit/>
          </a:bodyPr>
          <a:lstStyle/>
          <a:p>
            <a:pPr algn="ctr">
              <a:lnSpc>
                <a:spcPts val="2400"/>
              </a:lnSpc>
            </a:pPr>
            <a:r>
              <a:rPr lang="ja-JP" altLang="en-US" sz="1600" b="1">
                <a:solidFill>
                  <a:srgbClr val="404040"/>
                </a:solidFill>
                <a:latin typeface="Meiryo" panose="020B0604030504040204" pitchFamily="34" charset="-128"/>
                <a:ea typeface="Meiryo" panose="020B0604030504040204" pitchFamily="34" charset="-128"/>
              </a:rPr>
              <a:t>小さな子どもと一緒</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78" name="テキスト ボックス 77">
            <a:extLst>
              <a:ext uri="{FF2B5EF4-FFF2-40B4-BE49-F238E27FC236}">
                <a16:creationId xmlns:a16="http://schemas.microsoft.com/office/drawing/2014/main" id="{D6E5FC00-3258-1541-8BE0-6D740452B69D}"/>
              </a:ext>
            </a:extLst>
          </p:cNvPr>
          <p:cNvSpPr txBox="1"/>
          <p:nvPr/>
        </p:nvSpPr>
        <p:spPr>
          <a:xfrm>
            <a:off x="5948242" y="4514188"/>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いっしょ</a:t>
            </a:r>
          </a:p>
        </p:txBody>
      </p:sp>
      <p:sp>
        <p:nvSpPr>
          <p:cNvPr id="84" name="正方形/長方形 83">
            <a:extLst>
              <a:ext uri="{FF2B5EF4-FFF2-40B4-BE49-F238E27FC236}">
                <a16:creationId xmlns:a16="http://schemas.microsoft.com/office/drawing/2014/main" id="{75BE5D8B-D1AC-D44D-A287-E3D3435D04F3}"/>
              </a:ext>
            </a:extLst>
          </p:cNvPr>
          <p:cNvSpPr/>
          <p:nvPr/>
        </p:nvSpPr>
        <p:spPr>
          <a:xfrm>
            <a:off x="6169749" y="4544559"/>
            <a:ext cx="3566275" cy="692497"/>
          </a:xfrm>
          <a:prstGeom prst="rect">
            <a:avLst/>
          </a:prstGeom>
        </p:spPr>
        <p:txBody>
          <a:bodyPr wrap="square">
            <a:spAutoFit/>
          </a:bodyPr>
          <a:lstStyle/>
          <a:p>
            <a:pPr algn="ctr">
              <a:lnSpc>
                <a:spcPts val="2400"/>
              </a:lnSpc>
            </a:pPr>
            <a:r>
              <a:rPr lang="ja-JP" altLang="en-US" sz="1600" b="1">
                <a:solidFill>
                  <a:srgbClr val="404040"/>
                </a:solidFill>
                <a:latin typeface="Meiryo" panose="020B0604030504040204" pitchFamily="34" charset="-128"/>
                <a:ea typeface="Meiryo" panose="020B0604030504040204" pitchFamily="34" charset="-128"/>
              </a:rPr>
              <a:t>障がいのある方や</a:t>
            </a:r>
            <a:endParaRPr lang="en-US" altLang="ja-JP" sz="1600" b="1" dirty="0">
              <a:solidFill>
                <a:srgbClr val="404040"/>
              </a:solidFill>
              <a:latin typeface="Meiryo" panose="020B0604030504040204" pitchFamily="34" charset="-128"/>
              <a:ea typeface="Meiryo" panose="020B0604030504040204" pitchFamily="34" charset="-128"/>
            </a:endParaRPr>
          </a:p>
          <a:p>
            <a:pPr algn="ctr">
              <a:lnSpc>
                <a:spcPts val="2400"/>
              </a:lnSpc>
            </a:pPr>
            <a:r>
              <a:rPr lang="ja-JP" altLang="en-US" sz="1600" b="1">
                <a:solidFill>
                  <a:srgbClr val="404040"/>
                </a:solidFill>
                <a:latin typeface="Meiryo" panose="020B0604030504040204" pitchFamily="34" charset="-128"/>
                <a:ea typeface="Meiryo" panose="020B0604030504040204" pitchFamily="34" charset="-128"/>
              </a:rPr>
              <a:t>お年寄りと一緒</a:t>
            </a:r>
            <a:endParaRPr lang="en-US" altLang="ja-JP" sz="1600" b="1" dirty="0">
              <a:solidFill>
                <a:srgbClr val="404040"/>
              </a:solidFill>
              <a:latin typeface="Meiryo" panose="020B0604030504040204" pitchFamily="34" charset="-128"/>
              <a:ea typeface="Meiryo" panose="020B0604030504040204" pitchFamily="34" charset="-128"/>
            </a:endParaRPr>
          </a:p>
        </p:txBody>
      </p:sp>
      <p:sp>
        <p:nvSpPr>
          <p:cNvPr id="85" name="テキスト ボックス 84">
            <a:extLst>
              <a:ext uri="{FF2B5EF4-FFF2-40B4-BE49-F238E27FC236}">
                <a16:creationId xmlns:a16="http://schemas.microsoft.com/office/drawing/2014/main" id="{376EB53D-1315-AD4F-A54A-73EF94AF15C9}"/>
              </a:ext>
            </a:extLst>
          </p:cNvPr>
          <p:cNvSpPr txBox="1"/>
          <p:nvPr/>
        </p:nvSpPr>
        <p:spPr>
          <a:xfrm>
            <a:off x="7355429" y="4777223"/>
            <a:ext cx="527710"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とし よ</a:t>
            </a:r>
          </a:p>
        </p:txBody>
      </p:sp>
      <p:sp>
        <p:nvSpPr>
          <p:cNvPr id="86" name="テキスト ボックス 85">
            <a:extLst>
              <a:ext uri="{FF2B5EF4-FFF2-40B4-BE49-F238E27FC236}">
                <a16:creationId xmlns:a16="http://schemas.microsoft.com/office/drawing/2014/main" id="{E84B4014-98D9-F64C-8EB9-5E056936648D}"/>
              </a:ext>
            </a:extLst>
          </p:cNvPr>
          <p:cNvSpPr txBox="1"/>
          <p:nvPr/>
        </p:nvSpPr>
        <p:spPr>
          <a:xfrm>
            <a:off x="8143725" y="4777223"/>
            <a:ext cx="595036"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いっしょ</a:t>
            </a:r>
          </a:p>
        </p:txBody>
      </p:sp>
      <p:sp>
        <p:nvSpPr>
          <p:cNvPr id="87" name="テキスト ボックス 86">
            <a:extLst>
              <a:ext uri="{FF2B5EF4-FFF2-40B4-BE49-F238E27FC236}">
                <a16:creationId xmlns:a16="http://schemas.microsoft.com/office/drawing/2014/main" id="{74D3C9DD-28E1-CB4A-BD47-9BCDCB7B6A9E}"/>
              </a:ext>
            </a:extLst>
          </p:cNvPr>
          <p:cNvSpPr txBox="1"/>
          <p:nvPr/>
        </p:nvSpPr>
        <p:spPr>
          <a:xfrm>
            <a:off x="8264755" y="4471327"/>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かた</a:t>
            </a:r>
          </a:p>
        </p:txBody>
      </p:sp>
      <p:sp>
        <p:nvSpPr>
          <p:cNvPr id="88" name="テキスト ボックス 87">
            <a:extLst>
              <a:ext uri="{FF2B5EF4-FFF2-40B4-BE49-F238E27FC236}">
                <a16:creationId xmlns:a16="http://schemas.microsoft.com/office/drawing/2014/main" id="{D72637E8-8629-154C-933F-7DBD5A7BFDCB}"/>
              </a:ext>
            </a:extLst>
          </p:cNvPr>
          <p:cNvSpPr txBox="1"/>
          <p:nvPr/>
        </p:nvSpPr>
        <p:spPr>
          <a:xfrm>
            <a:off x="6988475" y="4471327"/>
            <a:ext cx="492443"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しょう</a:t>
            </a:r>
          </a:p>
        </p:txBody>
      </p:sp>
      <p:sp>
        <p:nvSpPr>
          <p:cNvPr id="101" name="テキスト ボックス 100">
            <a:extLst>
              <a:ext uri="{FF2B5EF4-FFF2-40B4-BE49-F238E27FC236}">
                <a16:creationId xmlns:a16="http://schemas.microsoft.com/office/drawing/2014/main" id="{D4A93099-79D7-7444-9991-0E39B049ECEE}"/>
              </a:ext>
            </a:extLst>
          </p:cNvPr>
          <p:cNvSpPr txBox="1"/>
          <p:nvPr/>
        </p:nvSpPr>
        <p:spPr>
          <a:xfrm>
            <a:off x="5191073" y="4514188"/>
            <a:ext cx="287258"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こ</a:t>
            </a:r>
            <a:endParaRPr kumimoji="1" lang="en-US" altLang="ja-JP" sz="800" dirty="0">
              <a:solidFill>
                <a:srgbClr val="404040"/>
              </a:solidFill>
              <a:latin typeface="Meiryo" panose="020B0604030504040204" pitchFamily="34" charset="-128"/>
              <a:ea typeface="Meiryo" panose="020B0604030504040204" pitchFamily="34" charset="-128"/>
            </a:endParaRPr>
          </a:p>
        </p:txBody>
      </p:sp>
      <p:sp>
        <p:nvSpPr>
          <p:cNvPr id="102" name="テキスト ボックス 101">
            <a:extLst>
              <a:ext uri="{FF2B5EF4-FFF2-40B4-BE49-F238E27FC236}">
                <a16:creationId xmlns:a16="http://schemas.microsoft.com/office/drawing/2014/main" id="{4934CBEB-7BAD-9B48-8D57-99460CA0007E}"/>
              </a:ext>
            </a:extLst>
          </p:cNvPr>
          <p:cNvSpPr txBox="1"/>
          <p:nvPr/>
        </p:nvSpPr>
        <p:spPr>
          <a:xfrm>
            <a:off x="4526142" y="4514188"/>
            <a:ext cx="389851" cy="215444"/>
          </a:xfrm>
          <a:prstGeom prst="rect">
            <a:avLst/>
          </a:prstGeom>
          <a:noFill/>
        </p:spPr>
        <p:txBody>
          <a:bodyPr wrap="none" rtlCol="0">
            <a:spAutoFit/>
          </a:bodyPr>
          <a:lstStyle/>
          <a:p>
            <a:pPr algn="ctr"/>
            <a:r>
              <a:rPr kumimoji="1" lang="ja-JP" altLang="en-US" sz="800">
                <a:solidFill>
                  <a:srgbClr val="404040"/>
                </a:solidFill>
                <a:latin typeface="Meiryo" panose="020B0604030504040204" pitchFamily="34" charset="-128"/>
                <a:ea typeface="Meiryo" panose="020B0604030504040204" pitchFamily="34" charset="-128"/>
              </a:rPr>
              <a:t>ちい</a:t>
            </a:r>
          </a:p>
        </p:txBody>
      </p:sp>
      <p:pic>
        <p:nvPicPr>
          <p:cNvPr id="103" name="図 102">
            <a:extLst>
              <a:ext uri="{FF2B5EF4-FFF2-40B4-BE49-F238E27FC236}">
                <a16:creationId xmlns:a16="http://schemas.microsoft.com/office/drawing/2014/main" id="{4DB7D1A3-5F8F-4F42-9489-B3498009EA3B}"/>
              </a:ext>
            </a:extLst>
          </p:cNvPr>
          <p:cNvPicPr>
            <a:picLocks noChangeAspect="1"/>
          </p:cNvPicPr>
          <p:nvPr/>
        </p:nvPicPr>
        <p:blipFill>
          <a:blip r:embed="rId5"/>
          <a:stretch>
            <a:fillRect/>
          </a:stretch>
        </p:blipFill>
        <p:spPr>
          <a:xfrm>
            <a:off x="7155902" y="5249031"/>
            <a:ext cx="1551600" cy="1175454"/>
          </a:xfrm>
          <a:prstGeom prst="rect">
            <a:avLst/>
          </a:prstGeom>
        </p:spPr>
      </p:pic>
      <p:pic>
        <p:nvPicPr>
          <p:cNvPr id="104" name="図 103">
            <a:extLst>
              <a:ext uri="{FF2B5EF4-FFF2-40B4-BE49-F238E27FC236}">
                <a16:creationId xmlns:a16="http://schemas.microsoft.com/office/drawing/2014/main" id="{A5027E22-25AD-2640-B9EB-BB846268DC92}"/>
              </a:ext>
            </a:extLst>
          </p:cNvPr>
          <p:cNvPicPr>
            <a:picLocks noChangeAspect="1"/>
          </p:cNvPicPr>
          <p:nvPr/>
        </p:nvPicPr>
        <p:blipFill>
          <a:blip r:embed="rId6"/>
          <a:stretch>
            <a:fillRect/>
          </a:stretch>
        </p:blipFill>
        <p:spPr>
          <a:xfrm>
            <a:off x="4833748" y="5205544"/>
            <a:ext cx="1313409" cy="1218941"/>
          </a:xfrm>
          <a:prstGeom prst="rect">
            <a:avLst/>
          </a:prstGeom>
        </p:spPr>
      </p:pic>
      <p:pic>
        <p:nvPicPr>
          <p:cNvPr id="105" name="図 104">
            <a:extLst>
              <a:ext uri="{FF2B5EF4-FFF2-40B4-BE49-F238E27FC236}">
                <a16:creationId xmlns:a16="http://schemas.microsoft.com/office/drawing/2014/main" id="{32C075A7-4631-F445-9234-7FB8C578A76B}"/>
              </a:ext>
            </a:extLst>
          </p:cNvPr>
          <p:cNvPicPr>
            <a:picLocks noChangeAspect="1"/>
          </p:cNvPicPr>
          <p:nvPr/>
        </p:nvPicPr>
        <p:blipFill>
          <a:blip r:embed="rId7"/>
          <a:stretch>
            <a:fillRect/>
          </a:stretch>
        </p:blipFill>
        <p:spPr>
          <a:xfrm>
            <a:off x="6171832" y="1662148"/>
            <a:ext cx="2610000" cy="1800000"/>
          </a:xfrm>
          <a:prstGeom prst="rect">
            <a:avLst/>
          </a:prstGeom>
        </p:spPr>
      </p:pic>
      <p:grpSp>
        <p:nvGrpSpPr>
          <p:cNvPr id="113" name="グループ化 112">
            <a:extLst>
              <a:ext uri="{FF2B5EF4-FFF2-40B4-BE49-F238E27FC236}">
                <a16:creationId xmlns:a16="http://schemas.microsoft.com/office/drawing/2014/main" id="{3DB8625C-F295-5644-B977-088325B6988C}"/>
              </a:ext>
            </a:extLst>
          </p:cNvPr>
          <p:cNvGrpSpPr/>
          <p:nvPr/>
        </p:nvGrpSpPr>
        <p:grpSpPr>
          <a:xfrm>
            <a:off x="-356393" y="1658087"/>
            <a:ext cx="2346159" cy="1333139"/>
            <a:chOff x="443816" y="2774144"/>
            <a:chExt cx="2346159" cy="1333139"/>
          </a:xfrm>
        </p:grpSpPr>
        <p:sp>
          <p:nvSpPr>
            <p:cNvPr id="114" name="円形吹き出し 113">
              <a:extLst>
                <a:ext uri="{FF2B5EF4-FFF2-40B4-BE49-F238E27FC236}">
                  <a16:creationId xmlns:a16="http://schemas.microsoft.com/office/drawing/2014/main" id="{14432D56-18A8-CE45-988D-BAD7AD351988}"/>
                </a:ext>
              </a:extLst>
            </p:cNvPr>
            <p:cNvSpPr/>
            <p:nvPr/>
          </p:nvSpPr>
          <p:spPr>
            <a:xfrm rot="15300000">
              <a:off x="925848" y="2774147"/>
              <a:ext cx="1333139" cy="1333134"/>
            </a:xfrm>
            <a:prstGeom prst="wedgeEllipseCallout">
              <a:avLst>
                <a:gd name="adj1" fmla="val -64619"/>
                <a:gd name="adj2" fmla="val 2010"/>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144945AE-293F-BA40-B449-1C100A7F775D}"/>
                </a:ext>
              </a:extLst>
            </p:cNvPr>
            <p:cNvSpPr/>
            <p:nvPr/>
          </p:nvSpPr>
          <p:spPr>
            <a:xfrm>
              <a:off x="443816" y="3111317"/>
              <a:ext cx="2346159" cy="782265"/>
            </a:xfrm>
            <a:prstGeom prst="rect">
              <a:avLst/>
            </a:prstGeom>
          </p:spPr>
          <p:txBody>
            <a:bodyPr>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家の周りに</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水が！</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116" name="テキスト ボックス 115">
              <a:extLst>
                <a:ext uri="{FF2B5EF4-FFF2-40B4-BE49-F238E27FC236}">
                  <a16:creationId xmlns:a16="http://schemas.microsoft.com/office/drawing/2014/main" id="{FE42F9CF-EAD3-6A48-8CA7-C8CF820BB9C3}"/>
                </a:ext>
              </a:extLst>
            </p:cNvPr>
            <p:cNvSpPr txBox="1"/>
            <p:nvPr/>
          </p:nvSpPr>
          <p:spPr>
            <a:xfrm>
              <a:off x="1018079" y="3067497"/>
              <a:ext cx="389851"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いえ</a:t>
              </a:r>
            </a:p>
          </p:txBody>
        </p:sp>
        <p:sp>
          <p:nvSpPr>
            <p:cNvPr id="117" name="テキスト ボックス 116">
              <a:extLst>
                <a:ext uri="{FF2B5EF4-FFF2-40B4-BE49-F238E27FC236}">
                  <a16:creationId xmlns:a16="http://schemas.microsoft.com/office/drawing/2014/main" id="{B66371CE-D56A-994C-96C4-17CF2A995188}"/>
                </a:ext>
              </a:extLst>
            </p:cNvPr>
            <p:cNvSpPr txBox="1"/>
            <p:nvPr/>
          </p:nvSpPr>
          <p:spPr>
            <a:xfrm>
              <a:off x="1413592" y="3067497"/>
              <a:ext cx="389850"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まわ</a:t>
              </a:r>
            </a:p>
          </p:txBody>
        </p:sp>
        <p:sp>
          <p:nvSpPr>
            <p:cNvPr id="118" name="テキスト ボックス 117">
              <a:extLst>
                <a:ext uri="{FF2B5EF4-FFF2-40B4-BE49-F238E27FC236}">
                  <a16:creationId xmlns:a16="http://schemas.microsoft.com/office/drawing/2014/main" id="{9B23F373-1B63-3A40-8F5C-C63C7120995A}"/>
                </a:ext>
              </a:extLst>
            </p:cNvPr>
            <p:cNvSpPr txBox="1"/>
            <p:nvPr/>
          </p:nvSpPr>
          <p:spPr>
            <a:xfrm>
              <a:off x="1218731" y="3438972"/>
              <a:ext cx="389851"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みず</a:t>
              </a:r>
            </a:p>
          </p:txBody>
        </p:sp>
      </p:grpSp>
      <p:grpSp>
        <p:nvGrpSpPr>
          <p:cNvPr id="119" name="グループ化 118">
            <a:extLst>
              <a:ext uri="{FF2B5EF4-FFF2-40B4-BE49-F238E27FC236}">
                <a16:creationId xmlns:a16="http://schemas.microsoft.com/office/drawing/2014/main" id="{551FDEA4-3F83-A042-A85C-9FB8D71BF8D0}"/>
              </a:ext>
            </a:extLst>
          </p:cNvPr>
          <p:cNvGrpSpPr/>
          <p:nvPr/>
        </p:nvGrpSpPr>
        <p:grpSpPr>
          <a:xfrm>
            <a:off x="1742138" y="1658087"/>
            <a:ext cx="2346159" cy="1400251"/>
            <a:chOff x="2355743" y="1857315"/>
            <a:chExt cx="2346159" cy="1400251"/>
          </a:xfrm>
        </p:grpSpPr>
        <p:sp>
          <p:nvSpPr>
            <p:cNvPr id="120" name="円形吹き出し 119">
              <a:extLst>
                <a:ext uri="{FF2B5EF4-FFF2-40B4-BE49-F238E27FC236}">
                  <a16:creationId xmlns:a16="http://schemas.microsoft.com/office/drawing/2014/main" id="{6324DADF-319B-4A43-82A2-E737D15A55F7}"/>
                </a:ext>
              </a:extLst>
            </p:cNvPr>
            <p:cNvSpPr/>
            <p:nvPr/>
          </p:nvSpPr>
          <p:spPr>
            <a:xfrm rot="17100000">
              <a:off x="2813638" y="1857318"/>
              <a:ext cx="1400251" cy="1400246"/>
            </a:xfrm>
            <a:prstGeom prst="wedgeEllipseCallout">
              <a:avLst>
                <a:gd name="adj1" fmla="val -62348"/>
                <a:gd name="adj2" fmla="val -6620"/>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D24F1BDE-F5A3-A44E-9D89-088C8C19CBB4}"/>
                </a:ext>
              </a:extLst>
            </p:cNvPr>
            <p:cNvSpPr/>
            <p:nvPr/>
          </p:nvSpPr>
          <p:spPr>
            <a:xfrm>
              <a:off x="2355743" y="2113790"/>
              <a:ext cx="2346159" cy="913070"/>
            </a:xfrm>
            <a:prstGeom prst="rect">
              <a:avLst/>
            </a:prstGeom>
          </p:spPr>
          <p:txBody>
            <a:bodyPr>
              <a:spAutoFit/>
            </a:bodyPr>
            <a:lstStyle/>
            <a:p>
              <a:pPr algn="ctr">
                <a:lnSpc>
                  <a:spcPts val="2400"/>
                </a:lnSpc>
              </a:pPr>
              <a:r>
                <a:rPr lang="ja-JP" altLang="en-US" sz="1600" b="1">
                  <a:solidFill>
                    <a:srgbClr val="FF3264"/>
                  </a:solidFill>
                  <a:latin typeface="Meiryo" panose="020B0604030504040204" pitchFamily="34" charset="-128"/>
                  <a:ea typeface="Meiryo" panose="020B0604030504040204" pitchFamily="34" charset="-128"/>
                </a:rPr>
                <a:t>道路が</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000"/>
                </a:lnSpc>
              </a:pPr>
              <a:r>
                <a:rPr lang="ja-JP" altLang="en-US" sz="1600" b="1">
                  <a:solidFill>
                    <a:srgbClr val="FF3264"/>
                  </a:solidFill>
                  <a:latin typeface="Meiryo" panose="020B0604030504040204" pitchFamily="34" charset="-128"/>
                  <a:ea typeface="Meiryo" panose="020B0604030504040204" pitchFamily="34" charset="-128"/>
                </a:rPr>
                <a:t>川のように</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000"/>
                </a:lnSpc>
              </a:pPr>
              <a:r>
                <a:rPr lang="ja-JP" altLang="en-US" sz="1600" b="1">
                  <a:solidFill>
                    <a:srgbClr val="FF3264"/>
                  </a:solidFill>
                  <a:latin typeface="Meiryo" panose="020B0604030504040204" pitchFamily="34" charset="-128"/>
                  <a:ea typeface="Meiryo" panose="020B0604030504040204" pitchFamily="34" charset="-128"/>
                </a:rPr>
                <a:t>なってる！</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122" name="テキスト ボックス 121">
              <a:extLst>
                <a:ext uri="{FF2B5EF4-FFF2-40B4-BE49-F238E27FC236}">
                  <a16:creationId xmlns:a16="http://schemas.microsoft.com/office/drawing/2014/main" id="{0527035D-F51E-F043-A3E1-60763F34D96A}"/>
                </a:ext>
              </a:extLst>
            </p:cNvPr>
            <p:cNvSpPr txBox="1"/>
            <p:nvPr/>
          </p:nvSpPr>
          <p:spPr>
            <a:xfrm>
              <a:off x="3152479" y="2046723"/>
              <a:ext cx="527710" cy="215444"/>
            </a:xfrm>
            <a:prstGeom prst="rect">
              <a:avLst/>
            </a:prstGeom>
            <a:noFill/>
          </p:spPr>
          <p:txBody>
            <a:bodyPr wrap="none" rtlCol="0">
              <a:spAutoFit/>
            </a:bodyPr>
            <a:lstStyle/>
            <a:p>
              <a:pPr algn="ctr"/>
              <a:r>
                <a:rPr kumimoji="1" lang="ja-JP" altLang="en-US" sz="800" dirty="0">
                  <a:solidFill>
                    <a:srgbClr val="FF3264"/>
                  </a:solidFill>
                  <a:latin typeface="Meiryo" panose="020B0604030504040204" pitchFamily="34" charset="-128"/>
                  <a:ea typeface="Meiryo" panose="020B0604030504040204" pitchFamily="34" charset="-128"/>
                </a:rPr>
                <a:t>どう ろ</a:t>
              </a:r>
            </a:p>
          </p:txBody>
        </p:sp>
        <p:sp>
          <p:nvSpPr>
            <p:cNvPr id="123" name="テキスト ボックス 122">
              <a:extLst>
                <a:ext uri="{FF2B5EF4-FFF2-40B4-BE49-F238E27FC236}">
                  <a16:creationId xmlns:a16="http://schemas.microsoft.com/office/drawing/2014/main" id="{9AB83F9C-5DA6-7544-8DE6-FA7716E52A8D}"/>
                </a:ext>
              </a:extLst>
            </p:cNvPr>
            <p:cNvSpPr txBox="1"/>
            <p:nvPr/>
          </p:nvSpPr>
          <p:spPr>
            <a:xfrm>
              <a:off x="2930007" y="2340708"/>
              <a:ext cx="389850"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かわ</a:t>
              </a:r>
            </a:p>
          </p:txBody>
        </p:sp>
      </p:grpSp>
      <p:grpSp>
        <p:nvGrpSpPr>
          <p:cNvPr id="129" name="グループ化 128">
            <a:extLst>
              <a:ext uri="{FF2B5EF4-FFF2-40B4-BE49-F238E27FC236}">
                <a16:creationId xmlns:a16="http://schemas.microsoft.com/office/drawing/2014/main" id="{F8666FA2-060B-D644-BA6F-CF33BB6D1670}"/>
              </a:ext>
            </a:extLst>
          </p:cNvPr>
          <p:cNvGrpSpPr/>
          <p:nvPr/>
        </p:nvGrpSpPr>
        <p:grpSpPr>
          <a:xfrm>
            <a:off x="-22657" y="4714853"/>
            <a:ext cx="2346159" cy="1333139"/>
            <a:chOff x="6711612" y="2316943"/>
            <a:chExt cx="2346159" cy="1333139"/>
          </a:xfrm>
        </p:grpSpPr>
        <p:sp>
          <p:nvSpPr>
            <p:cNvPr id="130" name="円形吹き出し 129">
              <a:extLst>
                <a:ext uri="{FF2B5EF4-FFF2-40B4-BE49-F238E27FC236}">
                  <a16:creationId xmlns:a16="http://schemas.microsoft.com/office/drawing/2014/main" id="{5B55CDC8-A5CF-9D40-89E5-B00395945144}"/>
                </a:ext>
              </a:extLst>
            </p:cNvPr>
            <p:cNvSpPr/>
            <p:nvPr/>
          </p:nvSpPr>
          <p:spPr>
            <a:xfrm rot="16200000">
              <a:off x="7168705" y="2316946"/>
              <a:ext cx="1333139" cy="1333134"/>
            </a:xfrm>
            <a:prstGeom prst="wedgeEllipseCallout">
              <a:avLst>
                <a:gd name="adj1" fmla="val 408"/>
                <a:gd name="adj2" fmla="val 63305"/>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1" name="正方形/長方形 130">
              <a:extLst>
                <a:ext uri="{FF2B5EF4-FFF2-40B4-BE49-F238E27FC236}">
                  <a16:creationId xmlns:a16="http://schemas.microsoft.com/office/drawing/2014/main" id="{1ECB9EDC-4008-D745-8DEB-D425BE332EE6}"/>
                </a:ext>
              </a:extLst>
            </p:cNvPr>
            <p:cNvSpPr/>
            <p:nvPr/>
          </p:nvSpPr>
          <p:spPr>
            <a:xfrm>
              <a:off x="6711612" y="2570990"/>
              <a:ext cx="2346159" cy="782265"/>
            </a:xfrm>
            <a:prstGeom prst="rect">
              <a:avLst/>
            </a:prstGeom>
          </p:spPr>
          <p:txBody>
            <a:bodyPr wrap="square">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暗くて</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見えない！</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132" name="テキスト ボックス 131">
              <a:extLst>
                <a:ext uri="{FF2B5EF4-FFF2-40B4-BE49-F238E27FC236}">
                  <a16:creationId xmlns:a16="http://schemas.microsoft.com/office/drawing/2014/main" id="{B694BFDF-CCC0-E24E-B263-02CAF510F534}"/>
                </a:ext>
              </a:extLst>
            </p:cNvPr>
            <p:cNvSpPr txBox="1"/>
            <p:nvPr/>
          </p:nvSpPr>
          <p:spPr>
            <a:xfrm>
              <a:off x="7486527" y="2527170"/>
              <a:ext cx="389850"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くら</a:t>
              </a:r>
            </a:p>
          </p:txBody>
        </p:sp>
        <p:sp>
          <p:nvSpPr>
            <p:cNvPr id="133" name="テキスト ボックス 132">
              <a:extLst>
                <a:ext uri="{FF2B5EF4-FFF2-40B4-BE49-F238E27FC236}">
                  <a16:creationId xmlns:a16="http://schemas.microsoft.com/office/drawing/2014/main" id="{1E331AA6-D790-3748-9C9D-8369BD7AA236}"/>
                </a:ext>
              </a:extLst>
            </p:cNvPr>
            <p:cNvSpPr txBox="1"/>
            <p:nvPr/>
          </p:nvSpPr>
          <p:spPr>
            <a:xfrm>
              <a:off x="7336716" y="2898645"/>
              <a:ext cx="290464"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み</a:t>
              </a:r>
            </a:p>
          </p:txBody>
        </p:sp>
      </p:grpSp>
      <p:sp>
        <p:nvSpPr>
          <p:cNvPr id="141" name="正方形/長方形 140">
            <a:extLst>
              <a:ext uri="{FF2B5EF4-FFF2-40B4-BE49-F238E27FC236}">
                <a16:creationId xmlns:a16="http://schemas.microsoft.com/office/drawing/2014/main" id="{D43200ED-E234-F14B-ACDB-4793B173F709}"/>
              </a:ext>
            </a:extLst>
          </p:cNvPr>
          <p:cNvSpPr/>
          <p:nvPr/>
        </p:nvSpPr>
        <p:spPr>
          <a:xfrm>
            <a:off x="4572001" y="3959300"/>
            <a:ext cx="4205570"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E838D918-44F1-8B47-AB2C-616A9A3052A3}"/>
              </a:ext>
            </a:extLst>
          </p:cNvPr>
          <p:cNvSpPr/>
          <p:nvPr/>
        </p:nvSpPr>
        <p:spPr>
          <a:xfrm>
            <a:off x="4905268" y="4024068"/>
            <a:ext cx="3566275" cy="423193"/>
          </a:xfrm>
          <a:prstGeom prst="rect">
            <a:avLst/>
          </a:prstGeom>
        </p:spPr>
        <p:txBody>
          <a:bodyPr wrap="square">
            <a:spAutoFit/>
          </a:bodyPr>
          <a:lstStyle/>
          <a:p>
            <a:pPr algn="ctr">
              <a:lnSpc>
                <a:spcPts val="2800"/>
              </a:lnSpc>
            </a:pPr>
            <a:r>
              <a:rPr lang="ja-JP" altLang="en-US" sz="1600" b="1" dirty="0">
                <a:latin typeface="Meiryo" panose="020B0604030504040204" pitchFamily="34" charset="-128"/>
                <a:ea typeface="Meiryo" panose="020B0604030504040204" pitchFamily="34" charset="-128"/>
              </a:rPr>
              <a:t>避難に支援が必要な人と一緒に避難</a:t>
            </a:r>
            <a:endParaRPr lang="en-US" altLang="ja-JP" sz="1600" b="1" dirty="0">
              <a:latin typeface="Meiryo" panose="020B0604030504040204" pitchFamily="34" charset="-128"/>
              <a:ea typeface="Meiryo" panose="020B0604030504040204" pitchFamily="34" charset="-128"/>
            </a:endParaRPr>
          </a:p>
        </p:txBody>
      </p:sp>
      <p:sp>
        <p:nvSpPr>
          <p:cNvPr id="80" name="テキスト ボックス 79">
            <a:extLst>
              <a:ext uri="{FF2B5EF4-FFF2-40B4-BE49-F238E27FC236}">
                <a16:creationId xmlns:a16="http://schemas.microsoft.com/office/drawing/2014/main" id="{1AEAFFD2-AF2B-E342-BE5A-676B9EF59AC4}"/>
              </a:ext>
            </a:extLst>
          </p:cNvPr>
          <p:cNvSpPr txBox="1"/>
          <p:nvPr/>
        </p:nvSpPr>
        <p:spPr>
          <a:xfrm>
            <a:off x="7221540" y="3979562"/>
            <a:ext cx="595035"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いっしょ</a:t>
            </a:r>
          </a:p>
        </p:txBody>
      </p:sp>
      <p:sp>
        <p:nvSpPr>
          <p:cNvPr id="81" name="テキスト ボックス 80">
            <a:extLst>
              <a:ext uri="{FF2B5EF4-FFF2-40B4-BE49-F238E27FC236}">
                <a16:creationId xmlns:a16="http://schemas.microsoft.com/office/drawing/2014/main" id="{B4DD305B-0249-A648-934C-7F3EC7731A33}"/>
              </a:ext>
            </a:extLst>
          </p:cNvPr>
          <p:cNvSpPr txBox="1"/>
          <p:nvPr/>
        </p:nvSpPr>
        <p:spPr>
          <a:xfrm>
            <a:off x="5631886" y="3979562"/>
            <a:ext cx="52771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し えん</a:t>
            </a:r>
          </a:p>
        </p:txBody>
      </p:sp>
      <p:sp>
        <p:nvSpPr>
          <p:cNvPr id="82" name="テキスト ボックス 81">
            <a:extLst>
              <a:ext uri="{FF2B5EF4-FFF2-40B4-BE49-F238E27FC236}">
                <a16:creationId xmlns:a16="http://schemas.microsoft.com/office/drawing/2014/main" id="{25E46BA6-BCFA-0B43-BBCE-E82A669DBDD7}"/>
              </a:ext>
            </a:extLst>
          </p:cNvPr>
          <p:cNvSpPr txBox="1"/>
          <p:nvPr/>
        </p:nvSpPr>
        <p:spPr>
          <a:xfrm>
            <a:off x="6179036" y="3979562"/>
            <a:ext cx="595035"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ひつよう</a:t>
            </a:r>
          </a:p>
        </p:txBody>
      </p:sp>
      <p:sp>
        <p:nvSpPr>
          <p:cNvPr id="89" name="テキスト ボックス 88">
            <a:extLst>
              <a:ext uri="{FF2B5EF4-FFF2-40B4-BE49-F238E27FC236}">
                <a16:creationId xmlns:a16="http://schemas.microsoft.com/office/drawing/2014/main" id="{6F4439A8-675C-CD4A-B993-ACAC987C85E5}"/>
              </a:ext>
            </a:extLst>
          </p:cNvPr>
          <p:cNvSpPr txBox="1"/>
          <p:nvPr/>
        </p:nvSpPr>
        <p:spPr>
          <a:xfrm>
            <a:off x="6804200" y="3979562"/>
            <a:ext cx="389850"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ひと</a:t>
            </a:r>
          </a:p>
        </p:txBody>
      </p:sp>
      <p:sp>
        <p:nvSpPr>
          <p:cNvPr id="90" name="テキスト ボックス 89">
            <a:extLst>
              <a:ext uri="{FF2B5EF4-FFF2-40B4-BE49-F238E27FC236}">
                <a16:creationId xmlns:a16="http://schemas.microsoft.com/office/drawing/2014/main" id="{2A317920-1F27-4241-A1B8-6A99CBEE451B}"/>
              </a:ext>
            </a:extLst>
          </p:cNvPr>
          <p:cNvSpPr txBox="1"/>
          <p:nvPr/>
        </p:nvSpPr>
        <p:spPr>
          <a:xfrm>
            <a:off x="7845879" y="3988440"/>
            <a:ext cx="52771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ひ なん</a:t>
            </a:r>
          </a:p>
        </p:txBody>
      </p:sp>
      <p:sp>
        <p:nvSpPr>
          <p:cNvPr id="145" name="テキスト ボックス 144">
            <a:extLst>
              <a:ext uri="{FF2B5EF4-FFF2-40B4-BE49-F238E27FC236}">
                <a16:creationId xmlns:a16="http://schemas.microsoft.com/office/drawing/2014/main" id="{3146AB29-4E24-6447-B924-6132A1D5F893}"/>
              </a:ext>
            </a:extLst>
          </p:cNvPr>
          <p:cNvSpPr txBox="1"/>
          <p:nvPr/>
        </p:nvSpPr>
        <p:spPr>
          <a:xfrm>
            <a:off x="5028034" y="3979562"/>
            <a:ext cx="52771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ひ なん</a:t>
            </a:r>
          </a:p>
        </p:txBody>
      </p:sp>
      <p:sp>
        <p:nvSpPr>
          <p:cNvPr id="153" name="正方形/長方形 152">
            <a:extLst>
              <a:ext uri="{FF2B5EF4-FFF2-40B4-BE49-F238E27FC236}">
                <a16:creationId xmlns:a16="http://schemas.microsoft.com/office/drawing/2014/main" id="{2D9451DF-F6FF-324D-A926-174339F37839}"/>
              </a:ext>
            </a:extLst>
          </p:cNvPr>
          <p:cNvSpPr/>
          <p:nvPr/>
        </p:nvSpPr>
        <p:spPr>
          <a:xfrm>
            <a:off x="6172092" y="1049098"/>
            <a:ext cx="2606249"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a:extLst>
              <a:ext uri="{FF2B5EF4-FFF2-40B4-BE49-F238E27FC236}">
                <a16:creationId xmlns:a16="http://schemas.microsoft.com/office/drawing/2014/main" id="{C57D3006-5EEA-9249-B559-968C821DC540}"/>
              </a:ext>
            </a:extLst>
          </p:cNvPr>
          <p:cNvSpPr/>
          <p:nvPr/>
        </p:nvSpPr>
        <p:spPr>
          <a:xfrm>
            <a:off x="6441898" y="1113866"/>
            <a:ext cx="2214376" cy="423193"/>
          </a:xfrm>
          <a:prstGeom prst="rect">
            <a:avLst/>
          </a:prstGeom>
        </p:spPr>
        <p:txBody>
          <a:bodyPr wrap="square">
            <a:spAutoFit/>
          </a:bodyPr>
          <a:lstStyle/>
          <a:p>
            <a:pPr algn="ctr">
              <a:lnSpc>
                <a:spcPts val="2800"/>
              </a:lnSpc>
            </a:pPr>
            <a:r>
              <a:rPr lang="ja-JP" altLang="en-US" sz="1600" b="1">
                <a:latin typeface="Meiryo" panose="020B0604030504040204" pitchFamily="34" charset="-128"/>
                <a:ea typeface="Meiryo" panose="020B0604030504040204" pitchFamily="34" charset="-128"/>
              </a:rPr>
              <a:t>風雨が強まると</a:t>
            </a:r>
            <a:r>
              <a:rPr lang="en-US" altLang="ja-JP" sz="1600" b="1" dirty="0">
                <a:latin typeface="Meiryo" panose="020B0604030504040204" pitchFamily="34" charset="-128"/>
                <a:ea typeface="Meiryo" panose="020B0604030504040204" pitchFamily="34" charset="-128"/>
              </a:rPr>
              <a:t>…</a:t>
            </a:r>
          </a:p>
        </p:txBody>
      </p:sp>
      <p:sp>
        <p:nvSpPr>
          <p:cNvPr id="156" name="テキスト ボックス 155">
            <a:extLst>
              <a:ext uri="{FF2B5EF4-FFF2-40B4-BE49-F238E27FC236}">
                <a16:creationId xmlns:a16="http://schemas.microsoft.com/office/drawing/2014/main" id="{684B4028-03C0-8242-A705-5621B1767799}"/>
              </a:ext>
            </a:extLst>
          </p:cNvPr>
          <p:cNvSpPr txBox="1"/>
          <p:nvPr/>
        </p:nvSpPr>
        <p:spPr>
          <a:xfrm>
            <a:off x="7243626" y="1069360"/>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つよ</a:t>
            </a:r>
          </a:p>
        </p:txBody>
      </p:sp>
      <p:sp>
        <p:nvSpPr>
          <p:cNvPr id="160" name="テキスト ボックス 159">
            <a:extLst>
              <a:ext uri="{FF2B5EF4-FFF2-40B4-BE49-F238E27FC236}">
                <a16:creationId xmlns:a16="http://schemas.microsoft.com/office/drawing/2014/main" id="{CFE3C29A-DBC1-5944-932D-5A415D5BF421}"/>
              </a:ext>
            </a:extLst>
          </p:cNvPr>
          <p:cNvSpPr txBox="1"/>
          <p:nvPr/>
        </p:nvSpPr>
        <p:spPr>
          <a:xfrm>
            <a:off x="6650914" y="1069360"/>
            <a:ext cx="52771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ふう う</a:t>
            </a:r>
          </a:p>
        </p:txBody>
      </p:sp>
      <p:sp>
        <p:nvSpPr>
          <p:cNvPr id="161" name="正方形/長方形 160">
            <a:extLst>
              <a:ext uri="{FF2B5EF4-FFF2-40B4-BE49-F238E27FC236}">
                <a16:creationId xmlns:a16="http://schemas.microsoft.com/office/drawing/2014/main" id="{2A487B27-0E19-904D-8DB4-71936E3E064E}"/>
              </a:ext>
            </a:extLst>
          </p:cNvPr>
          <p:cNvSpPr/>
          <p:nvPr/>
        </p:nvSpPr>
        <p:spPr>
          <a:xfrm>
            <a:off x="365659" y="1049098"/>
            <a:ext cx="5582583"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a:extLst>
              <a:ext uri="{FF2B5EF4-FFF2-40B4-BE49-F238E27FC236}">
                <a16:creationId xmlns:a16="http://schemas.microsoft.com/office/drawing/2014/main" id="{8DC372DC-FB36-3249-A856-29A8F54CCBC6}"/>
              </a:ext>
            </a:extLst>
          </p:cNvPr>
          <p:cNvSpPr/>
          <p:nvPr/>
        </p:nvSpPr>
        <p:spPr>
          <a:xfrm>
            <a:off x="1364509" y="1113866"/>
            <a:ext cx="3566275" cy="423193"/>
          </a:xfrm>
          <a:prstGeom prst="rect">
            <a:avLst/>
          </a:prstGeom>
        </p:spPr>
        <p:txBody>
          <a:bodyPr wrap="square">
            <a:spAutoFit/>
          </a:bodyPr>
          <a:lstStyle/>
          <a:p>
            <a:pPr algn="ctr">
              <a:lnSpc>
                <a:spcPts val="2800"/>
              </a:lnSpc>
            </a:pPr>
            <a:r>
              <a:rPr lang="ja-JP" altLang="en-US" sz="1600" b="1">
                <a:latin typeface="Meiryo" panose="020B0604030504040204" pitchFamily="34" charset="-128"/>
                <a:ea typeface="Meiryo" panose="020B0604030504040204" pitchFamily="34" charset="-128"/>
              </a:rPr>
              <a:t>大雨が降り続くと</a:t>
            </a:r>
            <a:r>
              <a:rPr lang="en-US" altLang="ja-JP" sz="1600" b="1" dirty="0">
                <a:latin typeface="Meiryo" panose="020B0604030504040204" pitchFamily="34" charset="-128"/>
                <a:ea typeface="Meiryo" panose="020B0604030504040204" pitchFamily="34" charset="-128"/>
              </a:rPr>
              <a:t>…</a:t>
            </a:r>
          </a:p>
        </p:txBody>
      </p:sp>
      <p:sp>
        <p:nvSpPr>
          <p:cNvPr id="164" name="テキスト ボックス 163">
            <a:extLst>
              <a:ext uri="{FF2B5EF4-FFF2-40B4-BE49-F238E27FC236}">
                <a16:creationId xmlns:a16="http://schemas.microsoft.com/office/drawing/2014/main" id="{056349DE-3680-CC45-972C-1045BFA58F20}"/>
              </a:ext>
            </a:extLst>
          </p:cNvPr>
          <p:cNvSpPr txBox="1"/>
          <p:nvPr/>
        </p:nvSpPr>
        <p:spPr>
          <a:xfrm>
            <a:off x="2801042" y="1069360"/>
            <a:ext cx="287258"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ふ</a:t>
            </a:r>
          </a:p>
        </p:txBody>
      </p:sp>
      <p:sp>
        <p:nvSpPr>
          <p:cNvPr id="165" name="テキスト ボックス 164">
            <a:extLst>
              <a:ext uri="{FF2B5EF4-FFF2-40B4-BE49-F238E27FC236}">
                <a16:creationId xmlns:a16="http://schemas.microsoft.com/office/drawing/2014/main" id="{8EF1A0FC-1CB8-BA41-9398-090D09F911AC}"/>
              </a:ext>
            </a:extLst>
          </p:cNvPr>
          <p:cNvSpPr txBox="1"/>
          <p:nvPr/>
        </p:nvSpPr>
        <p:spPr>
          <a:xfrm>
            <a:off x="3161002" y="1069360"/>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つづ</a:t>
            </a:r>
          </a:p>
        </p:txBody>
      </p:sp>
      <p:sp>
        <p:nvSpPr>
          <p:cNvPr id="168" name="テキスト ボックス 167">
            <a:extLst>
              <a:ext uri="{FF2B5EF4-FFF2-40B4-BE49-F238E27FC236}">
                <a16:creationId xmlns:a16="http://schemas.microsoft.com/office/drawing/2014/main" id="{9C9C8123-8049-4943-93C5-3CEBE0A4F20E}"/>
              </a:ext>
            </a:extLst>
          </p:cNvPr>
          <p:cNvSpPr txBox="1"/>
          <p:nvPr/>
        </p:nvSpPr>
        <p:spPr>
          <a:xfrm>
            <a:off x="2152397" y="1069360"/>
            <a:ext cx="590226"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おおあめ</a:t>
            </a:r>
          </a:p>
        </p:txBody>
      </p:sp>
      <p:grpSp>
        <p:nvGrpSpPr>
          <p:cNvPr id="124" name="グループ化 123">
            <a:extLst>
              <a:ext uri="{FF2B5EF4-FFF2-40B4-BE49-F238E27FC236}">
                <a16:creationId xmlns:a16="http://schemas.microsoft.com/office/drawing/2014/main" id="{09F9AC56-463D-584E-B95A-5BFE0914F16B}"/>
              </a:ext>
            </a:extLst>
          </p:cNvPr>
          <p:cNvGrpSpPr/>
          <p:nvPr/>
        </p:nvGrpSpPr>
        <p:grpSpPr>
          <a:xfrm>
            <a:off x="4044173" y="1658087"/>
            <a:ext cx="2346159" cy="1333139"/>
            <a:chOff x="4325860" y="2316943"/>
            <a:chExt cx="2346159" cy="1333139"/>
          </a:xfrm>
        </p:grpSpPr>
        <p:sp>
          <p:nvSpPr>
            <p:cNvPr id="125" name="円形吹き出し 124">
              <a:extLst>
                <a:ext uri="{FF2B5EF4-FFF2-40B4-BE49-F238E27FC236}">
                  <a16:creationId xmlns:a16="http://schemas.microsoft.com/office/drawing/2014/main" id="{CF23EBBB-AFF9-954A-9E85-43A5B0574E23}"/>
                </a:ext>
              </a:extLst>
            </p:cNvPr>
            <p:cNvSpPr/>
            <p:nvPr/>
          </p:nvSpPr>
          <p:spPr>
            <a:xfrm rot="16200000">
              <a:off x="4782953" y="2316946"/>
              <a:ext cx="1333139" cy="1333134"/>
            </a:xfrm>
            <a:prstGeom prst="wedgeEllipseCallout">
              <a:avLst>
                <a:gd name="adj1" fmla="val -48543"/>
                <a:gd name="adj2" fmla="val -43002"/>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209DBEDE-543F-1941-BB48-BCA1A4E90ED3}"/>
                </a:ext>
              </a:extLst>
            </p:cNvPr>
            <p:cNvSpPr/>
            <p:nvPr/>
          </p:nvSpPr>
          <p:spPr>
            <a:xfrm>
              <a:off x="4325860" y="2570990"/>
              <a:ext cx="2346159" cy="782265"/>
            </a:xfrm>
            <a:prstGeom prst="rect">
              <a:avLst/>
            </a:prstGeom>
          </p:spPr>
          <p:txBody>
            <a:bodyPr>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足下が</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見えない！</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127" name="テキスト ボックス 126">
              <a:extLst>
                <a:ext uri="{FF2B5EF4-FFF2-40B4-BE49-F238E27FC236}">
                  <a16:creationId xmlns:a16="http://schemas.microsoft.com/office/drawing/2014/main" id="{D72FE423-4462-A943-A64A-971F85C61E31}"/>
                </a:ext>
              </a:extLst>
            </p:cNvPr>
            <p:cNvSpPr txBox="1"/>
            <p:nvPr/>
          </p:nvSpPr>
          <p:spPr>
            <a:xfrm>
              <a:off x="5113794" y="2527170"/>
              <a:ext cx="595036"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あしもと</a:t>
              </a:r>
            </a:p>
          </p:txBody>
        </p:sp>
        <p:sp>
          <p:nvSpPr>
            <p:cNvPr id="128" name="テキスト ボックス 127">
              <a:extLst>
                <a:ext uri="{FF2B5EF4-FFF2-40B4-BE49-F238E27FC236}">
                  <a16:creationId xmlns:a16="http://schemas.microsoft.com/office/drawing/2014/main" id="{E88095F8-E70E-4C48-8947-A423BB0079E9}"/>
                </a:ext>
              </a:extLst>
            </p:cNvPr>
            <p:cNvSpPr txBox="1"/>
            <p:nvPr/>
          </p:nvSpPr>
          <p:spPr>
            <a:xfrm>
              <a:off x="4950964" y="2898645"/>
              <a:ext cx="290464"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み</a:t>
              </a:r>
            </a:p>
          </p:txBody>
        </p:sp>
      </p:grpSp>
      <p:sp>
        <p:nvSpPr>
          <p:cNvPr id="169" name="正方形/長方形 168">
            <a:extLst>
              <a:ext uri="{FF2B5EF4-FFF2-40B4-BE49-F238E27FC236}">
                <a16:creationId xmlns:a16="http://schemas.microsoft.com/office/drawing/2014/main" id="{DA9439B8-9C72-1E48-9788-A083FCB16452}"/>
              </a:ext>
            </a:extLst>
          </p:cNvPr>
          <p:cNvSpPr/>
          <p:nvPr/>
        </p:nvSpPr>
        <p:spPr>
          <a:xfrm>
            <a:off x="358937" y="3959300"/>
            <a:ext cx="3899641" cy="485140"/>
          </a:xfrm>
          <a:prstGeom prst="rect">
            <a:avLst/>
          </a:prstGeom>
          <a:solidFill>
            <a:srgbClr val="0F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a:extLst>
              <a:ext uri="{FF2B5EF4-FFF2-40B4-BE49-F238E27FC236}">
                <a16:creationId xmlns:a16="http://schemas.microsoft.com/office/drawing/2014/main" id="{45536EC5-16DA-3A4C-A7D3-98A8CA47A00B}"/>
              </a:ext>
            </a:extLst>
          </p:cNvPr>
          <p:cNvSpPr/>
          <p:nvPr/>
        </p:nvSpPr>
        <p:spPr>
          <a:xfrm>
            <a:off x="525620" y="4024068"/>
            <a:ext cx="3566275" cy="423193"/>
          </a:xfrm>
          <a:prstGeom prst="rect">
            <a:avLst/>
          </a:prstGeom>
        </p:spPr>
        <p:txBody>
          <a:bodyPr wrap="square">
            <a:spAutoFit/>
          </a:bodyPr>
          <a:lstStyle/>
          <a:p>
            <a:pPr algn="ctr">
              <a:lnSpc>
                <a:spcPts val="2800"/>
              </a:lnSpc>
            </a:pPr>
            <a:r>
              <a:rPr lang="ja-JP" altLang="en-US" sz="1600" b="1">
                <a:latin typeface="Meiryo" panose="020B0604030504040204" pitchFamily="34" charset="-128"/>
                <a:ea typeface="Meiryo" panose="020B0604030504040204" pitchFamily="34" charset="-128"/>
              </a:rPr>
              <a:t>夜になると</a:t>
            </a:r>
            <a:r>
              <a:rPr lang="en-US" altLang="ja-JP" sz="1600" b="1" dirty="0">
                <a:latin typeface="Meiryo" panose="020B0604030504040204" pitchFamily="34" charset="-128"/>
                <a:ea typeface="Meiryo" panose="020B0604030504040204" pitchFamily="34" charset="-128"/>
              </a:rPr>
              <a:t>…</a:t>
            </a:r>
          </a:p>
        </p:txBody>
      </p:sp>
      <p:sp>
        <p:nvSpPr>
          <p:cNvPr id="176" name="テキスト ボックス 175">
            <a:extLst>
              <a:ext uri="{FF2B5EF4-FFF2-40B4-BE49-F238E27FC236}">
                <a16:creationId xmlns:a16="http://schemas.microsoft.com/office/drawing/2014/main" id="{F509D7DD-9396-C741-8414-4E1E8B8B2506}"/>
              </a:ext>
            </a:extLst>
          </p:cNvPr>
          <p:cNvSpPr txBox="1"/>
          <p:nvPr/>
        </p:nvSpPr>
        <p:spPr>
          <a:xfrm>
            <a:off x="1619081" y="3979562"/>
            <a:ext cx="389850"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よる</a:t>
            </a:r>
          </a:p>
        </p:txBody>
      </p:sp>
      <p:pic>
        <p:nvPicPr>
          <p:cNvPr id="9" name="図 8" descr="ダイアグラム&#10;&#10;自動的に生成された説明">
            <a:extLst>
              <a:ext uri="{FF2B5EF4-FFF2-40B4-BE49-F238E27FC236}">
                <a16:creationId xmlns:a16="http://schemas.microsoft.com/office/drawing/2014/main" id="{BC7158E8-B027-4ED8-8006-8729ECC5C244}"/>
              </a:ext>
            </a:extLst>
          </p:cNvPr>
          <p:cNvPicPr>
            <a:picLocks noChangeAspect="1"/>
          </p:cNvPicPr>
          <p:nvPr/>
        </p:nvPicPr>
        <p:blipFill>
          <a:blip r:embed="rId8"/>
          <a:stretch>
            <a:fillRect/>
          </a:stretch>
        </p:blipFill>
        <p:spPr>
          <a:xfrm>
            <a:off x="2072321" y="4589570"/>
            <a:ext cx="2143373" cy="1800001"/>
          </a:xfrm>
          <a:prstGeom prst="rect">
            <a:avLst/>
          </a:prstGeom>
        </p:spPr>
      </p:pic>
    </p:spTree>
    <p:extLst>
      <p:ext uri="{BB962C8B-B14F-4D97-AF65-F5344CB8AC3E}">
        <p14:creationId xmlns:p14="http://schemas.microsoft.com/office/powerpoint/2010/main" val="246119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角丸四角形吹き出し 63">
            <a:extLst>
              <a:ext uri="{FF2B5EF4-FFF2-40B4-BE49-F238E27FC236}">
                <a16:creationId xmlns:a16="http://schemas.microsoft.com/office/drawing/2014/main" id="{16DCCFFD-9BA7-BC40-9457-6194FFCE79F5}"/>
              </a:ext>
            </a:extLst>
          </p:cNvPr>
          <p:cNvSpPr/>
          <p:nvPr/>
        </p:nvSpPr>
        <p:spPr>
          <a:xfrm>
            <a:off x="632729" y="4393076"/>
            <a:ext cx="1993095" cy="1143469"/>
          </a:xfrm>
          <a:prstGeom prst="wedgeRoundRectCallout">
            <a:avLst>
              <a:gd name="adj1" fmla="val 60853"/>
              <a:gd name="adj2" fmla="val 20566"/>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4C6F4774-0A94-6D44-8796-228E5DC88204}"/>
              </a:ext>
            </a:extLst>
          </p:cNvPr>
          <p:cNvSpPr/>
          <p:nvPr/>
        </p:nvSpPr>
        <p:spPr>
          <a:xfrm>
            <a:off x="480673" y="4603890"/>
            <a:ext cx="2346159" cy="782265"/>
          </a:xfrm>
          <a:prstGeom prst="rect">
            <a:avLst/>
          </a:prstGeom>
        </p:spPr>
        <p:txBody>
          <a:bodyPr>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一人ずつ発表して</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意見交換</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63" name="角丸四角形吹き出し 62">
            <a:extLst>
              <a:ext uri="{FF2B5EF4-FFF2-40B4-BE49-F238E27FC236}">
                <a16:creationId xmlns:a16="http://schemas.microsoft.com/office/drawing/2014/main" id="{A89658CB-A198-0D47-A5DF-71AE66E2725F}"/>
              </a:ext>
            </a:extLst>
          </p:cNvPr>
          <p:cNvSpPr/>
          <p:nvPr/>
        </p:nvSpPr>
        <p:spPr>
          <a:xfrm>
            <a:off x="6469955" y="4393076"/>
            <a:ext cx="1993095" cy="1143469"/>
          </a:xfrm>
          <a:prstGeom prst="wedgeRoundRectCallout">
            <a:avLst>
              <a:gd name="adj1" fmla="val -61676"/>
              <a:gd name="adj2" fmla="val 19591"/>
              <a:gd name="adj3" fmla="val 16667"/>
            </a:avLst>
          </a:prstGeom>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A4AF8364-0854-DD4F-835F-F00882E8A151}"/>
              </a:ext>
            </a:extLst>
          </p:cNvPr>
          <p:cNvSpPr/>
          <p:nvPr/>
        </p:nvSpPr>
        <p:spPr>
          <a:xfrm>
            <a:off x="480673" y="1985946"/>
            <a:ext cx="8183385" cy="2282515"/>
          </a:xfrm>
          <a:prstGeom prst="roundRect">
            <a:avLst>
              <a:gd name="adj" fmla="val 3362"/>
            </a:avLst>
          </a:prstGeom>
          <a:solidFill>
            <a:srgbClr val="0F69AC"/>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5B0DD4B3-01A3-7C49-BF13-D6A57BBA8D3C}"/>
              </a:ext>
            </a:extLst>
          </p:cNvPr>
          <p:cNvSpPr>
            <a:spLocks noGrp="1"/>
          </p:cNvSpPr>
          <p:nvPr>
            <p:ph type="body" sz="quarter" idx="11"/>
          </p:nvPr>
        </p:nvSpPr>
        <p:spPr/>
        <p:txBody>
          <a:bodyPr/>
          <a:lstStyle/>
          <a:p>
            <a:r>
              <a:rPr kumimoji="1" lang="en-US" altLang="ja-JP" dirty="0"/>
              <a:t>9</a:t>
            </a:r>
            <a:endParaRPr kumimoji="1" lang="ja-JP" altLang="en-US"/>
          </a:p>
        </p:txBody>
      </p:sp>
      <p:sp>
        <p:nvSpPr>
          <p:cNvPr id="3" name="テキスト プレースホルダー 2">
            <a:extLst>
              <a:ext uri="{FF2B5EF4-FFF2-40B4-BE49-F238E27FC236}">
                <a16:creationId xmlns:a16="http://schemas.microsoft.com/office/drawing/2014/main" id="{EF6572F4-3F7E-4141-A70A-C1DD80DE6A4F}"/>
              </a:ext>
            </a:extLst>
          </p:cNvPr>
          <p:cNvSpPr>
            <a:spLocks noGrp="1"/>
          </p:cNvSpPr>
          <p:nvPr>
            <p:ph type="body" sz="quarter" idx="10"/>
          </p:nvPr>
        </p:nvSpPr>
        <p:spPr>
          <a:xfrm>
            <a:off x="358774" y="230288"/>
            <a:ext cx="8426451" cy="485140"/>
          </a:xfrm>
        </p:spPr>
        <p:txBody>
          <a:bodyPr/>
          <a:lstStyle/>
          <a:p>
            <a:r>
              <a:rPr kumimoji="1" lang="ja-JP" altLang="en-US" sz="3200"/>
              <a:t>意見交換をはじめてください</a:t>
            </a:r>
          </a:p>
        </p:txBody>
      </p:sp>
      <p:sp>
        <p:nvSpPr>
          <p:cNvPr id="4" name="テキスト プレースホルダー 3">
            <a:extLst>
              <a:ext uri="{FF2B5EF4-FFF2-40B4-BE49-F238E27FC236}">
                <a16:creationId xmlns:a16="http://schemas.microsoft.com/office/drawing/2014/main" id="{026C62E6-ED2D-8249-82E7-29DC67974730}"/>
              </a:ext>
            </a:extLst>
          </p:cNvPr>
          <p:cNvSpPr>
            <a:spLocks noGrp="1"/>
          </p:cNvSpPr>
          <p:nvPr>
            <p:ph type="body" sz="quarter" idx="12"/>
          </p:nvPr>
        </p:nvSpPr>
        <p:spPr>
          <a:xfrm>
            <a:off x="573809" y="2230332"/>
            <a:ext cx="8152496" cy="2429008"/>
          </a:xfrm>
        </p:spPr>
        <p:txBody>
          <a:bodyPr/>
          <a:lstStyle/>
          <a:p>
            <a:r>
              <a:rPr kumimoji="1" lang="en-US" altLang="ja-JP" sz="2000" dirty="0">
                <a:solidFill>
                  <a:schemeClr val="tx1"/>
                </a:solidFill>
              </a:rPr>
              <a:t>1.</a:t>
            </a:r>
            <a:r>
              <a:rPr kumimoji="1" lang="ja-JP" altLang="en-US" sz="2000">
                <a:solidFill>
                  <a:schemeClr val="tx1"/>
                </a:solidFill>
              </a:rPr>
              <a:t>天気が悪いときの避難先への移動に、どんな危険があるか発表</a:t>
            </a:r>
          </a:p>
          <a:p>
            <a:r>
              <a:rPr kumimoji="1" lang="en-US" altLang="ja-JP" sz="2000" dirty="0">
                <a:solidFill>
                  <a:schemeClr val="tx1"/>
                </a:solidFill>
              </a:rPr>
              <a:t>2.</a:t>
            </a:r>
            <a:r>
              <a:rPr kumimoji="1" lang="ja-JP" altLang="en-US" sz="2000">
                <a:solidFill>
                  <a:schemeClr val="tx1"/>
                </a:solidFill>
              </a:rPr>
              <a:t>意見交換</a:t>
            </a:r>
          </a:p>
          <a:p>
            <a:pPr>
              <a:lnSpc>
                <a:spcPts val="1800"/>
              </a:lnSpc>
            </a:pPr>
            <a:r>
              <a:rPr kumimoji="1" lang="ja-JP" altLang="en-US" sz="2400">
                <a:solidFill>
                  <a:schemeClr val="tx1"/>
                </a:solidFill>
              </a:rPr>
              <a:t>　天気が悪いときに避難先に移動する場合、</a:t>
            </a:r>
            <a:endParaRPr kumimoji="1" lang="en-US" altLang="ja-JP" sz="2400" dirty="0">
              <a:solidFill>
                <a:schemeClr val="tx1"/>
              </a:solidFill>
            </a:endParaRPr>
          </a:p>
          <a:p>
            <a:pPr>
              <a:lnSpc>
                <a:spcPts val="1800"/>
              </a:lnSpc>
            </a:pPr>
            <a:r>
              <a:rPr kumimoji="1" lang="ja-JP" altLang="en-US" sz="2400">
                <a:solidFill>
                  <a:schemeClr val="tx1"/>
                </a:solidFill>
              </a:rPr>
              <a:t>　他にどんな危険がありますか？</a:t>
            </a:r>
          </a:p>
        </p:txBody>
      </p:sp>
      <p:sp>
        <p:nvSpPr>
          <p:cNvPr id="5" name="テキスト プレースホルダー 4">
            <a:extLst>
              <a:ext uri="{FF2B5EF4-FFF2-40B4-BE49-F238E27FC236}">
                <a16:creationId xmlns:a16="http://schemas.microsoft.com/office/drawing/2014/main" id="{56AAA741-2B82-114C-AE87-DD94B5613C7A}"/>
              </a:ext>
            </a:extLst>
          </p:cNvPr>
          <p:cNvSpPr>
            <a:spLocks noGrp="1"/>
          </p:cNvSpPr>
          <p:nvPr>
            <p:ph type="body" sz="quarter" idx="13"/>
          </p:nvPr>
        </p:nvSpPr>
        <p:spPr/>
        <p:txBody>
          <a:bodyPr/>
          <a:lstStyle/>
          <a:p>
            <a:endParaRPr kumimoji="1" lang="ja-JP" altLang="en-US"/>
          </a:p>
        </p:txBody>
      </p:sp>
      <p:sp>
        <p:nvSpPr>
          <p:cNvPr id="21" name="テキスト ボックス 20">
            <a:extLst>
              <a:ext uri="{FF2B5EF4-FFF2-40B4-BE49-F238E27FC236}">
                <a16:creationId xmlns:a16="http://schemas.microsoft.com/office/drawing/2014/main" id="{EA767E6E-7898-4A45-9E36-C368C2A00DED}"/>
              </a:ext>
            </a:extLst>
          </p:cNvPr>
          <p:cNvSpPr txBox="1"/>
          <p:nvPr/>
        </p:nvSpPr>
        <p:spPr>
          <a:xfrm>
            <a:off x="900180" y="2680235"/>
            <a:ext cx="1114408"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い   けん  こう かん</a:t>
            </a:r>
          </a:p>
        </p:txBody>
      </p:sp>
      <p:sp>
        <p:nvSpPr>
          <p:cNvPr id="27" name="テキスト ボックス 26">
            <a:extLst>
              <a:ext uri="{FF2B5EF4-FFF2-40B4-BE49-F238E27FC236}">
                <a16:creationId xmlns:a16="http://schemas.microsoft.com/office/drawing/2014/main" id="{72B9AC3D-F12A-AF47-B3B4-13336357E772}"/>
              </a:ext>
            </a:extLst>
          </p:cNvPr>
          <p:cNvSpPr txBox="1"/>
          <p:nvPr/>
        </p:nvSpPr>
        <p:spPr>
          <a:xfrm>
            <a:off x="1986503" y="118575"/>
            <a:ext cx="1601721" cy="246221"/>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い     けん   こう    かん</a:t>
            </a:r>
          </a:p>
        </p:txBody>
      </p:sp>
      <p:sp>
        <p:nvSpPr>
          <p:cNvPr id="7" name="テキスト ボックス 6">
            <a:extLst>
              <a:ext uri="{FF2B5EF4-FFF2-40B4-BE49-F238E27FC236}">
                <a16:creationId xmlns:a16="http://schemas.microsoft.com/office/drawing/2014/main" id="{83641323-90FB-BA4E-8CED-20766433AE33}"/>
              </a:ext>
            </a:extLst>
          </p:cNvPr>
          <p:cNvSpPr txBox="1"/>
          <p:nvPr/>
        </p:nvSpPr>
        <p:spPr>
          <a:xfrm>
            <a:off x="1844078" y="1521042"/>
            <a:ext cx="5455844" cy="523220"/>
          </a:xfrm>
          <a:prstGeom prst="rect">
            <a:avLst/>
          </a:prstGeom>
          <a:noFill/>
        </p:spPr>
        <p:txBody>
          <a:bodyPr wrap="square" rtlCol="0">
            <a:spAutoFit/>
          </a:bodyPr>
          <a:lstStyle/>
          <a:p>
            <a:pPr algn="ctr"/>
            <a:r>
              <a:rPr kumimoji="1" lang="ja-JP" altLang="en-US" sz="2800" b="1">
                <a:solidFill>
                  <a:srgbClr val="404040"/>
                </a:solidFill>
              </a:rPr>
              <a:t>意見交換の時間は</a:t>
            </a:r>
            <a:r>
              <a:rPr kumimoji="1" lang="ja-JP" altLang="en-US" sz="2800" b="1">
                <a:solidFill>
                  <a:srgbClr val="FF3264"/>
                </a:solidFill>
              </a:rPr>
              <a:t>１０分</a:t>
            </a:r>
            <a:r>
              <a:rPr kumimoji="1" lang="ja-JP" altLang="en-US" sz="2800" b="1">
                <a:solidFill>
                  <a:srgbClr val="404040"/>
                </a:solidFill>
              </a:rPr>
              <a:t>です</a:t>
            </a:r>
          </a:p>
        </p:txBody>
      </p:sp>
      <p:sp>
        <p:nvSpPr>
          <p:cNvPr id="31" name="テキスト ボックス 30">
            <a:extLst>
              <a:ext uri="{FF2B5EF4-FFF2-40B4-BE49-F238E27FC236}">
                <a16:creationId xmlns:a16="http://schemas.microsoft.com/office/drawing/2014/main" id="{F6A70B8C-5682-D540-B912-49F3FF25E7BE}"/>
              </a:ext>
            </a:extLst>
          </p:cNvPr>
          <p:cNvSpPr txBox="1"/>
          <p:nvPr/>
        </p:nvSpPr>
        <p:spPr>
          <a:xfrm>
            <a:off x="2295668" y="1361100"/>
            <a:ext cx="1396536" cy="215444"/>
          </a:xfrm>
          <a:prstGeom prst="rect">
            <a:avLst/>
          </a:prstGeom>
          <a:noFill/>
        </p:spPr>
        <p:txBody>
          <a:bodyPr wrap="none" rtlCol="0">
            <a:spAutoFit/>
          </a:bodyPr>
          <a:lstStyle/>
          <a:p>
            <a:r>
              <a:rPr kumimoji="1" lang="ja-JP" altLang="en-US" sz="800" dirty="0">
                <a:solidFill>
                  <a:srgbClr val="404040"/>
                </a:solidFill>
                <a:latin typeface="Meiryo" panose="020B0604030504040204" pitchFamily="34" charset="-128"/>
                <a:ea typeface="Meiryo" panose="020B0604030504040204" pitchFamily="34" charset="-128"/>
              </a:rPr>
              <a:t>い      けん    こう    かん</a:t>
            </a:r>
          </a:p>
        </p:txBody>
      </p:sp>
      <p:sp>
        <p:nvSpPr>
          <p:cNvPr id="32" name="テキスト ボックス 31">
            <a:extLst>
              <a:ext uri="{FF2B5EF4-FFF2-40B4-BE49-F238E27FC236}">
                <a16:creationId xmlns:a16="http://schemas.microsoft.com/office/drawing/2014/main" id="{DDAAB9F5-A216-EE4C-85F3-224C76FBA493}"/>
              </a:ext>
            </a:extLst>
          </p:cNvPr>
          <p:cNvSpPr txBox="1"/>
          <p:nvPr/>
        </p:nvSpPr>
        <p:spPr>
          <a:xfrm>
            <a:off x="4102559" y="1361100"/>
            <a:ext cx="668774"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じ     かん</a:t>
            </a:r>
          </a:p>
        </p:txBody>
      </p:sp>
      <p:sp>
        <p:nvSpPr>
          <p:cNvPr id="33" name="テキスト ボックス 32">
            <a:extLst>
              <a:ext uri="{FF2B5EF4-FFF2-40B4-BE49-F238E27FC236}">
                <a16:creationId xmlns:a16="http://schemas.microsoft.com/office/drawing/2014/main" id="{64003A74-F9D4-8242-947A-AAF44F8AACFA}"/>
              </a:ext>
            </a:extLst>
          </p:cNvPr>
          <p:cNvSpPr txBox="1"/>
          <p:nvPr/>
        </p:nvSpPr>
        <p:spPr>
          <a:xfrm>
            <a:off x="5781669" y="1361100"/>
            <a:ext cx="389851" cy="215444"/>
          </a:xfrm>
          <a:prstGeom prst="rect">
            <a:avLst/>
          </a:prstGeom>
          <a:noFill/>
        </p:spPr>
        <p:txBody>
          <a:bodyPr wrap="none" rtlCol="0">
            <a:spAutoFit/>
          </a:bodyPr>
          <a:lstStyle/>
          <a:p>
            <a:pPr algn="ctr"/>
            <a:r>
              <a:rPr kumimoji="1" lang="ja-JP" altLang="en-US" sz="800" dirty="0">
                <a:solidFill>
                  <a:srgbClr val="404040"/>
                </a:solidFill>
                <a:latin typeface="Meiryo" panose="020B0604030504040204" pitchFamily="34" charset="-128"/>
                <a:ea typeface="Meiryo" panose="020B0604030504040204" pitchFamily="34" charset="-128"/>
              </a:rPr>
              <a:t>ぷん</a:t>
            </a:r>
          </a:p>
        </p:txBody>
      </p:sp>
      <p:cxnSp>
        <p:nvCxnSpPr>
          <p:cNvPr id="13" name="直線コネクタ 12">
            <a:extLst>
              <a:ext uri="{FF2B5EF4-FFF2-40B4-BE49-F238E27FC236}">
                <a16:creationId xmlns:a16="http://schemas.microsoft.com/office/drawing/2014/main" id="{A6D467AC-EC4E-5844-A8E0-7C6889E80686}"/>
              </a:ext>
            </a:extLst>
          </p:cNvPr>
          <p:cNvCxnSpPr>
            <a:cxnSpLocks/>
          </p:cNvCxnSpPr>
          <p:nvPr/>
        </p:nvCxnSpPr>
        <p:spPr>
          <a:xfrm>
            <a:off x="903249" y="3605191"/>
            <a:ext cx="7559801" cy="0"/>
          </a:xfrm>
          <a:prstGeom prst="line">
            <a:avLst/>
          </a:prstGeom>
          <a:ln w="25400">
            <a:solidFill>
              <a:srgbClr val="0F69AC"/>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BBFDCDE-B6B1-5849-9DB8-B442FE50F7BD}"/>
              </a:ext>
            </a:extLst>
          </p:cNvPr>
          <p:cNvCxnSpPr>
            <a:cxnSpLocks/>
          </p:cNvCxnSpPr>
          <p:nvPr/>
        </p:nvCxnSpPr>
        <p:spPr>
          <a:xfrm>
            <a:off x="903249" y="4061400"/>
            <a:ext cx="6152005" cy="0"/>
          </a:xfrm>
          <a:prstGeom prst="line">
            <a:avLst/>
          </a:prstGeom>
          <a:ln w="25400">
            <a:solidFill>
              <a:srgbClr val="0F69AC"/>
            </a:solidFill>
          </a:ln>
        </p:spPr>
        <p:style>
          <a:lnRef idx="1">
            <a:schemeClr val="accent1"/>
          </a:lnRef>
          <a:fillRef idx="0">
            <a:schemeClr val="accent1"/>
          </a:fillRef>
          <a:effectRef idx="0">
            <a:schemeClr val="accent1"/>
          </a:effectRef>
          <a:fontRef idx="minor">
            <a:schemeClr val="tx1"/>
          </a:fontRef>
        </p:style>
      </p:cxnSp>
      <p:sp>
        <p:nvSpPr>
          <p:cNvPr id="43" name="角丸四角形吹き出し 42">
            <a:extLst>
              <a:ext uri="{FF2B5EF4-FFF2-40B4-BE49-F238E27FC236}">
                <a16:creationId xmlns:a16="http://schemas.microsoft.com/office/drawing/2014/main" id="{3E27F3D5-2F77-474C-84F3-14A02157AB02}"/>
              </a:ext>
            </a:extLst>
          </p:cNvPr>
          <p:cNvSpPr/>
          <p:nvPr/>
        </p:nvSpPr>
        <p:spPr>
          <a:xfrm>
            <a:off x="2626251" y="2709987"/>
            <a:ext cx="1196499" cy="361176"/>
          </a:xfrm>
          <a:prstGeom prst="wedgeRoundRectCallout">
            <a:avLst>
              <a:gd name="adj1" fmla="val -20833"/>
              <a:gd name="adj2" fmla="val 83745"/>
              <a:gd name="adj3" fmla="val 16667"/>
            </a:avLst>
          </a:prstGeom>
          <a:solidFill>
            <a:srgbClr val="FF3264"/>
          </a:solidFill>
          <a:ln w="28575">
            <a:solidFill>
              <a:srgbClr val="FF32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44" name="テキスト ボックス 43">
            <a:extLst>
              <a:ext uri="{FF2B5EF4-FFF2-40B4-BE49-F238E27FC236}">
                <a16:creationId xmlns:a16="http://schemas.microsoft.com/office/drawing/2014/main" id="{55D7FFD1-BEFF-2F4A-BB0A-4F5E8B3EFB71}"/>
              </a:ext>
            </a:extLst>
          </p:cNvPr>
          <p:cNvSpPr txBox="1"/>
          <p:nvPr/>
        </p:nvSpPr>
        <p:spPr>
          <a:xfrm>
            <a:off x="2672393" y="2745621"/>
            <a:ext cx="1107996" cy="369332"/>
          </a:xfrm>
          <a:prstGeom prst="rect">
            <a:avLst/>
          </a:prstGeom>
          <a:noFill/>
        </p:spPr>
        <p:txBody>
          <a:bodyPr wrap="none" rtlCol="0">
            <a:spAutoFit/>
          </a:bodyPr>
          <a:lstStyle/>
          <a:p>
            <a:pPr algn="ctr"/>
            <a:r>
              <a:rPr kumimoji="1" lang="ja-JP" altLang="en-US" b="1"/>
              <a:t>ポイント</a:t>
            </a:r>
          </a:p>
        </p:txBody>
      </p:sp>
      <p:sp>
        <p:nvSpPr>
          <p:cNvPr id="56" name="正方形/長方形 55">
            <a:extLst>
              <a:ext uri="{FF2B5EF4-FFF2-40B4-BE49-F238E27FC236}">
                <a16:creationId xmlns:a16="http://schemas.microsoft.com/office/drawing/2014/main" id="{26B193DE-8074-7040-86FA-60D75351052E}"/>
              </a:ext>
            </a:extLst>
          </p:cNvPr>
          <p:cNvSpPr/>
          <p:nvPr/>
        </p:nvSpPr>
        <p:spPr>
          <a:xfrm>
            <a:off x="6317899" y="4603890"/>
            <a:ext cx="2346159" cy="782265"/>
          </a:xfrm>
          <a:prstGeom prst="rect">
            <a:avLst/>
          </a:prstGeom>
        </p:spPr>
        <p:txBody>
          <a:bodyPr>
            <a:spAutoFit/>
          </a:bodyPr>
          <a:lstStyle/>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気づいたことなど</a:t>
            </a:r>
            <a:endParaRPr lang="en-US" altLang="ja-JP" sz="1600" b="1" dirty="0">
              <a:solidFill>
                <a:srgbClr val="FF3264"/>
              </a:solidFill>
              <a:latin typeface="Meiryo" panose="020B0604030504040204" pitchFamily="34" charset="-128"/>
              <a:ea typeface="Meiryo" panose="020B0604030504040204" pitchFamily="34" charset="-128"/>
            </a:endParaRPr>
          </a:p>
          <a:p>
            <a:pPr algn="ctr">
              <a:lnSpc>
                <a:spcPts val="2800"/>
              </a:lnSpc>
            </a:pPr>
            <a:r>
              <a:rPr lang="ja-JP" altLang="en-US" sz="1600" b="1">
                <a:solidFill>
                  <a:srgbClr val="FF3264"/>
                </a:solidFill>
                <a:latin typeface="Meiryo" panose="020B0604030504040204" pitchFamily="34" charset="-128"/>
                <a:ea typeface="Meiryo" panose="020B0604030504040204" pitchFamily="34" charset="-128"/>
              </a:rPr>
              <a:t>メモしましょう</a:t>
            </a:r>
            <a:endParaRPr lang="en-US" altLang="ja-JP" sz="1600" b="1" dirty="0">
              <a:solidFill>
                <a:srgbClr val="FF3264"/>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2AFE5030-6D6C-984D-AD6D-AB34F23381D7}"/>
              </a:ext>
            </a:extLst>
          </p:cNvPr>
          <p:cNvSpPr txBox="1"/>
          <p:nvPr/>
        </p:nvSpPr>
        <p:spPr>
          <a:xfrm>
            <a:off x="6625446" y="4560070"/>
            <a:ext cx="287258"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き</a:t>
            </a:r>
          </a:p>
        </p:txBody>
      </p:sp>
      <p:sp>
        <p:nvSpPr>
          <p:cNvPr id="59" name="テキスト ボックス 58">
            <a:extLst>
              <a:ext uri="{FF2B5EF4-FFF2-40B4-BE49-F238E27FC236}">
                <a16:creationId xmlns:a16="http://schemas.microsoft.com/office/drawing/2014/main" id="{FD8520BA-28A3-A948-BDD4-15959CD2B5A9}"/>
              </a:ext>
            </a:extLst>
          </p:cNvPr>
          <p:cNvSpPr txBox="1"/>
          <p:nvPr/>
        </p:nvSpPr>
        <p:spPr>
          <a:xfrm>
            <a:off x="1204798" y="4931545"/>
            <a:ext cx="973343" cy="215444"/>
          </a:xfrm>
          <a:prstGeom prst="rect">
            <a:avLst/>
          </a:prstGeom>
          <a:noFill/>
        </p:spPr>
        <p:txBody>
          <a:bodyPr wrap="none" rtlCol="0">
            <a:spAutoFit/>
          </a:bodyPr>
          <a:lstStyle/>
          <a:p>
            <a:r>
              <a:rPr kumimoji="1" lang="ja-JP" altLang="en-US" sz="800" dirty="0">
                <a:solidFill>
                  <a:srgbClr val="FF3264"/>
                </a:solidFill>
                <a:latin typeface="Meiryo" panose="020B0604030504040204" pitchFamily="34" charset="-128"/>
                <a:ea typeface="Meiryo" panose="020B0604030504040204" pitchFamily="34" charset="-128"/>
              </a:rPr>
              <a:t>い けん こうかん</a:t>
            </a:r>
          </a:p>
        </p:txBody>
      </p:sp>
      <p:pic>
        <p:nvPicPr>
          <p:cNvPr id="62" name="図 61">
            <a:extLst>
              <a:ext uri="{FF2B5EF4-FFF2-40B4-BE49-F238E27FC236}">
                <a16:creationId xmlns:a16="http://schemas.microsoft.com/office/drawing/2014/main" id="{D883DC63-EE13-6147-8871-12BD2CFDF71E}"/>
              </a:ext>
            </a:extLst>
          </p:cNvPr>
          <p:cNvPicPr>
            <a:picLocks noChangeAspect="1"/>
          </p:cNvPicPr>
          <p:nvPr/>
        </p:nvPicPr>
        <p:blipFill>
          <a:blip r:embed="rId3"/>
          <a:stretch>
            <a:fillRect/>
          </a:stretch>
        </p:blipFill>
        <p:spPr>
          <a:xfrm>
            <a:off x="3314402" y="3937114"/>
            <a:ext cx="2515197" cy="1676799"/>
          </a:xfrm>
          <a:prstGeom prst="rect">
            <a:avLst/>
          </a:prstGeom>
        </p:spPr>
      </p:pic>
      <p:sp>
        <p:nvSpPr>
          <p:cNvPr id="66" name="テキスト ボックス 65">
            <a:extLst>
              <a:ext uri="{FF2B5EF4-FFF2-40B4-BE49-F238E27FC236}">
                <a16:creationId xmlns:a16="http://schemas.microsoft.com/office/drawing/2014/main" id="{81E3A8C5-1769-6241-8932-98C711470552}"/>
              </a:ext>
            </a:extLst>
          </p:cNvPr>
          <p:cNvSpPr txBox="1"/>
          <p:nvPr/>
        </p:nvSpPr>
        <p:spPr>
          <a:xfrm>
            <a:off x="802920" y="4560070"/>
            <a:ext cx="492443"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ひとり</a:t>
            </a:r>
          </a:p>
        </p:txBody>
      </p:sp>
      <p:sp>
        <p:nvSpPr>
          <p:cNvPr id="67" name="テキスト ボックス 66">
            <a:extLst>
              <a:ext uri="{FF2B5EF4-FFF2-40B4-BE49-F238E27FC236}">
                <a16:creationId xmlns:a16="http://schemas.microsoft.com/office/drawing/2014/main" id="{5096704A-0BA0-A34A-B1D2-C97DD38261CA}"/>
              </a:ext>
            </a:extLst>
          </p:cNvPr>
          <p:cNvSpPr txBox="1"/>
          <p:nvPr/>
        </p:nvSpPr>
        <p:spPr>
          <a:xfrm>
            <a:off x="1492064" y="4560070"/>
            <a:ext cx="697627" cy="215444"/>
          </a:xfrm>
          <a:prstGeom prst="rect">
            <a:avLst/>
          </a:prstGeom>
          <a:noFill/>
        </p:spPr>
        <p:txBody>
          <a:bodyPr wrap="none" rtlCol="0">
            <a:spAutoFit/>
          </a:bodyPr>
          <a:lstStyle/>
          <a:p>
            <a:pPr algn="ctr"/>
            <a:r>
              <a:rPr kumimoji="1" lang="ja-JP" altLang="en-US" sz="800">
                <a:solidFill>
                  <a:srgbClr val="FF3264"/>
                </a:solidFill>
                <a:latin typeface="Meiryo" panose="020B0604030504040204" pitchFamily="34" charset="-128"/>
                <a:ea typeface="Meiryo" panose="020B0604030504040204" pitchFamily="34" charset="-128"/>
              </a:rPr>
              <a:t>はっぴょう</a:t>
            </a:r>
          </a:p>
        </p:txBody>
      </p:sp>
      <p:sp>
        <p:nvSpPr>
          <p:cNvPr id="68" name="テキスト ボックス 67">
            <a:extLst>
              <a:ext uri="{FF2B5EF4-FFF2-40B4-BE49-F238E27FC236}">
                <a16:creationId xmlns:a16="http://schemas.microsoft.com/office/drawing/2014/main" id="{0EFDB5EB-FFDD-4348-AB5F-6DE4DB65BA05}"/>
              </a:ext>
            </a:extLst>
          </p:cNvPr>
          <p:cNvSpPr txBox="1"/>
          <p:nvPr/>
        </p:nvSpPr>
        <p:spPr>
          <a:xfrm>
            <a:off x="1363430" y="6015030"/>
            <a:ext cx="6417142" cy="767518"/>
          </a:xfrm>
          <a:prstGeom prst="rect">
            <a:avLst/>
          </a:prstGeom>
          <a:noFill/>
        </p:spPr>
        <p:txBody>
          <a:bodyPr wrap="none" rtlCol="0">
            <a:spAutoFit/>
          </a:bodyPr>
          <a:lstStyle/>
          <a:p>
            <a:pPr algn="ctr">
              <a:lnSpc>
                <a:spcPts val="2700"/>
              </a:lnSpc>
              <a:buClr>
                <a:srgbClr val="404040"/>
              </a:buClr>
            </a:pPr>
            <a:r>
              <a:rPr lang="en-US" altLang="ja-JP" b="1" dirty="0">
                <a:solidFill>
                  <a:srgbClr val="404040"/>
                </a:solidFill>
                <a:latin typeface="メイリオ" panose="020B0604030504040204" pitchFamily="50" charset="-128"/>
                <a:ea typeface="メイリオ" panose="020B0604030504040204" pitchFamily="50" charset="-128"/>
              </a:rPr>
              <a:t>※</a:t>
            </a:r>
            <a:r>
              <a:rPr lang="ja-JP" altLang="en-US" b="1">
                <a:solidFill>
                  <a:srgbClr val="404040"/>
                </a:solidFill>
                <a:latin typeface="メイリオ" panose="020B0604030504040204" pitchFamily="50" charset="-128"/>
                <a:ea typeface="メイリオ" panose="020B0604030504040204" pitchFamily="50" charset="-128"/>
              </a:rPr>
              <a:t>メンバーの意見に、疑問や確認したいことなどがあれば、</a:t>
            </a:r>
            <a:endParaRPr lang="en-US" altLang="ja-JP" b="1" dirty="0">
              <a:solidFill>
                <a:srgbClr val="404040"/>
              </a:solidFill>
              <a:latin typeface="メイリオ" panose="020B0604030504040204" pitchFamily="50" charset="-128"/>
              <a:ea typeface="メイリオ" panose="020B0604030504040204" pitchFamily="50" charset="-128"/>
            </a:endParaRPr>
          </a:p>
          <a:p>
            <a:pPr algn="ctr">
              <a:lnSpc>
                <a:spcPts val="2700"/>
              </a:lnSpc>
              <a:buClr>
                <a:srgbClr val="404040"/>
              </a:buClr>
            </a:pPr>
            <a:r>
              <a:rPr lang="ja-JP" altLang="en-US" b="1">
                <a:solidFill>
                  <a:srgbClr val="404040"/>
                </a:solidFill>
                <a:latin typeface="メイリオ" panose="020B0604030504040204" pitchFamily="50" charset="-128"/>
                <a:ea typeface="メイリオ" panose="020B0604030504040204" pitchFamily="50" charset="-128"/>
              </a:rPr>
              <a:t>積極的に意見交換しましょう</a:t>
            </a:r>
          </a:p>
        </p:txBody>
      </p:sp>
      <p:sp>
        <p:nvSpPr>
          <p:cNvPr id="69" name="テキスト ボックス 68">
            <a:extLst>
              <a:ext uri="{FF2B5EF4-FFF2-40B4-BE49-F238E27FC236}">
                <a16:creationId xmlns:a16="http://schemas.microsoft.com/office/drawing/2014/main" id="{D2F3BB88-DD93-4148-BA72-5F037451C9CE}"/>
              </a:ext>
            </a:extLst>
          </p:cNvPr>
          <p:cNvSpPr txBox="1"/>
          <p:nvPr/>
        </p:nvSpPr>
        <p:spPr>
          <a:xfrm>
            <a:off x="2914949" y="5943908"/>
            <a:ext cx="3156221" cy="146194"/>
          </a:xfrm>
          <a:prstGeom prst="rect">
            <a:avLst/>
          </a:prstGeom>
          <a:noFill/>
        </p:spPr>
        <p:txBody>
          <a:bodyPr wrap="squar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い</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dirty="0">
                <a:solidFill>
                  <a:srgbClr val="404040"/>
                </a:solidFill>
                <a:latin typeface="メイリオ" panose="020B0604030504040204" pitchFamily="50" charset="-128"/>
                <a:ea typeface="メイリオ" panose="020B0604030504040204" pitchFamily="50" charset="-128"/>
              </a:rPr>
              <a:t>けん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dirty="0">
                <a:solidFill>
                  <a:srgbClr val="404040"/>
                </a:solidFill>
                <a:latin typeface="メイリオ" panose="020B0604030504040204" pitchFamily="50" charset="-128"/>
                <a:ea typeface="メイリオ" panose="020B0604030504040204" pitchFamily="50" charset="-128"/>
              </a:rPr>
              <a:t>      </a:t>
            </a:r>
            <a:r>
              <a:rPr lang="en-US" altLang="ja-JP" sz="800" dirty="0">
                <a:solidFill>
                  <a:srgbClr val="404040"/>
                </a:solidFill>
                <a:latin typeface="メイリオ" panose="020B0604030504040204" pitchFamily="50" charset="-128"/>
                <a:ea typeface="メイリオ" panose="020B0604030504040204" pitchFamily="50" charset="-128"/>
              </a:rPr>
              <a:t> </a:t>
            </a:r>
            <a:r>
              <a:rPr lang="ja-JP" altLang="en-US" sz="800" dirty="0">
                <a:solidFill>
                  <a:srgbClr val="404040"/>
                </a:solidFill>
                <a:latin typeface="メイリオ" panose="020B0604030504040204" pitchFamily="50" charset="-128"/>
                <a:ea typeface="メイリオ" panose="020B0604030504040204" pitchFamily="50" charset="-128"/>
              </a:rPr>
              <a:t>  ぎ  もん        かくにん             </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A51992D2-476E-C048-9263-9F643BC69FFB}"/>
              </a:ext>
            </a:extLst>
          </p:cNvPr>
          <p:cNvSpPr txBox="1"/>
          <p:nvPr/>
        </p:nvSpPr>
        <p:spPr>
          <a:xfrm>
            <a:off x="3059025" y="6306856"/>
            <a:ext cx="1894749" cy="146194"/>
          </a:xfrm>
          <a:prstGeom prst="rect">
            <a:avLst/>
          </a:prstGeom>
          <a:noFill/>
        </p:spPr>
        <p:txBody>
          <a:bodyPr wrap="none" lIns="0" tIns="0" rIns="0" bIns="0" rtlCol="0">
            <a:spAutoFit/>
          </a:bodyPr>
          <a:lstStyle/>
          <a:p>
            <a:pPr>
              <a:lnSpc>
                <a:spcPts val="1200"/>
              </a:lnSpc>
            </a:pPr>
            <a:r>
              <a:rPr lang="ja-JP" altLang="en-US" sz="800" dirty="0">
                <a:solidFill>
                  <a:srgbClr val="404040"/>
                </a:solidFill>
                <a:latin typeface="メイリオ" panose="020B0604030504040204" pitchFamily="50" charset="-128"/>
                <a:ea typeface="メイリオ" panose="020B0604030504040204" pitchFamily="50" charset="-128"/>
              </a:rPr>
              <a:t>せっきょくてき        い   けん こう かん</a:t>
            </a:r>
            <a:endParaRPr kumimoji="1" lang="ja-JP" altLang="en-US" sz="800" dirty="0">
              <a:solidFill>
                <a:srgbClr val="404040"/>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69CCA80D-CBA1-3A4A-8D5B-128967E196E5}"/>
              </a:ext>
            </a:extLst>
          </p:cNvPr>
          <p:cNvSpPr txBox="1"/>
          <p:nvPr/>
        </p:nvSpPr>
        <p:spPr>
          <a:xfrm>
            <a:off x="861851" y="2142733"/>
            <a:ext cx="562976"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てん  き</a:t>
            </a:r>
          </a:p>
        </p:txBody>
      </p:sp>
      <p:sp>
        <p:nvSpPr>
          <p:cNvPr id="41" name="テキスト ボックス 40">
            <a:extLst>
              <a:ext uri="{FF2B5EF4-FFF2-40B4-BE49-F238E27FC236}">
                <a16:creationId xmlns:a16="http://schemas.microsoft.com/office/drawing/2014/main" id="{D0A3778E-3D02-2345-B45B-E1E9817B2609}"/>
              </a:ext>
            </a:extLst>
          </p:cNvPr>
          <p:cNvSpPr txBox="1"/>
          <p:nvPr/>
        </p:nvSpPr>
        <p:spPr>
          <a:xfrm>
            <a:off x="4200023" y="2142733"/>
            <a:ext cx="562976"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い  どう</a:t>
            </a:r>
          </a:p>
        </p:txBody>
      </p:sp>
      <p:sp>
        <p:nvSpPr>
          <p:cNvPr id="42" name="テキスト ボックス 41">
            <a:extLst>
              <a:ext uri="{FF2B5EF4-FFF2-40B4-BE49-F238E27FC236}">
                <a16:creationId xmlns:a16="http://schemas.microsoft.com/office/drawing/2014/main" id="{F45413F5-4052-E142-B8A4-369655C9F2EF}"/>
              </a:ext>
            </a:extLst>
          </p:cNvPr>
          <p:cNvSpPr txBox="1"/>
          <p:nvPr/>
        </p:nvSpPr>
        <p:spPr>
          <a:xfrm>
            <a:off x="5980556" y="2142733"/>
            <a:ext cx="562975"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き  けん</a:t>
            </a:r>
          </a:p>
        </p:txBody>
      </p:sp>
      <p:sp>
        <p:nvSpPr>
          <p:cNvPr id="45" name="テキスト ボックス 44">
            <a:extLst>
              <a:ext uri="{FF2B5EF4-FFF2-40B4-BE49-F238E27FC236}">
                <a16:creationId xmlns:a16="http://schemas.microsoft.com/office/drawing/2014/main" id="{488652F5-AFCB-D34E-B729-72CC826E1FCE}"/>
              </a:ext>
            </a:extLst>
          </p:cNvPr>
          <p:cNvSpPr txBox="1"/>
          <p:nvPr/>
        </p:nvSpPr>
        <p:spPr>
          <a:xfrm>
            <a:off x="7432174" y="2142733"/>
            <a:ext cx="697627"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はっぴょう</a:t>
            </a:r>
            <a:endParaRPr kumimoji="1" lang="ja-JP" altLang="en-US" sz="800" dirty="0">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7ABA478F-AE28-7849-A799-E2AC31215F2C}"/>
              </a:ext>
            </a:extLst>
          </p:cNvPr>
          <p:cNvSpPr txBox="1"/>
          <p:nvPr/>
        </p:nvSpPr>
        <p:spPr>
          <a:xfrm>
            <a:off x="938086" y="3127596"/>
            <a:ext cx="63350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てん    き</a:t>
            </a:r>
          </a:p>
        </p:txBody>
      </p:sp>
      <p:sp>
        <p:nvSpPr>
          <p:cNvPr id="47" name="テキスト ボックス 46">
            <a:extLst>
              <a:ext uri="{FF2B5EF4-FFF2-40B4-BE49-F238E27FC236}">
                <a16:creationId xmlns:a16="http://schemas.microsoft.com/office/drawing/2014/main" id="{311C6021-4DEC-B240-9028-D639961865FE}"/>
              </a:ext>
            </a:extLst>
          </p:cNvPr>
          <p:cNvSpPr txBox="1"/>
          <p:nvPr/>
        </p:nvSpPr>
        <p:spPr>
          <a:xfrm>
            <a:off x="3421615" y="3127596"/>
            <a:ext cx="944489"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ひ    なん   さき</a:t>
            </a:r>
          </a:p>
        </p:txBody>
      </p:sp>
      <p:sp>
        <p:nvSpPr>
          <p:cNvPr id="48" name="テキスト ボックス 47">
            <a:extLst>
              <a:ext uri="{FF2B5EF4-FFF2-40B4-BE49-F238E27FC236}">
                <a16:creationId xmlns:a16="http://schemas.microsoft.com/office/drawing/2014/main" id="{BD089A0E-88DA-0749-9790-D6522644D55C}"/>
              </a:ext>
            </a:extLst>
          </p:cNvPr>
          <p:cNvSpPr txBox="1"/>
          <p:nvPr/>
        </p:nvSpPr>
        <p:spPr>
          <a:xfrm>
            <a:off x="927561" y="3597554"/>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ほか</a:t>
            </a:r>
            <a:endParaRPr kumimoji="1" lang="ja-JP" altLang="en-US" sz="800" dirty="0">
              <a:latin typeface="Meiryo" panose="020B0604030504040204" pitchFamily="34" charset="-128"/>
              <a:ea typeface="Meiryo" panose="020B0604030504040204" pitchFamily="34" charset="-128"/>
            </a:endParaRPr>
          </a:p>
        </p:txBody>
      </p:sp>
      <p:sp>
        <p:nvSpPr>
          <p:cNvPr id="49" name="テキスト ボックス 48">
            <a:extLst>
              <a:ext uri="{FF2B5EF4-FFF2-40B4-BE49-F238E27FC236}">
                <a16:creationId xmlns:a16="http://schemas.microsoft.com/office/drawing/2014/main" id="{DB7DFCFC-F538-DA44-8914-074838962C45}"/>
              </a:ext>
            </a:extLst>
          </p:cNvPr>
          <p:cNvSpPr txBox="1"/>
          <p:nvPr/>
        </p:nvSpPr>
        <p:spPr>
          <a:xfrm>
            <a:off x="2513682" y="3597554"/>
            <a:ext cx="598242"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き   けん</a:t>
            </a:r>
          </a:p>
        </p:txBody>
      </p:sp>
      <p:sp>
        <p:nvSpPr>
          <p:cNvPr id="50" name="テキスト ボックス 49">
            <a:extLst>
              <a:ext uri="{FF2B5EF4-FFF2-40B4-BE49-F238E27FC236}">
                <a16:creationId xmlns:a16="http://schemas.microsoft.com/office/drawing/2014/main" id="{D9DBB704-8FDA-6545-98B1-C2739961E43C}"/>
              </a:ext>
            </a:extLst>
          </p:cNvPr>
          <p:cNvSpPr txBox="1"/>
          <p:nvPr/>
        </p:nvSpPr>
        <p:spPr>
          <a:xfrm>
            <a:off x="1618881" y="2142733"/>
            <a:ext cx="389850"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わる</a:t>
            </a:r>
          </a:p>
        </p:txBody>
      </p:sp>
      <p:sp>
        <p:nvSpPr>
          <p:cNvPr id="52" name="テキスト ボックス 51">
            <a:extLst>
              <a:ext uri="{FF2B5EF4-FFF2-40B4-BE49-F238E27FC236}">
                <a16:creationId xmlns:a16="http://schemas.microsoft.com/office/drawing/2014/main" id="{72D23015-C1F9-5F45-B654-AFDFE138FF04}"/>
              </a:ext>
            </a:extLst>
          </p:cNvPr>
          <p:cNvSpPr txBox="1"/>
          <p:nvPr/>
        </p:nvSpPr>
        <p:spPr>
          <a:xfrm>
            <a:off x="2947334" y="2142733"/>
            <a:ext cx="838691"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ひ  なん  さき</a:t>
            </a:r>
          </a:p>
        </p:txBody>
      </p:sp>
      <p:sp>
        <p:nvSpPr>
          <p:cNvPr id="53" name="テキスト ボックス 52">
            <a:extLst>
              <a:ext uri="{FF2B5EF4-FFF2-40B4-BE49-F238E27FC236}">
                <a16:creationId xmlns:a16="http://schemas.microsoft.com/office/drawing/2014/main" id="{FD366CA4-1906-8D46-A3E0-9F2E48A705FA}"/>
              </a:ext>
            </a:extLst>
          </p:cNvPr>
          <p:cNvSpPr txBox="1"/>
          <p:nvPr/>
        </p:nvSpPr>
        <p:spPr>
          <a:xfrm>
            <a:off x="1829368" y="3127596"/>
            <a:ext cx="389851" cy="215444"/>
          </a:xfrm>
          <a:prstGeom prst="rect">
            <a:avLst/>
          </a:prstGeom>
          <a:noFill/>
        </p:spPr>
        <p:txBody>
          <a:bodyPr wrap="none" rtlCol="0">
            <a:spAutoFit/>
          </a:bodyPr>
          <a:lstStyle/>
          <a:p>
            <a:pPr algn="ctr"/>
            <a:r>
              <a:rPr kumimoji="1" lang="ja-JP" altLang="en-US" sz="800">
                <a:latin typeface="Meiryo" panose="020B0604030504040204" pitchFamily="34" charset="-128"/>
                <a:ea typeface="Meiryo" panose="020B0604030504040204" pitchFamily="34" charset="-128"/>
              </a:rPr>
              <a:t>わる</a:t>
            </a:r>
            <a:endParaRPr kumimoji="1" lang="ja-JP" altLang="en-US" sz="800" dirty="0">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id="{0C44CE20-C40D-3743-875C-03DA029E31D8}"/>
              </a:ext>
            </a:extLst>
          </p:cNvPr>
          <p:cNvSpPr txBox="1"/>
          <p:nvPr/>
        </p:nvSpPr>
        <p:spPr>
          <a:xfrm>
            <a:off x="4638744" y="3127596"/>
            <a:ext cx="633508"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い    どう</a:t>
            </a:r>
          </a:p>
        </p:txBody>
      </p:sp>
      <p:sp>
        <p:nvSpPr>
          <p:cNvPr id="58" name="テキスト ボックス 57">
            <a:extLst>
              <a:ext uri="{FF2B5EF4-FFF2-40B4-BE49-F238E27FC236}">
                <a16:creationId xmlns:a16="http://schemas.microsoft.com/office/drawing/2014/main" id="{3119012D-75AB-CF4F-804B-8325B9A4731F}"/>
              </a:ext>
            </a:extLst>
          </p:cNvPr>
          <p:cNvSpPr txBox="1"/>
          <p:nvPr/>
        </p:nvSpPr>
        <p:spPr>
          <a:xfrm>
            <a:off x="5891524" y="3127596"/>
            <a:ext cx="598242" cy="215444"/>
          </a:xfrm>
          <a:prstGeom prst="rect">
            <a:avLst/>
          </a:prstGeom>
          <a:noFill/>
        </p:spPr>
        <p:txBody>
          <a:bodyPr wrap="none" rtlCol="0">
            <a:spAutoFit/>
          </a:bodyPr>
          <a:lstStyle/>
          <a:p>
            <a:pPr algn="ctr"/>
            <a:r>
              <a:rPr kumimoji="1" lang="ja-JP" altLang="en-US" sz="800" dirty="0">
                <a:latin typeface="Meiryo" panose="020B0604030504040204" pitchFamily="34" charset="-128"/>
                <a:ea typeface="Meiryo" panose="020B0604030504040204" pitchFamily="34" charset="-128"/>
              </a:rPr>
              <a:t>ば   あい</a:t>
            </a:r>
          </a:p>
        </p:txBody>
      </p:sp>
    </p:spTree>
    <p:extLst>
      <p:ext uri="{BB962C8B-B14F-4D97-AF65-F5344CB8AC3E}">
        <p14:creationId xmlns:p14="http://schemas.microsoft.com/office/powerpoint/2010/main" val="130565305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rgbClr val="0F69AC"/>
          </a:solidFill>
        </a:ln>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9" ma:contentTypeDescription="新しいドキュメントを作成します。" ma:contentTypeScope="" ma:versionID="4f0684861ba4cd48e96f39e0bd240fe2">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e66f6e002f56826549750b03aeb91a92"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2F046-3798-41B0-B4ED-FF71E45945E4}">
  <ds:schemaRefs>
    <ds:schemaRef ds:uri="http://schemas.microsoft.com/sharepoint/v3/contenttype/forms"/>
  </ds:schemaRefs>
</ds:datastoreItem>
</file>

<file path=customXml/itemProps2.xml><?xml version="1.0" encoding="utf-8"?>
<ds:datastoreItem xmlns:ds="http://schemas.openxmlformats.org/officeDocument/2006/customXml" ds:itemID="{7B26B39F-60A7-40A5-8CD9-6CB325458090}">
  <ds:schemaRefs>
    <ds:schemaRef ds:uri="http://schemas.microsoft.com/office/2006/metadata/properties"/>
    <ds:schemaRef ds:uri="http://schemas.microsoft.com/office/infopath/2007/PartnerControls"/>
    <ds:schemaRef ds:uri="c7986456-94c4-43e3-a5cd-23faf3e50be4"/>
    <ds:schemaRef ds:uri="87e92068-5d1b-4b37-b84f-05171d1d989c"/>
    <ds:schemaRef ds:uri="7e39ef95-12c0-444f-9b9f-fac024436aff"/>
    <ds:schemaRef ds:uri="465e135b-c5ad-40d7-9fef-dd1264e648bc"/>
  </ds:schemaRefs>
</ds:datastoreItem>
</file>

<file path=customXml/itemProps3.xml><?xml version="1.0" encoding="utf-8"?>
<ds:datastoreItem xmlns:ds="http://schemas.openxmlformats.org/officeDocument/2006/customXml" ds:itemID="{149091F3-23BD-41E1-8411-B0CCFF1B35D1}"/>
</file>

<file path=docProps/app.xml><?xml version="1.0" encoding="utf-8"?>
<Properties xmlns="http://schemas.openxmlformats.org/officeDocument/2006/extended-properties" xmlns:vt="http://schemas.openxmlformats.org/officeDocument/2006/docPropsVTypes">
  <TotalTime>3520</TotalTime>
  <Words>5254</Words>
  <Application>Microsoft Office PowerPoint</Application>
  <PresentationFormat>画面に合わせる (4:3)</PresentationFormat>
  <Paragraphs>773</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BIZ UDGothic</vt:lpstr>
      <vt:lpstr>HG丸ｺﾞｼｯｸM-PRO</vt:lpstr>
      <vt:lpstr>Meiryo</vt:lpstr>
      <vt:lpstr>Meiryo</vt:lpstr>
      <vt:lpstr>游ゴシック</vt:lpstr>
      <vt:lpstr>Arial</vt:lpstr>
      <vt:lpstr>Wingdings</vt:lpstr>
      <vt:lpstr>3DFloatVTI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ほりい しんたろう</dc:creator>
  <cp:lastModifiedBy>友井川 龍平(TOMOIGAWA Ryohei)</cp:lastModifiedBy>
  <cp:revision>174</cp:revision>
  <dcterms:created xsi:type="dcterms:W3CDTF">2020-07-31T01:08:56Z</dcterms:created>
  <dcterms:modified xsi:type="dcterms:W3CDTF">2026-04-21T06:40:21Z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