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2" r:id="rId1"/>
  </p:sldMasterIdLst>
  <p:notesMasterIdLst>
    <p:notesMasterId r:id="rId32"/>
  </p:notesMasterIdLst>
  <p:sldIdLst>
    <p:sldId id="312" r:id="rId2"/>
    <p:sldId id="306" r:id="rId3"/>
    <p:sldId id="313" r:id="rId4"/>
    <p:sldId id="321" r:id="rId5"/>
    <p:sldId id="303" r:id="rId6"/>
    <p:sldId id="314" r:id="rId7"/>
    <p:sldId id="315" r:id="rId8"/>
    <p:sldId id="316" r:id="rId9"/>
    <p:sldId id="317" r:id="rId10"/>
    <p:sldId id="318" r:id="rId11"/>
    <p:sldId id="322" r:id="rId12"/>
    <p:sldId id="320"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9" r:id="rId26"/>
    <p:sldId id="335" r:id="rId27"/>
    <p:sldId id="336" r:id="rId28"/>
    <p:sldId id="337" r:id="rId29"/>
    <p:sldId id="341" r:id="rId30"/>
    <p:sldId id="311"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264"/>
    <a:srgbClr val="0F69AC"/>
    <a:srgbClr val="404040"/>
    <a:srgbClr val="FF4E77"/>
    <a:srgbClr val="FFA5C0"/>
    <a:srgbClr val="AA00AA"/>
    <a:srgbClr val="FF2800"/>
    <a:srgbClr val="F2E700"/>
    <a:srgbClr val="0C000C"/>
    <a:srgbClr val="A8D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A07B36-BE4F-4D04-836C-C12815A6D795}" v="5" dt="2021-03-19T00:12:29.0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6353" autoAdjust="0"/>
  </p:normalViewPr>
  <p:slideViewPr>
    <p:cSldViewPr snapToGrid="0" snapToObjects="1">
      <p:cViewPr varScale="1">
        <p:scale>
          <a:sx n="126" d="100"/>
          <a:sy n="126" d="100"/>
        </p:scale>
        <p:origin x="1170" y="1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118" d="100"/>
          <a:sy n="118" d="100"/>
        </p:scale>
        <p:origin x="3952" y="21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6121D-B842-1043-9B88-CD589C870C8C}" type="datetimeFigureOut">
              <a:rPr kumimoji="1" lang="ja-JP" altLang="en-US" smtClean="0"/>
              <a:t>2021/3/19</a:t>
            </a:fld>
            <a:endParaRPr kumimoji="1" lang="ja-JP" altLang="en-US"/>
          </a:p>
        </p:txBody>
      </p:sp>
      <p:sp>
        <p:nvSpPr>
          <p:cNvPr id="4" name="スライド イメージ プレースホルダー 3"/>
          <p:cNvSpPr>
            <a:spLocks noGrp="1" noRot="1" noChangeAspect="1"/>
          </p:cNvSpPr>
          <p:nvPr>
            <p:ph type="sldImg" idx="2"/>
          </p:nvPr>
        </p:nvSpPr>
        <p:spPr>
          <a:xfrm>
            <a:off x="685800" y="457200"/>
            <a:ext cx="5486400" cy="4114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882045"/>
            <a:ext cx="5486400" cy="380316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85A24C-551D-B246-AAC9-EDBD0D279DD0}" type="slidenum">
              <a:rPr kumimoji="1" lang="ja-JP" altLang="en-US" smtClean="0"/>
              <a:t>‹#›</a:t>
            </a:fld>
            <a:endParaRPr kumimoji="1" lang="ja-JP" altLang="en-US"/>
          </a:p>
        </p:txBody>
      </p:sp>
    </p:spTree>
    <p:extLst>
      <p:ext uri="{BB962C8B-B14F-4D97-AF65-F5344CB8AC3E}">
        <p14:creationId xmlns:p14="http://schemas.microsoft.com/office/powerpoint/2010/main" val="2231549712"/>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600"/>
      </a:lnSpc>
      <a:defRPr kumimoji="1" sz="1200" kern="1200">
        <a:solidFill>
          <a:schemeClr val="tx1"/>
        </a:solidFill>
        <a:latin typeface="Meiryo" panose="020B0604030504040204" pitchFamily="34" charset="-128"/>
        <a:ea typeface="Meiryo" panose="020B0604030504040204" pitchFamily="34" charset="-128"/>
        <a:cs typeface="+mn-cs"/>
      </a:defRPr>
    </a:lvl1pPr>
    <a:lvl2pPr marL="457200" algn="l" defTabSz="914400" rtl="0" eaLnBrk="1" latinLnBrk="0" hangingPunct="1">
      <a:lnSpc>
        <a:spcPts val="1600"/>
      </a:lnSpc>
      <a:defRPr kumimoji="1" sz="1200" kern="1200">
        <a:solidFill>
          <a:schemeClr val="tx1"/>
        </a:solidFill>
        <a:latin typeface="Meiryo" panose="020B0604030504040204" pitchFamily="34" charset="-128"/>
        <a:ea typeface="Meiryo" panose="020B0604030504040204" pitchFamily="34" charset="-128"/>
        <a:cs typeface="+mn-cs"/>
      </a:defRPr>
    </a:lvl2pPr>
    <a:lvl3pPr marL="914400" algn="l" defTabSz="914400" rtl="0" eaLnBrk="1" latinLnBrk="0" hangingPunct="1">
      <a:lnSpc>
        <a:spcPts val="1600"/>
      </a:lnSpc>
      <a:defRPr kumimoji="1" sz="1200" kern="1200">
        <a:solidFill>
          <a:schemeClr val="tx1"/>
        </a:solidFill>
        <a:latin typeface="Meiryo" panose="020B0604030504040204" pitchFamily="34" charset="-128"/>
        <a:ea typeface="Meiryo" panose="020B0604030504040204" pitchFamily="34" charset="-128"/>
        <a:cs typeface="+mn-cs"/>
      </a:defRPr>
    </a:lvl3pPr>
    <a:lvl4pPr marL="1371600" algn="l" defTabSz="914400" rtl="0" eaLnBrk="1" latinLnBrk="0" hangingPunct="1">
      <a:lnSpc>
        <a:spcPts val="1600"/>
      </a:lnSpc>
      <a:defRPr kumimoji="1" sz="1200" kern="1200">
        <a:solidFill>
          <a:schemeClr val="tx1"/>
        </a:solidFill>
        <a:latin typeface="Meiryo" panose="020B0604030504040204" pitchFamily="34" charset="-128"/>
        <a:ea typeface="Meiryo" panose="020B0604030504040204" pitchFamily="34" charset="-128"/>
        <a:cs typeface="+mn-cs"/>
      </a:defRPr>
    </a:lvl4pPr>
    <a:lvl5pPr marL="1828800" algn="l" defTabSz="914400" rtl="0" eaLnBrk="1" latinLnBrk="0" hangingPunct="1">
      <a:lnSpc>
        <a:spcPts val="1600"/>
      </a:lnSpc>
      <a:defRPr kumimoji="1" sz="1200" kern="1200">
        <a:solidFill>
          <a:schemeClr val="tx1"/>
        </a:solidFill>
        <a:latin typeface="Meiryo" panose="020B0604030504040204" pitchFamily="34" charset="-128"/>
        <a:ea typeface="Meiryo"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ts val="1600"/>
              </a:lnSpc>
            </a:pPr>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みなさん、こんにちは！</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lnSpc>
                <a:spcPts val="1600"/>
              </a:lnSpc>
            </a:pPr>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nSpc>
                <a:spcPts val="1600"/>
              </a:lnSpc>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この教材は、あなたの避難を明らかにするため、ワークシートを使って手を動かしながら、あなたがいつ、どこへ、避難するかを考えていきます。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a:t>
            </a:fld>
            <a:endParaRPr kumimoji="1" lang="ja-JP" altLang="en-US"/>
          </a:p>
        </p:txBody>
      </p:sp>
    </p:spTree>
    <p:extLst>
      <p:ext uri="{BB962C8B-B14F-4D97-AF65-F5344CB8AC3E}">
        <p14:creationId xmlns:p14="http://schemas.microsoft.com/office/powerpoint/2010/main" val="1229863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確認した結果を、ワークシートへ記入してください。</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ハザードマップで表現されていない危険な場所もあります。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川の近くや周囲より低い場所、がけの近くなど、自宅の周囲に危険な場所が無いかも考えながら、記入しましょう。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10</a:t>
            </a:fld>
            <a:endParaRPr kumimoji="1" lang="ja-JP" altLang="en-US"/>
          </a:p>
        </p:txBody>
      </p:sp>
    </p:spTree>
    <p:extLst>
      <p:ext uri="{BB962C8B-B14F-4D97-AF65-F5344CB8AC3E}">
        <p14:creationId xmlns:p14="http://schemas.microsoft.com/office/powerpoint/2010/main" val="457022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自宅に災害リスクはありますか？という質問に答えられたと思います。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答えが「はい」、災害リスクがある場合、どうしたらよいでしょうか？</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「難」を「避」ける、つまり、「避難」が必要です。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次のステップで、避難先を確認しましょう。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11</a:t>
            </a:fld>
            <a:endParaRPr kumimoji="1" lang="ja-JP" altLang="en-US"/>
          </a:p>
        </p:txBody>
      </p:sp>
    </p:spTree>
    <p:extLst>
      <p:ext uri="{BB962C8B-B14F-4D97-AF65-F5344CB8AC3E}">
        <p14:creationId xmlns:p14="http://schemas.microsoft.com/office/powerpoint/2010/main" val="2407781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「いいえ」と答えた方、安全な場所にいる人まで避難する必要はありません。</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ただ、災害リスクを見逃していては大変です。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あらためて、ハザードマップで表現されていない災害リスクも含めて確認しておきましょう。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12</a:t>
            </a:fld>
            <a:endParaRPr kumimoji="1" lang="ja-JP" altLang="en-US"/>
          </a:p>
        </p:txBody>
      </p:sp>
    </p:spTree>
    <p:extLst>
      <p:ext uri="{BB962C8B-B14F-4D97-AF65-F5344CB8AC3E}">
        <p14:creationId xmlns:p14="http://schemas.microsoft.com/office/powerpoint/2010/main" val="2945696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それでは、次のステップです。避難先を確認しましょう。</a:t>
            </a:r>
            <a:endParaRPr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13</a:t>
            </a:fld>
            <a:endParaRPr kumimoji="1" lang="ja-JP" altLang="en-US"/>
          </a:p>
        </p:txBody>
      </p:sp>
    </p:spTree>
    <p:extLst>
      <p:ext uri="{BB962C8B-B14F-4D97-AF65-F5344CB8AC3E}">
        <p14:creationId xmlns:p14="http://schemas.microsoft.com/office/powerpoint/2010/main" val="3090988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458788"/>
            <a:ext cx="5486400" cy="4114800"/>
          </a:xfrm>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自宅に災害リスクがある方の避難先について考えてみます。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まず、水害、土砂災害それぞれにおいて、条件に該当するか確認します。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この条件に一つでも該当すれば、立退き避難が必要です。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ひとつずつ確認していきます。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14</a:t>
            </a:fld>
            <a:endParaRPr kumimoji="1" lang="ja-JP" altLang="en-US"/>
          </a:p>
        </p:txBody>
      </p:sp>
    </p:spTree>
    <p:extLst>
      <p:ext uri="{BB962C8B-B14F-4D97-AF65-F5344CB8AC3E}">
        <p14:creationId xmlns:p14="http://schemas.microsoft.com/office/powerpoint/2010/main" val="1874268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まず、水害リスクのある方です。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家屋倒壊等氾濫想定区域か確認します。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川が氾濫したときに水の流れが激しく、家が倒壊するおそれのある区域です。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重ねるハザードマップの「洪水アイコン」を選択されていることを確認し、下へ移動させて「家屋倒壊等氾濫想定区域</a:t>
            </a:r>
            <a:r>
              <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氾濫流）」「家屋倒壊等氾濫想定区域（河岸浸食）」の両方を選択します。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地図上に赤色の区域が表示されたら、これが家屋倒壊等氾濫想定区域です。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自宅がその区域に入っていたらチェックです。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15</a:t>
            </a:fld>
            <a:endParaRPr kumimoji="1" lang="ja-JP" altLang="en-US"/>
          </a:p>
        </p:txBody>
      </p:sp>
    </p:spTree>
    <p:extLst>
      <p:ext uri="{BB962C8B-B14F-4D97-AF65-F5344CB8AC3E}">
        <p14:creationId xmlns:p14="http://schemas.microsoft.com/office/powerpoint/2010/main" val="919265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「はい」と答えた方は、立退き避難が必要となります。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「いいえ」と答えた方は、自宅に留まることも可能です。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ただし、災害リスクのある場所ですから、万が一に備えて、安全確保が必要です。水や土砂から逃れるため、少しでも上の階へ、山や崖等から離れた部屋へ移動することが必要です。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自宅に留まることに、不安や危険を感じるようなら、早めに自宅を離れて安全な場所へ立退き避難してください。</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次に避難先を考えてみましょう。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16</a:t>
            </a:fld>
            <a:endParaRPr kumimoji="1" lang="ja-JP" altLang="en-US"/>
          </a:p>
        </p:txBody>
      </p:sp>
    </p:spTree>
    <p:extLst>
      <p:ext uri="{BB962C8B-B14F-4D97-AF65-F5344CB8AC3E}">
        <p14:creationId xmlns:p14="http://schemas.microsoft.com/office/powerpoint/2010/main" val="3549055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「はい」と答えた方は、立退き避難が必要となります。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「いいえ」と答えた方は、自宅に留まることも可能です。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ただし、災害リスクのある場所ですから、万が一に備えて、安全確保が必要です。水や土砂から逃れるため、少しでも上の階へ、山や崖等から離れた部屋へ移動することが必要です。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自宅に留まることに、不安や危険を感じるようなら、早めに自宅を離れて安全な場所へ立退き避難してください。</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次に避難先を考えてみましょう。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17</a:t>
            </a:fld>
            <a:endParaRPr kumimoji="1" lang="ja-JP" altLang="en-US"/>
          </a:p>
        </p:txBody>
      </p:sp>
    </p:spTree>
    <p:extLst>
      <p:ext uri="{BB962C8B-B14F-4D97-AF65-F5344CB8AC3E}">
        <p14:creationId xmlns:p14="http://schemas.microsoft.com/office/powerpoint/2010/main" val="1737117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まずは、災害リスクのない、安全なところに住んでいて身を寄せられる親戚や知人がいますか？</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災害リスクのない、安全なところかどうかは、自宅と同じ方法で確認できます。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18</a:t>
            </a:fld>
            <a:endParaRPr kumimoji="1" lang="ja-JP" altLang="en-US"/>
          </a:p>
        </p:txBody>
      </p:sp>
    </p:spTree>
    <p:extLst>
      <p:ext uri="{BB962C8B-B14F-4D97-AF65-F5344CB8AC3E}">
        <p14:creationId xmlns:p14="http://schemas.microsoft.com/office/powerpoint/2010/main" val="1327495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次は、市区町村が指定している、指定緊急避難場所を記入してください。</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重ねるハザードマップで確認する方法を説明します。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左にある「選択中の情報」で「すべての情報から選択」を選び「指定緊急避難場所」を選択してください。</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何の災害リスクから逃れるか選んで、地図上に「指定緊急避難場所」を表示させてください。</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選択画面は邪魔なので、×印を押して消してください。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19</a:t>
            </a:fld>
            <a:endParaRPr kumimoji="1" lang="ja-JP" altLang="en-US"/>
          </a:p>
        </p:txBody>
      </p:sp>
    </p:spTree>
    <p:extLst>
      <p:ext uri="{BB962C8B-B14F-4D97-AF65-F5344CB8AC3E}">
        <p14:creationId xmlns:p14="http://schemas.microsoft.com/office/powerpoint/2010/main" val="594299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まずは、作業の準備です。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ひとつめは、ワークシートです。</a:t>
            </a: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この動画教材の枠外に関連リンクを記してあるので、そこを選択し、記入できるよう紙に印刷して、机の上においてください。</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筆記用具も忘れず準備しておきます。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ふたつめは、お住いの市区町村が発行しているハザードマップです。水害や土砂災害の危険を確認できるよう、各家庭に配布されているハザードマップを手元においてください。市区町村のホームページで公開しているハザードマップを使う場合は、画面に表示させてください。</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なお、ハザードマップは、それぞれの自治体で、色使いや表現が異なっているので、この教材では、国土交通省の「重ねるハザードマップ」を使って説明します。</a:t>
            </a:r>
          </a:p>
          <a:p>
            <a:pPr algn="just"/>
            <a:r>
              <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準備ができたら、次へすすみます。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a:t>
            </a:fld>
            <a:endParaRPr kumimoji="1" lang="ja-JP" altLang="en-US"/>
          </a:p>
        </p:txBody>
      </p:sp>
    </p:spTree>
    <p:extLst>
      <p:ext uri="{BB962C8B-B14F-4D97-AF65-F5344CB8AC3E}">
        <p14:creationId xmlns:p14="http://schemas.microsoft.com/office/powerpoint/2010/main" val="1925421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表示されたマークを選ぶと、名前が表示されます。対象としている災害の種別にも注意してください。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20</a:t>
            </a:fld>
            <a:endParaRPr kumimoji="1" lang="ja-JP" altLang="en-US"/>
          </a:p>
        </p:txBody>
      </p:sp>
    </p:spTree>
    <p:extLst>
      <p:ext uri="{BB962C8B-B14F-4D97-AF65-F5344CB8AC3E}">
        <p14:creationId xmlns:p14="http://schemas.microsoft.com/office/powerpoint/2010/main" val="2257182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親戚や知人の家、指定緊急避難場所を記入し、複数ある場合はそれぞれの避難先を決めて記入をします。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記入例を参考に、記入してください。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21</a:t>
            </a:fld>
            <a:endParaRPr kumimoji="1" lang="ja-JP" altLang="en-US"/>
          </a:p>
        </p:txBody>
      </p:sp>
    </p:spTree>
    <p:extLst>
      <p:ext uri="{BB962C8B-B14F-4D97-AF65-F5344CB8AC3E}">
        <p14:creationId xmlns:p14="http://schemas.microsoft.com/office/powerpoint/2010/main" val="2819302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避難にかかる時間によって、避難のタイミングは変わります。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ここで確認しておきましょう。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22</a:t>
            </a:fld>
            <a:endParaRPr kumimoji="1" lang="ja-JP" altLang="en-US"/>
          </a:p>
        </p:txBody>
      </p:sp>
    </p:spTree>
    <p:extLst>
      <p:ext uri="{BB962C8B-B14F-4D97-AF65-F5344CB8AC3E}">
        <p14:creationId xmlns:p14="http://schemas.microsoft.com/office/powerpoint/2010/main" val="3688175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あなたは、だれと一緒に避難しますか？</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移動手段は何ですか？</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準備や移動にどの程度の時間が必要になるかも記入してください。</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大人が１ｋｍ歩いて移動するのに、</a:t>
            </a:r>
            <a:r>
              <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rPr>
              <a:t>15</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分程度必要と言われています。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お年寄りや障</a:t>
            </a: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がい</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のある方、小さな子</a:t>
            </a: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ども</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など、避難に支援が必要な方と一緒に避難する場合は、普段より時間がかかります。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記入例を参考に、記入して下さい。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23</a:t>
            </a:fld>
            <a:endParaRPr kumimoji="1" lang="ja-JP" altLang="en-US"/>
          </a:p>
        </p:txBody>
      </p:sp>
    </p:spTree>
    <p:extLst>
      <p:ext uri="{BB962C8B-B14F-4D97-AF65-F5344CB8AC3E}">
        <p14:creationId xmlns:p14="http://schemas.microsoft.com/office/powerpoint/2010/main" val="1246171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記入出来ましたか？それでは、いつ避難すればよいでしょうか？</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ts val="1600"/>
              </a:lnSpc>
              <a:spcBef>
                <a:spcPts val="0"/>
              </a:spcBef>
              <a:spcAft>
                <a:spcPts val="0"/>
              </a:spcAft>
              <a:buClrTx/>
              <a:buSzTx/>
              <a:buFontTx/>
              <a:buNone/>
              <a:tabLst/>
              <a:defRPr/>
            </a:pPr>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ts val="1600"/>
              </a:lnSpc>
              <a:spcBef>
                <a:spcPts val="0"/>
              </a:spcBef>
              <a:spcAft>
                <a:spcPts val="0"/>
              </a:spcAft>
              <a:buClrTx/>
              <a:buSzTx/>
              <a:buFontTx/>
              <a:buNone/>
              <a:tabLst/>
              <a:defRPr/>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避難にかかる時間で、避難のタイミングは変わります。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ts val="1600"/>
              </a:lnSpc>
              <a:spcBef>
                <a:spcPts val="0"/>
              </a:spcBef>
              <a:spcAft>
                <a:spcPts val="0"/>
              </a:spcAft>
              <a:buClrTx/>
              <a:buSzTx/>
              <a:buFontTx/>
              <a:buNone/>
              <a:tabLst/>
              <a:defRPr/>
            </a:pPr>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ts val="1600"/>
              </a:lnSpc>
              <a:spcBef>
                <a:spcPts val="0"/>
              </a:spcBef>
              <a:spcAft>
                <a:spcPts val="0"/>
              </a:spcAft>
              <a:buClrTx/>
              <a:buSzTx/>
              <a:buFontTx/>
              <a:buNone/>
              <a:tabLst/>
              <a:defRPr/>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次のステップで確認しましょう。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24</a:t>
            </a:fld>
            <a:endParaRPr kumimoji="1" lang="ja-JP" altLang="en-US"/>
          </a:p>
        </p:txBody>
      </p:sp>
    </p:spTree>
    <p:extLst>
      <p:ext uri="{BB962C8B-B14F-4D97-AF65-F5344CB8AC3E}">
        <p14:creationId xmlns:p14="http://schemas.microsoft.com/office/powerpoint/2010/main" val="996865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ts val="1600"/>
              </a:lnSpc>
              <a:spcBef>
                <a:spcPts val="0"/>
              </a:spcBef>
              <a:spcAft>
                <a:spcPts val="0"/>
              </a:spcAft>
              <a:buClrTx/>
              <a:buSzTx/>
              <a:buFontTx/>
              <a:buNone/>
              <a:tabLst/>
              <a:defRPr/>
            </a:pP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これが最後のステップです。早速確認していきましょう。</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25</a:t>
            </a:fld>
            <a:endParaRPr kumimoji="1" lang="ja-JP" altLang="en-US"/>
          </a:p>
        </p:txBody>
      </p:sp>
    </p:spTree>
    <p:extLst>
      <p:ext uri="{BB962C8B-B14F-4D97-AF65-F5344CB8AC3E}">
        <p14:creationId xmlns:p14="http://schemas.microsoft.com/office/powerpoint/2010/main" val="463622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まず、自宅の災害リスクについて、あらためて確認します。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自宅は、急激な水位上昇のおそれがある河川のそばですか？</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土砂災害のおそれがある場所ですか？</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これらは、思いがけず急激に状況が悪くなるおそれがある災害リスクです。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ひとつでも条件に当てはまれば、早めの行動が強く望まれますので、</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「はい」となります。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26</a:t>
            </a:fld>
            <a:endParaRPr kumimoji="1" lang="ja-JP" altLang="en-US"/>
          </a:p>
        </p:txBody>
      </p:sp>
    </p:spTree>
    <p:extLst>
      <p:ext uri="{BB962C8B-B14F-4D97-AF65-F5344CB8AC3E}">
        <p14:creationId xmlns:p14="http://schemas.microsoft.com/office/powerpoint/2010/main" val="10739519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避難に時間がかかる人、予測が困難な災害リスクがある場所の人が避難するタイミングは、警戒レベル</a:t>
            </a:r>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３</a:t>
            </a:r>
            <a:r>
              <a:rPr lang="ja-JP" altLang="en-US" kern="100">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高齢者等避難」が発令されたときです。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それ以外の人が避難するタイミングは、警戒レベル４「避難</a:t>
            </a:r>
            <a:r>
              <a:rPr lang="ja-JP" altLang="en-US">
                <a:latin typeface="メイリオ" panose="020B0604030504040204" pitchFamily="50" charset="-128"/>
                <a:ea typeface="メイリオ" panose="020B0604030504040204" pitchFamily="50" charset="-128"/>
                <a:cs typeface="Times New Roman" panose="02020603050405020304" pitchFamily="18" charset="0"/>
              </a:rPr>
              <a:t>指示</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」が発令されたときです。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27</a:t>
            </a:fld>
            <a:endParaRPr kumimoji="1" lang="ja-JP" altLang="en-US"/>
          </a:p>
        </p:txBody>
      </p:sp>
    </p:spTree>
    <p:extLst>
      <p:ext uri="{BB962C8B-B14F-4D97-AF65-F5344CB8AC3E}">
        <p14:creationId xmlns:p14="http://schemas.microsoft.com/office/powerpoint/2010/main" val="3689404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警戒レベルに対応した、市区町村が発令する「避難情報」で確実に避難することが重要です。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「避難情報」が発令されていなくても、気象庁などが発表する防災気象情報を参考にして、自主的に早めの避難を判断することも重要です。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最後に、どのような防災気象情報が参考になるかを考えます。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参考資料や記入例も参考に、記入して下さい</a:t>
            </a: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28</a:t>
            </a:fld>
            <a:endParaRPr kumimoji="1" lang="ja-JP" altLang="en-US"/>
          </a:p>
        </p:txBody>
      </p:sp>
    </p:spTree>
    <p:extLst>
      <p:ext uri="{BB962C8B-B14F-4D97-AF65-F5344CB8AC3E}">
        <p14:creationId xmlns:p14="http://schemas.microsoft.com/office/powerpoint/2010/main" val="3470776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防災気象情報の記入ができたら、</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ワークシート完成です！お疲れ様でした！</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dirty="0">
                <a:effectLst/>
                <a:latin typeface="メイリオ" panose="020B0604030504040204" pitchFamily="50" charset="-128"/>
                <a:ea typeface="メイリオ" panose="020B0604030504040204" pitchFamily="50" charset="-128"/>
                <a:cs typeface="Times New Roman" panose="02020603050405020304" pitchFamily="18" charset="0"/>
              </a:rPr>
              <a:t>このワークシートで明らかになったのは、大雨のときの皆さんの「避難行動」です。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dirty="0">
                <a:effectLst/>
                <a:latin typeface="メイリオ" panose="020B0604030504040204" pitchFamily="50" charset="-128"/>
                <a:ea typeface="メイリオ" panose="020B0604030504040204" pitchFamily="50" charset="-128"/>
                <a:cs typeface="Times New Roman" panose="02020603050405020304" pitchFamily="18" charset="0"/>
              </a:rPr>
              <a:t>人それぞれ、おかれている状況が異なりますので、ワークシートに書かれた内容も、人それぞれ異なるのが普通です。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dirty="0">
                <a:effectLst/>
                <a:latin typeface="メイリオ" panose="020B0604030504040204" pitchFamily="50" charset="-128"/>
                <a:ea typeface="メイリオ" panose="020B0604030504040204" pitchFamily="50" charset="-128"/>
                <a:cs typeface="Times New Roman" panose="02020603050405020304" pitchFamily="18" charset="0"/>
              </a:rPr>
              <a:t>無理に同じにする必要はありませんが、他の人の話を聴くなどして、有効な方法だと思ったら、積極的に取り入れてください。</a:t>
            </a:r>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29</a:t>
            </a:fld>
            <a:endParaRPr kumimoji="1" lang="ja-JP" altLang="en-US"/>
          </a:p>
        </p:txBody>
      </p:sp>
    </p:spTree>
    <p:extLst>
      <p:ext uri="{BB962C8B-B14F-4D97-AF65-F5344CB8AC3E}">
        <p14:creationId xmlns:p14="http://schemas.microsoft.com/office/powerpoint/2010/main" val="2195416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最初に、ワークシートについて、説明します。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ワークシートの流れに沿って、災害リスク、避難先、避難行動、いつ避難するか、というステップを踏むことで、いつ、どこへ避難するかが明らかになります。</a:t>
            </a:r>
            <a:endParaRPr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3</a:t>
            </a:fld>
            <a:endParaRPr kumimoji="1" lang="ja-JP" altLang="en-US"/>
          </a:p>
        </p:txBody>
      </p:sp>
    </p:spTree>
    <p:extLst>
      <p:ext uri="{BB962C8B-B14F-4D97-AF65-F5344CB8AC3E}">
        <p14:creationId xmlns:p14="http://schemas.microsoft.com/office/powerpoint/2010/main" val="7455300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「自らの命は自らが守る」という意識を持ち、自らの判断で避難行動をとる！</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いざというときに焦らないよう、身近にある「災害リスク」を認識し、いつどのような行動をとるべきか、日</a:t>
            </a:r>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ごろ</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から確認しておく！</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とても大事なことなので、どうか忘れないでください！</a:t>
            </a:r>
          </a:p>
          <a:p>
            <a:pPr algn="just"/>
            <a:r>
              <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そして、この教材で学んだことを、ぜひ、周囲の方にも広めてください。</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en-US" kern="100">
                <a:latin typeface="メイリオ" panose="020B0604030504040204" pitchFamily="50" charset="-128"/>
                <a:ea typeface="メイリオ" panose="020B0604030504040204" pitchFamily="50" charset="-128"/>
                <a:cs typeface="Times New Roman" panose="02020603050405020304" pitchFamily="18" charset="0"/>
              </a:rPr>
              <a:t>お疲れ様でした。</a:t>
            </a:r>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endParaRPr kumimoji="1" lang="ja-JP" altLang="en-US"/>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30</a:t>
            </a:fld>
            <a:endParaRPr kumimoji="1" lang="ja-JP" altLang="en-US"/>
          </a:p>
        </p:txBody>
      </p:sp>
    </p:spTree>
    <p:extLst>
      <p:ext uri="{BB962C8B-B14F-4D97-AF65-F5344CB8AC3E}">
        <p14:creationId xmlns:p14="http://schemas.microsoft.com/office/powerpoint/2010/main" val="1601768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それぞれのステップの質問に、「はい」か「いいえ」、で答えることで、次のステップへ進めるようになっています。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質問に対応している表で確認、記入をして、質問に回答し、流れを進めていきましょう。</a:t>
            </a:r>
            <a:endParaRPr kumimoji="1" lang="ja-JP" altLang="en-US">
              <a:latin typeface="メイリオ" panose="020B0604030504040204" pitchFamily="50" charset="-128"/>
              <a:ea typeface="メイリオ" panose="020B0604030504040204" pitchFamily="50"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4</a:t>
            </a:fld>
            <a:endParaRPr kumimoji="1" lang="ja-JP" altLang="en-US"/>
          </a:p>
        </p:txBody>
      </p:sp>
    </p:spTree>
    <p:extLst>
      <p:ext uri="{BB962C8B-B14F-4D97-AF65-F5344CB8AC3E}">
        <p14:creationId xmlns:p14="http://schemas.microsoft.com/office/powerpoint/2010/main" val="1921702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それでは、「災害リスク」の確認から、始めていきましょう。</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水害と土砂災害に絞り、「重ねるハザードマップ」を使って説明します。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5</a:t>
            </a:fld>
            <a:endParaRPr kumimoji="1" lang="ja-JP" altLang="en-US"/>
          </a:p>
        </p:txBody>
      </p:sp>
    </p:spTree>
    <p:extLst>
      <p:ext uri="{BB962C8B-B14F-4D97-AF65-F5344CB8AC3E}">
        <p14:creationId xmlns:p14="http://schemas.microsoft.com/office/powerpoint/2010/main" val="39742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まず、はじめに、重ねるハザードマップを表示します。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この動画教材の下にリンクがあるので、そこを選択すると</a:t>
            </a:r>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画面のように表示されます。</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色のついているところが災害リスクのある区域です。</a:t>
            </a:r>
            <a:endParaRPr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6</a:t>
            </a:fld>
            <a:endParaRPr kumimoji="1" lang="ja-JP" altLang="en-US"/>
          </a:p>
        </p:txBody>
      </p:sp>
    </p:spTree>
    <p:extLst>
      <p:ext uri="{BB962C8B-B14F-4D97-AF65-F5344CB8AC3E}">
        <p14:creationId xmlns:p14="http://schemas.microsoft.com/office/powerpoint/2010/main" val="3635303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次に、自宅の住所を入力してください。</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そうすると、表示する候補が表示されるので、自宅に近い候補を選択してください。</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選択画面は邪魔なので、×印を押して消してください。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7</a:t>
            </a:fld>
            <a:endParaRPr kumimoji="1" lang="ja-JP" altLang="en-US"/>
          </a:p>
        </p:txBody>
      </p:sp>
    </p:spTree>
    <p:extLst>
      <p:ext uri="{BB962C8B-B14F-4D97-AF65-F5344CB8AC3E}">
        <p14:creationId xmlns:p14="http://schemas.microsoft.com/office/powerpoint/2010/main" val="3883797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あなたの自宅がだいたいわかる程度に拡大しながら、自宅付近が、真ん中の＋印に合うように画面を動かします。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拡大しすぎると、災害リスクや避難先の検討がしづらくなるので、右下に表示される距離のスケールバーを</a:t>
            </a:r>
            <a:r>
              <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rPr>
              <a:t>100</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メートル以下にならないようにしてください。</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次に、災害リスクを確認します。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右上の虫眼鏡の中に危険の「危」が書かれたアイコンを選択し、自宅の場所付近である＋印のところで左クリックしてください。</a:t>
            </a:r>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endParaRPr lang="en-US" altLang="ja-JP" dirty="0">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スマートフォンでご覧になっている方は、左上の「情報」と書かれているボタンから「便利な機能から検索」を押すと、危険の「危」が書かれた機能が選択出来ます。</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8</a:t>
            </a:fld>
            <a:endParaRPr kumimoji="1" lang="ja-JP" altLang="en-US"/>
          </a:p>
        </p:txBody>
      </p:sp>
    </p:spTree>
    <p:extLst>
      <p:ext uri="{BB962C8B-B14F-4D97-AF65-F5344CB8AC3E}">
        <p14:creationId xmlns:p14="http://schemas.microsoft.com/office/powerpoint/2010/main" val="3964903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その場所の自然災害リスクが表示されます。</a:t>
            </a:r>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endPar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虫眼鏡が黄色くなっている項目が、その場所で想定される自然災害のリスクです。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この例では、「洪水によって想定される浸水深」と「土砂災害の危険性」が該当しています。</a:t>
            </a:r>
          </a:p>
          <a:p>
            <a:pPr algn="just"/>
            <a:endParaRPr lang="en-US" altLang="ja-JP"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algn="just"/>
            <a:r>
              <a:rPr lang="ja-JP" altLang="ja-JP" kern="100">
                <a:effectLst/>
                <a:latin typeface="メイリオ" panose="020B0604030504040204" pitchFamily="50" charset="-128"/>
                <a:ea typeface="メイリオ" panose="020B0604030504040204" pitchFamily="50" charset="-128"/>
                <a:cs typeface="Times New Roman" panose="02020603050405020304" pitchFamily="18" charset="0"/>
              </a:rPr>
              <a:t>また、浸水の深さは、０．５から３メートルです。</a:t>
            </a:r>
          </a:p>
          <a:p>
            <a:endParaRPr lang="en-US" altLang="ja-JP" dirty="0">
              <a:effectLst/>
              <a:latin typeface="メイリオ" panose="020B0604030504040204" pitchFamily="50" charset="-128"/>
              <a:ea typeface="メイリオ" panose="020B0604030504040204" pitchFamily="50" charset="-128"/>
              <a:cs typeface="Times New Roman" panose="02020603050405020304" pitchFamily="18" charset="0"/>
            </a:endParaRPr>
          </a:p>
          <a:p>
            <a:r>
              <a:rPr lang="ja-JP" altLang="ja-JP">
                <a:effectLst/>
                <a:latin typeface="メイリオ" panose="020B0604030504040204" pitchFamily="50" charset="-128"/>
                <a:ea typeface="メイリオ" panose="020B0604030504040204" pitchFamily="50" charset="-128"/>
                <a:cs typeface="Times New Roman" panose="02020603050405020304" pitchFamily="18" charset="0"/>
              </a:rPr>
              <a:t>この教材では説明しませんが、一番下に示されているあなたの市区町村が発行しているハザードマップも使って、必ず、あなたの災害リスクを確認してください。</a:t>
            </a:r>
            <a:endParaRPr kumimoji="1" lang="ja-JP" altLang="en-US">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1A85A24C-551D-B246-AAC9-EDBD0D279DD0}" type="slidenum">
              <a:rPr kumimoji="1" lang="ja-JP" altLang="en-US" smtClean="0"/>
              <a:t>9</a:t>
            </a:fld>
            <a:endParaRPr kumimoji="1" lang="ja-JP" altLang="en-US"/>
          </a:p>
        </p:txBody>
      </p:sp>
    </p:spTree>
    <p:extLst>
      <p:ext uri="{BB962C8B-B14F-4D97-AF65-F5344CB8AC3E}">
        <p14:creationId xmlns:p14="http://schemas.microsoft.com/office/powerpoint/2010/main" val="15670264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表紙">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E51EB3C-D11D-0545-824A-417E737F039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5" name="テキスト プレースホルダー 4">
            <a:extLst>
              <a:ext uri="{FF2B5EF4-FFF2-40B4-BE49-F238E27FC236}">
                <a16:creationId xmlns:a16="http://schemas.microsoft.com/office/drawing/2014/main" id="{CA95B3E4-EC56-BA47-A24A-25F883451D41}"/>
              </a:ext>
            </a:extLst>
          </p:cNvPr>
          <p:cNvSpPr>
            <a:spLocks noGrp="1"/>
          </p:cNvSpPr>
          <p:nvPr>
            <p:ph type="body" sz="quarter" idx="10" hasCustomPrompt="1"/>
          </p:nvPr>
        </p:nvSpPr>
        <p:spPr>
          <a:xfrm>
            <a:off x="1590357" y="338216"/>
            <a:ext cx="5963285" cy="629920"/>
          </a:xfrm>
          <a:prstGeom prst="rect">
            <a:avLst/>
          </a:prstGeom>
        </p:spPr>
        <p:txBody>
          <a:bodyPr/>
          <a:lstStyle>
            <a:lvl1pPr marL="0" indent="0" algn="ctr">
              <a:buFontTx/>
              <a:buNone/>
              <a:defRPr sz="32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10" name="テキスト プレースホルダー 4">
            <a:extLst>
              <a:ext uri="{FF2B5EF4-FFF2-40B4-BE49-F238E27FC236}">
                <a16:creationId xmlns:a16="http://schemas.microsoft.com/office/drawing/2014/main" id="{D7FB7AC8-509D-A94A-BE49-9D0256D05B45}"/>
              </a:ext>
            </a:extLst>
          </p:cNvPr>
          <p:cNvSpPr>
            <a:spLocks noGrp="1"/>
          </p:cNvSpPr>
          <p:nvPr>
            <p:ph type="body" sz="quarter" idx="12" hasCustomPrompt="1"/>
          </p:nvPr>
        </p:nvSpPr>
        <p:spPr>
          <a:xfrm>
            <a:off x="673417" y="2711043"/>
            <a:ext cx="7797165" cy="965200"/>
          </a:xfrm>
          <a:prstGeom prst="rect">
            <a:avLst/>
          </a:prstGeom>
        </p:spPr>
        <p:txBody>
          <a:bodyPr/>
          <a:lstStyle>
            <a:lvl1pPr marL="0" indent="0" algn="ctr">
              <a:buFontTx/>
              <a:buNone/>
              <a:defRPr sz="60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章のタイトル</a:t>
            </a:r>
          </a:p>
        </p:txBody>
      </p:sp>
      <p:sp>
        <p:nvSpPr>
          <p:cNvPr id="12" name="テキスト プレースホルダー 4">
            <a:extLst>
              <a:ext uri="{FF2B5EF4-FFF2-40B4-BE49-F238E27FC236}">
                <a16:creationId xmlns:a16="http://schemas.microsoft.com/office/drawing/2014/main" id="{241F07A8-7F62-424D-B21D-0BD0DFE76CD0}"/>
              </a:ext>
            </a:extLst>
          </p:cNvPr>
          <p:cNvSpPr>
            <a:spLocks noGrp="1"/>
          </p:cNvSpPr>
          <p:nvPr>
            <p:ph type="body" sz="quarter" idx="13" hasCustomPrompt="1"/>
          </p:nvPr>
        </p:nvSpPr>
        <p:spPr>
          <a:xfrm>
            <a:off x="673417" y="3906626"/>
            <a:ext cx="7797165"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サブタイトル</a:t>
            </a:r>
          </a:p>
        </p:txBody>
      </p:sp>
      <p:sp>
        <p:nvSpPr>
          <p:cNvPr id="11" name="テキスト プレースホルダー 4">
            <a:extLst>
              <a:ext uri="{FF2B5EF4-FFF2-40B4-BE49-F238E27FC236}">
                <a16:creationId xmlns:a16="http://schemas.microsoft.com/office/drawing/2014/main" id="{FC6B2458-8D92-F84F-A32D-40C85E5A1AEF}"/>
              </a:ext>
            </a:extLst>
          </p:cNvPr>
          <p:cNvSpPr>
            <a:spLocks noGrp="1"/>
          </p:cNvSpPr>
          <p:nvPr>
            <p:ph type="body" sz="quarter" idx="14" hasCustomPrompt="1"/>
          </p:nvPr>
        </p:nvSpPr>
        <p:spPr>
          <a:xfrm>
            <a:off x="1590357" y="1829474"/>
            <a:ext cx="5963285" cy="424627"/>
          </a:xfrm>
          <a:prstGeom prst="rect">
            <a:avLst/>
          </a:prstGeom>
        </p:spPr>
        <p:txBody>
          <a:bodyPr/>
          <a:lstStyle>
            <a:lvl1pPr marL="0" indent="0" algn="ctr">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避難のポイント</a:t>
            </a:r>
          </a:p>
        </p:txBody>
      </p:sp>
    </p:spTree>
    <p:extLst>
      <p:ext uri="{BB962C8B-B14F-4D97-AF65-F5344CB8AC3E}">
        <p14:creationId xmlns:p14="http://schemas.microsoft.com/office/powerpoint/2010/main" val="3135554901"/>
      </p:ext>
    </p:extLst>
  </p:cSld>
  <p:clrMapOvr>
    <a:masterClrMapping/>
  </p:clrMapOvr>
  <p:extLst>
    <p:ext uri="{DCECCB84-F9BA-43D5-87BE-67443E8EF086}">
      <p15:sldGuideLst xmlns:p15="http://schemas.microsoft.com/office/powerpoint/2012/main">
        <p15:guide id="1" orient="horz" pos="1706">
          <p15:clr>
            <a:srgbClr val="FBAE40"/>
          </p15:clr>
        </p15:guide>
        <p15:guide id="2" pos="2880">
          <p15:clr>
            <a:srgbClr val="FBAE40"/>
          </p15:clr>
        </p15:guide>
        <p15:guide id="3" orient="horz" pos="4133">
          <p15:clr>
            <a:srgbClr val="FBAE40"/>
          </p15:clr>
        </p15:guide>
        <p15:guide id="4" orient="horz" pos="2319">
          <p15:clr>
            <a:srgbClr val="FBAE40"/>
          </p15:clr>
        </p15:guide>
        <p15:guide id="5" orient="horz" pos="2455">
          <p15:clr>
            <a:srgbClr val="FBAE40"/>
          </p15:clr>
        </p15:guide>
        <p15:guide id="6" orient="horz" pos="2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解説1">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2E93E2D-C031-514F-B8E6-ADAEBCDC67E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47E732D6-CD9A-924C-A2E4-3F060B778269}"/>
              </a:ext>
            </a:extLst>
          </p:cNvPr>
          <p:cNvSpPr>
            <a:spLocks noGrp="1"/>
          </p:cNvSpPr>
          <p:nvPr>
            <p:ph type="body" sz="quarter" idx="10" hasCustomPrompt="1"/>
          </p:nvPr>
        </p:nvSpPr>
        <p:spPr>
          <a:xfrm>
            <a:off x="358775" y="200660"/>
            <a:ext cx="8426450"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7" name="テキスト プレースホルダー 4">
            <a:extLst>
              <a:ext uri="{FF2B5EF4-FFF2-40B4-BE49-F238E27FC236}">
                <a16:creationId xmlns:a16="http://schemas.microsoft.com/office/drawing/2014/main" id="{96159598-CD09-A146-8F4C-F4169ED3F9A7}"/>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9" name="テキスト プレースホルダー 4">
            <a:extLst>
              <a:ext uri="{FF2B5EF4-FFF2-40B4-BE49-F238E27FC236}">
                <a16:creationId xmlns:a16="http://schemas.microsoft.com/office/drawing/2014/main" id="{F6BDFE61-97BD-3242-A8BC-73DC3421847F}"/>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8" name="テキスト プレースホルダー 10">
            <a:extLst>
              <a:ext uri="{FF2B5EF4-FFF2-40B4-BE49-F238E27FC236}">
                <a16:creationId xmlns:a16="http://schemas.microsoft.com/office/drawing/2014/main" id="{E7961467-C855-8E4A-8ACD-B625FE48205A}"/>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3448656421"/>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5534" userDrawn="1">
          <p15:clr>
            <a:srgbClr val="FBAE40"/>
          </p15:clr>
        </p15:guide>
        <p15:guide id="3" pos="5420" userDrawn="1">
          <p15:clr>
            <a:srgbClr val="FBAE40"/>
          </p15:clr>
        </p15:guide>
        <p15:guide id="4" pos="22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問いかけ">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5B04E3F-F329-BA49-AE10-DCD7FD6BCA9C}"/>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3530069-2897-3B4E-ACFE-BC28C5FC8A0B}"/>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4" name="テキスト プレースホルダー 4">
            <a:extLst>
              <a:ext uri="{FF2B5EF4-FFF2-40B4-BE49-F238E27FC236}">
                <a16:creationId xmlns:a16="http://schemas.microsoft.com/office/drawing/2014/main" id="{F00A7194-0F43-5B4C-89E9-F64E397616F9}"/>
              </a:ext>
            </a:extLst>
          </p:cNvPr>
          <p:cNvSpPr>
            <a:spLocks noGrp="1"/>
          </p:cNvSpPr>
          <p:nvPr>
            <p:ph type="body" sz="quarter" idx="10" hasCustomPrompt="1"/>
          </p:nvPr>
        </p:nvSpPr>
        <p:spPr>
          <a:xfrm>
            <a:off x="358774" y="386404"/>
            <a:ext cx="8426451"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49C9FFF3-9017-1642-A7E4-90A57D3F2032}"/>
              </a:ext>
            </a:extLst>
          </p:cNvPr>
          <p:cNvSpPr>
            <a:spLocks noGrp="1"/>
          </p:cNvSpPr>
          <p:nvPr>
            <p:ph type="body" sz="quarter" idx="12" hasCustomPrompt="1"/>
          </p:nvPr>
        </p:nvSpPr>
        <p:spPr>
          <a:xfrm>
            <a:off x="1590356" y="1516177"/>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9" name="テキスト プレースホルダー 10">
            <a:extLst>
              <a:ext uri="{FF2B5EF4-FFF2-40B4-BE49-F238E27FC236}">
                <a16:creationId xmlns:a16="http://schemas.microsoft.com/office/drawing/2014/main" id="{2C4E525A-C0C8-3E49-93F0-1A75633096ED}"/>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26998907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guide id="3" pos="5420" userDrawn="1">
          <p15:clr>
            <a:srgbClr val="FBAE40"/>
          </p15:clr>
        </p15:guide>
        <p15:guide id="4" pos="553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解説2">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DE26065-261B-9D4D-81F1-75788A4B811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1103C55-219C-6E4D-BBB3-1F78C18BC2EF}"/>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dirty="0"/>
              <a:t>00</a:t>
            </a:r>
            <a:endParaRPr kumimoji="1" lang="ja-JP" altLang="en-US"/>
          </a:p>
        </p:txBody>
      </p:sp>
      <p:sp>
        <p:nvSpPr>
          <p:cNvPr id="4" name="テキスト プレースホルダー 4">
            <a:extLst>
              <a:ext uri="{FF2B5EF4-FFF2-40B4-BE49-F238E27FC236}">
                <a16:creationId xmlns:a16="http://schemas.microsoft.com/office/drawing/2014/main" id="{6FBD9ECF-158C-BE41-8D2A-C2C6BEB90BD8}"/>
              </a:ext>
            </a:extLst>
          </p:cNvPr>
          <p:cNvSpPr>
            <a:spLocks noGrp="1"/>
          </p:cNvSpPr>
          <p:nvPr>
            <p:ph type="body" sz="quarter" idx="10" hasCustomPrompt="1"/>
          </p:nvPr>
        </p:nvSpPr>
        <p:spPr>
          <a:xfrm>
            <a:off x="358775" y="200660"/>
            <a:ext cx="8426450" cy="485140"/>
          </a:xfrm>
          <a:prstGeom prst="rect">
            <a:avLst/>
          </a:prstGeom>
        </p:spPr>
        <p:txBody>
          <a:bodyPr/>
          <a:lstStyle>
            <a:lvl1pPr marL="0" indent="0" algn="ctr">
              <a:buFontTx/>
              <a:buNone/>
              <a:defRPr sz="2400" b="1"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タイトル</a:t>
            </a:r>
          </a:p>
        </p:txBody>
      </p:sp>
      <p:sp>
        <p:nvSpPr>
          <p:cNvPr id="5" name="テキスト プレースホルダー 4">
            <a:extLst>
              <a:ext uri="{FF2B5EF4-FFF2-40B4-BE49-F238E27FC236}">
                <a16:creationId xmlns:a16="http://schemas.microsoft.com/office/drawing/2014/main" id="{05B3F8C5-8FE3-E549-8366-24A81A3FA742}"/>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12" name="テキスト プレースホルダー 10">
            <a:extLst>
              <a:ext uri="{FF2B5EF4-FFF2-40B4-BE49-F238E27FC236}">
                <a16:creationId xmlns:a16="http://schemas.microsoft.com/office/drawing/2014/main" id="{4ED226C1-7D10-4341-9394-3DD237E4C6A0}"/>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4089829944"/>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guide id="3" pos="5534" userDrawn="1">
          <p15:clr>
            <a:srgbClr val="FBAE40"/>
          </p15:clr>
        </p15:guide>
        <p15:guide id="4" pos="54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まとめ">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073CA586-5939-E649-8339-E0E6507356FF}"/>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A23CE8A7-C777-1740-9C26-84EE0637CEDE}"/>
              </a:ext>
            </a:extLst>
          </p:cNvPr>
          <p:cNvSpPr>
            <a:spLocks noGrp="1"/>
          </p:cNvSpPr>
          <p:nvPr>
            <p:ph type="body" sz="quarter" idx="10" hasCustomPrompt="1"/>
          </p:nvPr>
        </p:nvSpPr>
        <p:spPr>
          <a:xfrm>
            <a:off x="1590357" y="297951"/>
            <a:ext cx="5963285" cy="629920"/>
          </a:xfrm>
          <a:prstGeom prst="rect">
            <a:avLst/>
          </a:prstGeom>
        </p:spPr>
        <p:txBody>
          <a:bodyPr/>
          <a:lstStyle>
            <a:lvl1pPr marL="0" indent="0" algn="ctr">
              <a:buFontTx/>
              <a:buNone/>
              <a:defRPr sz="32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大雨のときにどう逃げる</a:t>
            </a:r>
          </a:p>
        </p:txBody>
      </p:sp>
      <p:sp>
        <p:nvSpPr>
          <p:cNvPr id="4" name="テキスト プレースホルダー 4">
            <a:extLst>
              <a:ext uri="{FF2B5EF4-FFF2-40B4-BE49-F238E27FC236}">
                <a16:creationId xmlns:a16="http://schemas.microsoft.com/office/drawing/2014/main" id="{B949152F-F634-304E-A854-D478ED513A50}"/>
              </a:ext>
            </a:extLst>
          </p:cNvPr>
          <p:cNvSpPr>
            <a:spLocks noGrp="1"/>
          </p:cNvSpPr>
          <p:nvPr>
            <p:ph type="body" sz="quarter" idx="11" hasCustomPrompt="1"/>
          </p:nvPr>
        </p:nvSpPr>
        <p:spPr>
          <a:xfrm>
            <a:off x="762634" y="183651"/>
            <a:ext cx="827723" cy="629920"/>
          </a:xfrm>
          <a:prstGeom prst="rect">
            <a:avLst/>
          </a:prstGeom>
        </p:spPr>
        <p:txBody>
          <a:bodyPr/>
          <a:lstStyle>
            <a:lvl1pPr marL="0" indent="0" algn="ctr">
              <a:buFontTx/>
              <a:buNone/>
              <a:defRPr sz="48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０</a:t>
            </a:r>
          </a:p>
        </p:txBody>
      </p:sp>
      <p:sp>
        <p:nvSpPr>
          <p:cNvPr id="5" name="テキスト プレースホルダー 4">
            <a:extLst>
              <a:ext uri="{FF2B5EF4-FFF2-40B4-BE49-F238E27FC236}">
                <a16:creationId xmlns:a16="http://schemas.microsoft.com/office/drawing/2014/main" id="{88609DA3-E646-F64A-8E86-AE8096F90D11}"/>
              </a:ext>
            </a:extLst>
          </p:cNvPr>
          <p:cNvSpPr>
            <a:spLocks noGrp="1"/>
          </p:cNvSpPr>
          <p:nvPr>
            <p:ph type="body" sz="quarter" idx="12" hasCustomPrompt="1"/>
          </p:nvPr>
        </p:nvSpPr>
        <p:spPr>
          <a:xfrm>
            <a:off x="2321877" y="2361195"/>
            <a:ext cx="5963285" cy="2611120"/>
          </a:xfrm>
          <a:prstGeom prst="rect">
            <a:avLst/>
          </a:prstGeom>
        </p:spPr>
        <p:txBody>
          <a:bodyPr/>
          <a:lstStyle>
            <a:lvl1pPr marL="0" indent="0" algn="ctr">
              <a:buFontTx/>
              <a:buNone/>
              <a:defRPr sz="2800" b="1" i="0">
                <a:solidFill>
                  <a:schemeClr val="bg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6" name="縦書きテキスト プレースホルダー 5">
            <a:extLst>
              <a:ext uri="{FF2B5EF4-FFF2-40B4-BE49-F238E27FC236}">
                <a16:creationId xmlns:a16="http://schemas.microsoft.com/office/drawing/2014/main" id="{9EC485BD-D30F-6E42-855E-0DF3F8D677DC}"/>
              </a:ext>
            </a:extLst>
          </p:cNvPr>
          <p:cNvSpPr>
            <a:spLocks noGrp="1"/>
          </p:cNvSpPr>
          <p:nvPr>
            <p:ph type="body" orient="vert" sz="quarter" idx="13" hasCustomPrompt="1"/>
          </p:nvPr>
        </p:nvSpPr>
        <p:spPr>
          <a:xfrm>
            <a:off x="457518" y="2085261"/>
            <a:ext cx="605472" cy="3143567"/>
          </a:xfrm>
          <a:prstGeom prst="rect">
            <a:avLst/>
          </a:prstGeom>
        </p:spPr>
        <p:txBody>
          <a:bodyPr vert="eaVert"/>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stStyle>
          <a:p>
            <a:pPr lvl="0"/>
            <a:r>
              <a:rPr kumimoji="1" lang="ja-JP" altLang="en-US"/>
              <a:t>まとめ</a:t>
            </a:r>
          </a:p>
        </p:txBody>
      </p:sp>
      <p:sp>
        <p:nvSpPr>
          <p:cNvPr id="11" name="テキスト プレースホルダー 10">
            <a:extLst>
              <a:ext uri="{FF2B5EF4-FFF2-40B4-BE49-F238E27FC236}">
                <a16:creationId xmlns:a16="http://schemas.microsoft.com/office/drawing/2014/main" id="{234D6E72-CF74-6D4F-A60A-44430829516F}"/>
              </a:ext>
            </a:extLst>
          </p:cNvPr>
          <p:cNvSpPr>
            <a:spLocks noGrp="1"/>
          </p:cNvSpPr>
          <p:nvPr>
            <p:ph type="body" sz="quarter" idx="14"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dirty="0"/>
          </a:p>
          <a:p>
            <a:pPr lvl="0"/>
            <a:r>
              <a:rPr kumimoji="1" lang="ja-JP" altLang="en-US"/>
              <a:t>注釈</a:t>
            </a:r>
            <a:endParaRPr kumimoji="1" lang="en-US" altLang="ja-JP" dirty="0"/>
          </a:p>
        </p:txBody>
      </p:sp>
    </p:spTree>
    <p:extLst>
      <p:ext uri="{BB962C8B-B14F-4D97-AF65-F5344CB8AC3E}">
        <p14:creationId xmlns:p14="http://schemas.microsoft.com/office/powerpoint/2010/main" val="4036742582"/>
      </p:ext>
    </p:extLst>
  </p:cSld>
  <p:clrMapOvr>
    <a:masterClrMapping/>
  </p:clrMapOvr>
  <p:extLst>
    <p:ext uri="{DCECCB84-F9BA-43D5-87BE-67443E8EF086}">
      <p15:sldGuideLst xmlns:p15="http://schemas.microsoft.com/office/powerpoint/2012/main">
        <p15:guide id="1" orient="horz" pos="4088" userDrawn="1">
          <p15:clr>
            <a:srgbClr val="FBAE40"/>
          </p15:clr>
        </p15:guide>
        <p15:guide id="2" pos="22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吹き出しセット">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88091796-E79A-BF43-866E-11B1CCED7BF6}"/>
              </a:ext>
            </a:extLst>
          </p:cNvPr>
          <p:cNvPicPr>
            <a:picLocks noChangeAspect="1"/>
          </p:cNvPicPr>
          <p:nvPr userDrawn="1"/>
        </p:nvPicPr>
        <p:blipFill>
          <a:blip r:embed="rId2"/>
          <a:stretch>
            <a:fillRect/>
          </a:stretch>
        </p:blipFill>
        <p:spPr>
          <a:xfrm>
            <a:off x="1224250" y="4861760"/>
            <a:ext cx="7380000" cy="1627940"/>
          </a:xfrm>
          <a:prstGeom prst="rect">
            <a:avLst/>
          </a:prstGeom>
        </p:spPr>
      </p:pic>
      <p:pic>
        <p:nvPicPr>
          <p:cNvPr id="10" name="図 9">
            <a:extLst>
              <a:ext uri="{FF2B5EF4-FFF2-40B4-BE49-F238E27FC236}">
                <a16:creationId xmlns:a16="http://schemas.microsoft.com/office/drawing/2014/main" id="{B6FB0A01-1F66-B546-8F1F-7788A8B412F2}"/>
              </a:ext>
            </a:extLst>
          </p:cNvPr>
          <p:cNvPicPr>
            <a:picLocks noChangeAspect="1"/>
          </p:cNvPicPr>
          <p:nvPr userDrawn="1"/>
        </p:nvPicPr>
        <p:blipFill>
          <a:blip r:embed="rId3"/>
          <a:stretch>
            <a:fillRect/>
          </a:stretch>
        </p:blipFill>
        <p:spPr>
          <a:xfrm>
            <a:off x="1404250" y="5430877"/>
            <a:ext cx="7200000" cy="1058823"/>
          </a:xfrm>
          <a:prstGeom prst="rect">
            <a:avLst/>
          </a:prstGeom>
        </p:spPr>
      </p:pic>
      <p:pic>
        <p:nvPicPr>
          <p:cNvPr id="9" name="図 8">
            <a:extLst>
              <a:ext uri="{FF2B5EF4-FFF2-40B4-BE49-F238E27FC236}">
                <a16:creationId xmlns:a16="http://schemas.microsoft.com/office/drawing/2014/main" id="{6553FC80-23C1-1243-93F4-016769B4F3E4}"/>
              </a:ext>
            </a:extLst>
          </p:cNvPr>
          <p:cNvPicPr>
            <a:picLocks noChangeAspect="1"/>
          </p:cNvPicPr>
          <p:nvPr userDrawn="1"/>
        </p:nvPicPr>
        <p:blipFill>
          <a:blip r:embed="rId4"/>
          <a:stretch>
            <a:fillRect/>
          </a:stretch>
        </p:blipFill>
        <p:spPr>
          <a:xfrm>
            <a:off x="1404250" y="5695581"/>
            <a:ext cx="7200000" cy="794119"/>
          </a:xfrm>
          <a:prstGeom prst="rect">
            <a:avLst/>
          </a:prstGeom>
        </p:spPr>
      </p:pic>
    </p:spTree>
    <p:extLst>
      <p:ext uri="{BB962C8B-B14F-4D97-AF65-F5344CB8AC3E}">
        <p14:creationId xmlns:p14="http://schemas.microsoft.com/office/powerpoint/2010/main" val="625366662"/>
      </p:ext>
    </p:extLst>
  </p:cSld>
  <p:clrMapOvr>
    <a:masterClrMapping/>
  </p:clrMapOvr>
  <p:extLst>
    <p:ext uri="{DCECCB84-F9BA-43D5-87BE-67443E8EF086}">
      <p15:sldGuideLst xmlns:p15="http://schemas.microsoft.com/office/powerpoint/2012/main">
        <p15:guide id="1" pos="226" userDrawn="1">
          <p15:clr>
            <a:srgbClr val="FBAE40"/>
          </p15:clr>
        </p15:guide>
        <p15:guide id="2" orient="horz" pos="4088" userDrawn="1">
          <p15:clr>
            <a:srgbClr val="FBAE40"/>
          </p15:clr>
        </p15:guide>
        <p15:guide id="3" pos="54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解説2">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2477AD4-A904-4449-A805-D85935A847F4}"/>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3" name="テキスト プレースホルダー 4">
            <a:extLst>
              <a:ext uri="{FF2B5EF4-FFF2-40B4-BE49-F238E27FC236}">
                <a16:creationId xmlns:a16="http://schemas.microsoft.com/office/drawing/2014/main" id="{71103C55-219C-6E4D-BBB3-1F78C18BC2EF}"/>
              </a:ext>
            </a:extLst>
          </p:cNvPr>
          <p:cNvSpPr>
            <a:spLocks noGrp="1"/>
          </p:cNvSpPr>
          <p:nvPr>
            <p:ph type="body" sz="quarter" idx="11" hasCustomPrompt="1"/>
          </p:nvPr>
        </p:nvSpPr>
        <p:spPr>
          <a:xfrm>
            <a:off x="8717179" y="6470663"/>
            <a:ext cx="489902" cy="485140"/>
          </a:xfrm>
          <a:prstGeom prst="rect">
            <a:avLst/>
          </a:prstGeom>
        </p:spPr>
        <p:txBody>
          <a:bodyPr/>
          <a:lstStyle>
            <a:lvl1pPr marL="0" indent="0" algn="ctr">
              <a:buFontTx/>
              <a:buNone/>
              <a:defRPr sz="1800" b="0" i="0">
                <a:solidFill>
                  <a:schemeClr val="tx1"/>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en-US" altLang="ja-JP"/>
              <a:t>00</a:t>
            </a:r>
            <a:endParaRPr kumimoji="1" lang="ja-JP" altLang="en-US"/>
          </a:p>
        </p:txBody>
      </p:sp>
      <p:sp>
        <p:nvSpPr>
          <p:cNvPr id="5" name="テキスト プレースホルダー 4">
            <a:extLst>
              <a:ext uri="{FF2B5EF4-FFF2-40B4-BE49-F238E27FC236}">
                <a16:creationId xmlns:a16="http://schemas.microsoft.com/office/drawing/2014/main" id="{05B3F8C5-8FE3-E549-8366-24A81A3FA742}"/>
              </a:ext>
            </a:extLst>
          </p:cNvPr>
          <p:cNvSpPr>
            <a:spLocks noGrp="1"/>
          </p:cNvSpPr>
          <p:nvPr>
            <p:ph type="body" sz="quarter" idx="12" hasCustomPrompt="1"/>
          </p:nvPr>
        </p:nvSpPr>
        <p:spPr>
          <a:xfrm>
            <a:off x="1590356" y="1377950"/>
            <a:ext cx="5963285" cy="3799840"/>
          </a:xfrm>
          <a:prstGeom prst="rect">
            <a:avLst/>
          </a:prstGeom>
        </p:spPr>
        <p:txBody>
          <a:bodyPr/>
          <a:lstStyle>
            <a:lvl1pPr marL="0" indent="0" algn="l">
              <a:buFontTx/>
              <a:buNone/>
              <a:defRPr sz="2800" b="1" i="0">
                <a:solidFill>
                  <a:srgbClr val="0F69AC"/>
                </a:solidFill>
                <a:latin typeface="Meiryo" panose="020B0604030504040204" pitchFamily="34" charset="-128"/>
                <a:ea typeface="Meiryo" panose="020B0604030504040204" pitchFamily="34" charset="-128"/>
              </a:defRPr>
            </a:lvl1pPr>
            <a:lvl2pPr marL="4572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2pPr>
            <a:lvl3pPr marL="9144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3pPr>
            <a:lvl4pPr marL="13716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4pPr>
            <a:lvl5pPr marL="1828800" indent="0" algn="ctr">
              <a:buFontTx/>
              <a:buNone/>
              <a:defRPr sz="2800" b="1" i="0">
                <a:solidFill>
                  <a:schemeClr val="bg1">
                    <a:alpha val="60000"/>
                  </a:schemeClr>
                </a:solidFill>
                <a:latin typeface="BIZ UDGothic" panose="020B0400000000000000" pitchFamily="49" charset="-128"/>
                <a:ea typeface="BIZ UDGothic" panose="020B0400000000000000" pitchFamily="49" charset="-128"/>
              </a:defRPr>
            </a:lvl5pPr>
          </a:lstStyle>
          <a:p>
            <a:pPr lvl="0"/>
            <a:r>
              <a:rPr kumimoji="1" lang="ja-JP" altLang="en-US"/>
              <a:t>テキスト</a:t>
            </a:r>
          </a:p>
        </p:txBody>
      </p:sp>
      <p:sp>
        <p:nvSpPr>
          <p:cNvPr id="12" name="テキスト プレースホルダー 10">
            <a:extLst>
              <a:ext uri="{FF2B5EF4-FFF2-40B4-BE49-F238E27FC236}">
                <a16:creationId xmlns:a16="http://schemas.microsoft.com/office/drawing/2014/main" id="{4ED226C1-7D10-4341-9394-3DD237E4C6A0}"/>
              </a:ext>
            </a:extLst>
          </p:cNvPr>
          <p:cNvSpPr>
            <a:spLocks noGrp="1"/>
          </p:cNvSpPr>
          <p:nvPr>
            <p:ph type="body" sz="quarter" idx="13" hasCustomPrompt="1"/>
          </p:nvPr>
        </p:nvSpPr>
        <p:spPr>
          <a:xfrm>
            <a:off x="358774" y="6501143"/>
            <a:ext cx="8245475" cy="356857"/>
          </a:xfrm>
          <a:prstGeom prst="rect">
            <a:avLst/>
          </a:prstGeom>
        </p:spPr>
        <p:txBody>
          <a:bodyPr/>
          <a:lstStyle>
            <a:lvl1pPr marL="0" indent="0">
              <a:lnSpc>
                <a:spcPct val="100000"/>
              </a:lnSpc>
              <a:spcBef>
                <a:spcPts val="0"/>
              </a:spcBef>
              <a:spcAft>
                <a:spcPts val="0"/>
              </a:spcAft>
              <a:buNone/>
              <a:defRPr sz="800" b="0" i="0">
                <a:solidFill>
                  <a:schemeClr val="bg1"/>
                </a:solidFill>
                <a:latin typeface="Meiryo" panose="020B0604030504040204" pitchFamily="34" charset="-128"/>
                <a:ea typeface="Meiryo" panose="020B0604030504040204" pitchFamily="34" charset="-128"/>
              </a:defRPr>
            </a:lvl1pPr>
            <a:lvl2pPr>
              <a:defRPr sz="800" b="0" i="0">
                <a:solidFill>
                  <a:schemeClr val="bg1">
                    <a:alpha val="60000"/>
                  </a:schemeClr>
                </a:solidFill>
                <a:latin typeface="Meiryo" panose="020B0604030504040204" pitchFamily="34" charset="-128"/>
                <a:ea typeface="Meiryo" panose="020B0604030504040204" pitchFamily="34" charset="-128"/>
              </a:defRPr>
            </a:lvl2pPr>
            <a:lvl3pPr>
              <a:defRPr sz="800" b="0" i="0">
                <a:solidFill>
                  <a:schemeClr val="bg1">
                    <a:alpha val="60000"/>
                  </a:schemeClr>
                </a:solidFill>
                <a:latin typeface="Meiryo" panose="020B0604030504040204" pitchFamily="34" charset="-128"/>
                <a:ea typeface="Meiryo" panose="020B0604030504040204" pitchFamily="34" charset="-128"/>
              </a:defRPr>
            </a:lvl3pPr>
            <a:lvl4pPr>
              <a:defRPr sz="800" b="0" i="0">
                <a:solidFill>
                  <a:schemeClr val="bg1">
                    <a:alpha val="60000"/>
                  </a:schemeClr>
                </a:solidFill>
                <a:latin typeface="Meiryo" panose="020B0604030504040204" pitchFamily="34" charset="-128"/>
                <a:ea typeface="Meiryo" panose="020B0604030504040204" pitchFamily="34" charset="-128"/>
              </a:defRPr>
            </a:lvl4pPr>
            <a:lvl5pPr>
              <a:defRPr sz="800" b="0" i="0">
                <a:solidFill>
                  <a:schemeClr val="bg1">
                    <a:alpha val="60000"/>
                  </a:schemeClr>
                </a:solidFill>
                <a:latin typeface="Meiryo" panose="020B0604030504040204" pitchFamily="34" charset="-128"/>
                <a:ea typeface="Meiryo" panose="020B0604030504040204" pitchFamily="34" charset="-128"/>
              </a:defRPr>
            </a:lvl5pPr>
          </a:lstStyle>
          <a:p>
            <a:pPr lvl="0"/>
            <a:r>
              <a:rPr kumimoji="1" lang="ja-JP" altLang="en-US"/>
              <a:t>注釈</a:t>
            </a:r>
            <a:endParaRPr kumimoji="1" lang="en-US" altLang="ja-JP"/>
          </a:p>
          <a:p>
            <a:pPr lvl="0"/>
            <a:r>
              <a:rPr kumimoji="1" lang="ja-JP" altLang="en-US"/>
              <a:t>注釈</a:t>
            </a:r>
            <a:endParaRPr kumimoji="1" lang="en-US" altLang="ja-JP"/>
          </a:p>
        </p:txBody>
      </p:sp>
    </p:spTree>
    <p:extLst>
      <p:ext uri="{BB962C8B-B14F-4D97-AF65-F5344CB8AC3E}">
        <p14:creationId xmlns:p14="http://schemas.microsoft.com/office/powerpoint/2010/main" val="3138130130"/>
      </p:ext>
    </p:extLst>
  </p:cSld>
  <p:clrMapOvr>
    <a:masterClrMapping/>
  </p:clrMapOvr>
  <p:extLst>
    <p:ext uri="{DCECCB84-F9BA-43D5-87BE-67443E8EF086}">
      <p15:sldGuideLst xmlns:p15="http://schemas.microsoft.com/office/powerpoint/2012/main">
        <p15:guide id="1" orient="horz" pos="4088">
          <p15:clr>
            <a:srgbClr val="FBAE40"/>
          </p15:clr>
        </p15:guide>
        <p15:guide id="2" pos="226">
          <p15:clr>
            <a:srgbClr val="FBAE40"/>
          </p15:clr>
        </p15:guide>
        <p15:guide id="3" pos="5534">
          <p15:clr>
            <a:srgbClr val="FBAE40"/>
          </p15:clr>
        </p15:guide>
        <p15:guide id="4" pos="542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367713"/>
      </p:ext>
    </p:extLst>
  </p:cSld>
  <p:clrMap bg1="dk1" tx1="lt1" bg2="dk2" tx2="lt2" accent1="accent1" accent2="accent2" accent3="accent3" accent4="accent4" accent5="accent5" accent6="accent6" hlink="hlink" folHlink="folHlink"/>
  <p:sldLayoutIdLst>
    <p:sldLayoutId id="2147483686" r:id="rId1"/>
    <p:sldLayoutId id="2147483682" r:id="rId2"/>
    <p:sldLayoutId id="2147483681" r:id="rId3"/>
    <p:sldLayoutId id="2147483680" r:id="rId4"/>
    <p:sldLayoutId id="2147483679" r:id="rId5"/>
    <p:sldLayoutId id="2147483684" r:id="rId6"/>
    <p:sldLayoutId id="2147483687" r:id="rId7"/>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jp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2.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8.png"/><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hyperlink" Target="https://disaportal.gsi.go.jp/maps/" TargetMode="Externa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DA2077-0357-7E46-A2F0-67CD8F27B463}"/>
              </a:ext>
            </a:extLst>
          </p:cNvPr>
          <p:cNvSpPr>
            <a:spLocks noGrp="1"/>
          </p:cNvSpPr>
          <p:nvPr>
            <p:ph type="body" sz="quarter" idx="12"/>
          </p:nvPr>
        </p:nvSpPr>
        <p:spPr>
          <a:xfrm>
            <a:off x="0" y="2711043"/>
            <a:ext cx="9143999" cy="965200"/>
          </a:xfrm>
        </p:spPr>
        <p:txBody>
          <a:bodyPr/>
          <a:lstStyle/>
          <a:p>
            <a:r>
              <a:rPr kumimoji="1" lang="ja-JP" altLang="en-US" dirty="0">
                <a:solidFill>
                  <a:srgbClr val="404040"/>
                </a:solidFill>
              </a:rPr>
              <a:t>あなたの「避難」</a:t>
            </a:r>
          </a:p>
        </p:txBody>
      </p:sp>
      <p:sp>
        <p:nvSpPr>
          <p:cNvPr id="4" name="テキスト プレースホルダー 3">
            <a:extLst>
              <a:ext uri="{FF2B5EF4-FFF2-40B4-BE49-F238E27FC236}">
                <a16:creationId xmlns:a16="http://schemas.microsoft.com/office/drawing/2014/main" id="{30CD44B9-D896-DF4E-B0DC-54F5EB34D8F3}"/>
              </a:ext>
            </a:extLst>
          </p:cNvPr>
          <p:cNvSpPr>
            <a:spLocks noGrp="1"/>
          </p:cNvSpPr>
          <p:nvPr>
            <p:ph type="body" sz="quarter" idx="13"/>
          </p:nvPr>
        </p:nvSpPr>
        <p:spPr>
          <a:xfrm>
            <a:off x="0" y="3906626"/>
            <a:ext cx="9143999" cy="629920"/>
          </a:xfrm>
        </p:spPr>
        <p:txBody>
          <a:bodyPr/>
          <a:lstStyle/>
          <a:p>
            <a:r>
              <a:rPr kumimoji="1" lang="ja-JP" altLang="en-US">
                <a:solidFill>
                  <a:srgbClr val="404040"/>
                </a:solidFill>
              </a:rPr>
              <a:t>ワークシートを使って避難行動を整理しよう</a:t>
            </a:r>
          </a:p>
        </p:txBody>
      </p:sp>
      <p:sp>
        <p:nvSpPr>
          <p:cNvPr id="5" name="テキスト プレースホルダー 4">
            <a:extLst>
              <a:ext uri="{FF2B5EF4-FFF2-40B4-BE49-F238E27FC236}">
                <a16:creationId xmlns:a16="http://schemas.microsoft.com/office/drawing/2014/main" id="{E729A954-73CF-0F40-B94C-7697D56294E0}"/>
              </a:ext>
            </a:extLst>
          </p:cNvPr>
          <p:cNvSpPr>
            <a:spLocks noGrp="1"/>
          </p:cNvSpPr>
          <p:nvPr>
            <p:ph type="body" sz="quarter" idx="14"/>
          </p:nvPr>
        </p:nvSpPr>
        <p:spPr/>
        <p:txBody>
          <a:bodyPr/>
          <a:lstStyle/>
          <a:p>
            <a:r>
              <a:rPr kumimoji="1" lang="ja-JP" altLang="en-US"/>
              <a:t>個人ワーク</a:t>
            </a:r>
          </a:p>
        </p:txBody>
      </p:sp>
      <p:sp>
        <p:nvSpPr>
          <p:cNvPr id="8" name="テキスト ボックス 7">
            <a:extLst>
              <a:ext uri="{FF2B5EF4-FFF2-40B4-BE49-F238E27FC236}">
                <a16:creationId xmlns:a16="http://schemas.microsoft.com/office/drawing/2014/main" id="{25D6EDE5-8C97-2C43-9CB3-567349B97C18}"/>
              </a:ext>
            </a:extLst>
          </p:cNvPr>
          <p:cNvSpPr txBox="1"/>
          <p:nvPr/>
        </p:nvSpPr>
        <p:spPr>
          <a:xfrm>
            <a:off x="3677610" y="1688081"/>
            <a:ext cx="742512" cy="246221"/>
          </a:xfrm>
          <a:prstGeom prst="rect">
            <a:avLst/>
          </a:prstGeom>
          <a:noFill/>
        </p:spPr>
        <p:txBody>
          <a:bodyPr wrap="none" rtlCol="0">
            <a:spAutoFit/>
          </a:bodyPr>
          <a:lstStyle/>
          <a:p>
            <a:pPr algn="ctr"/>
            <a:r>
              <a:rPr kumimoji="1" lang="ja-JP" altLang="en-US" sz="1000" dirty="0">
                <a:solidFill>
                  <a:srgbClr val="0F69AC"/>
                </a:solidFill>
                <a:latin typeface="Meiryo" panose="020B0604030504040204" pitchFamily="34" charset="-128"/>
                <a:ea typeface="Meiryo" panose="020B0604030504040204" pitchFamily="34" charset="-128"/>
              </a:rPr>
              <a:t>こ    じん</a:t>
            </a:r>
          </a:p>
        </p:txBody>
      </p:sp>
      <p:sp>
        <p:nvSpPr>
          <p:cNvPr id="9" name="テキスト ボックス 8">
            <a:extLst>
              <a:ext uri="{FF2B5EF4-FFF2-40B4-BE49-F238E27FC236}">
                <a16:creationId xmlns:a16="http://schemas.microsoft.com/office/drawing/2014/main" id="{D40E587C-A710-E648-AE37-E09C31E3CD59}"/>
              </a:ext>
            </a:extLst>
          </p:cNvPr>
          <p:cNvSpPr txBox="1"/>
          <p:nvPr/>
        </p:nvSpPr>
        <p:spPr>
          <a:xfrm>
            <a:off x="5519723" y="2548461"/>
            <a:ext cx="1175322"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ひ             なん</a:t>
            </a:r>
          </a:p>
        </p:txBody>
      </p:sp>
      <p:sp>
        <p:nvSpPr>
          <p:cNvPr id="11" name="テキスト ボックス 10">
            <a:extLst>
              <a:ext uri="{FF2B5EF4-FFF2-40B4-BE49-F238E27FC236}">
                <a16:creationId xmlns:a16="http://schemas.microsoft.com/office/drawing/2014/main" id="{0CB676CE-0BB1-3B4B-952C-51550FA57E87}"/>
              </a:ext>
            </a:extLst>
          </p:cNvPr>
          <p:cNvSpPr txBox="1"/>
          <p:nvPr/>
        </p:nvSpPr>
        <p:spPr>
          <a:xfrm>
            <a:off x="3352567" y="3729830"/>
            <a:ext cx="441147" cy="246221"/>
          </a:xfrm>
          <a:prstGeom prst="rect">
            <a:avLst/>
          </a:prstGeom>
          <a:noFill/>
        </p:spPr>
        <p:txBody>
          <a:bodyPr wrap="none" rtlCol="0">
            <a:spAutoFit/>
          </a:bodyPr>
          <a:lstStyle/>
          <a:p>
            <a:pPr algn="ctr"/>
            <a:r>
              <a:rPr kumimoji="1" lang="ja-JP" altLang="en-US" sz="1000">
                <a:solidFill>
                  <a:srgbClr val="404040"/>
                </a:solidFill>
                <a:latin typeface="Meiryo" panose="020B0604030504040204" pitchFamily="34" charset="-128"/>
                <a:ea typeface="Meiryo" panose="020B0604030504040204" pitchFamily="34" charset="-128"/>
              </a:rPr>
              <a:t>つか</a:t>
            </a:r>
            <a:endParaRPr kumimoji="1" lang="en-US" altLang="ja-JP" sz="1000" dirty="0">
              <a:solidFill>
                <a:srgbClr val="404040"/>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6E121334-EDCC-7A41-9FD1-8E65A46717F9}"/>
              </a:ext>
            </a:extLst>
          </p:cNvPr>
          <p:cNvSpPr txBox="1"/>
          <p:nvPr/>
        </p:nvSpPr>
        <p:spPr>
          <a:xfrm>
            <a:off x="6559278" y="3729830"/>
            <a:ext cx="829074"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せい      り</a:t>
            </a:r>
          </a:p>
        </p:txBody>
      </p:sp>
      <p:sp>
        <p:nvSpPr>
          <p:cNvPr id="14" name="テキスト ボックス 13">
            <a:extLst>
              <a:ext uri="{FF2B5EF4-FFF2-40B4-BE49-F238E27FC236}">
                <a16:creationId xmlns:a16="http://schemas.microsoft.com/office/drawing/2014/main" id="{62B81719-7FAC-A046-A238-EAA289F40C3F}"/>
              </a:ext>
            </a:extLst>
          </p:cNvPr>
          <p:cNvSpPr txBox="1"/>
          <p:nvPr/>
        </p:nvSpPr>
        <p:spPr>
          <a:xfrm>
            <a:off x="4665686" y="3729830"/>
            <a:ext cx="1558440" cy="246221"/>
          </a:xfrm>
          <a:prstGeom prst="rect">
            <a:avLst/>
          </a:prstGeom>
          <a:noFill/>
        </p:spPr>
        <p:txBody>
          <a:bodyPr wrap="none" rtlCol="0">
            <a:spAutoFit/>
          </a:bodyPr>
          <a:lstStyle/>
          <a:p>
            <a:r>
              <a:rPr kumimoji="1" lang="ja-JP" altLang="en-US" sz="1000" dirty="0">
                <a:solidFill>
                  <a:srgbClr val="404040"/>
                </a:solidFill>
                <a:latin typeface="Meiryo" panose="020B0604030504040204" pitchFamily="34" charset="-128"/>
                <a:ea typeface="Meiryo" panose="020B0604030504040204" pitchFamily="34" charset="-128"/>
              </a:rPr>
              <a:t>ひ    なん   こう    どう</a:t>
            </a:r>
          </a:p>
        </p:txBody>
      </p:sp>
      <p:pic>
        <p:nvPicPr>
          <p:cNvPr id="13" name="図 12">
            <a:extLst>
              <a:ext uri="{FF2B5EF4-FFF2-40B4-BE49-F238E27FC236}">
                <a16:creationId xmlns:a16="http://schemas.microsoft.com/office/drawing/2014/main" id="{9A472F3A-6E06-D241-9441-8B133F490701}"/>
              </a:ext>
            </a:extLst>
          </p:cNvPr>
          <p:cNvPicPr>
            <a:picLocks noChangeAspect="1"/>
          </p:cNvPicPr>
          <p:nvPr/>
        </p:nvPicPr>
        <p:blipFill>
          <a:blip r:embed="rId3"/>
          <a:stretch>
            <a:fillRect/>
          </a:stretch>
        </p:blipFill>
        <p:spPr>
          <a:xfrm>
            <a:off x="3976371" y="4742423"/>
            <a:ext cx="1191258" cy="1818715"/>
          </a:xfrm>
          <a:prstGeom prst="rect">
            <a:avLst/>
          </a:prstGeom>
        </p:spPr>
      </p:pic>
      <p:sp>
        <p:nvSpPr>
          <p:cNvPr id="16" name="テキスト プレースホルダー 1">
            <a:extLst>
              <a:ext uri="{FF2B5EF4-FFF2-40B4-BE49-F238E27FC236}">
                <a16:creationId xmlns:a16="http://schemas.microsoft.com/office/drawing/2014/main" id="{6B929E3C-3351-8E47-9F3E-22BD12B69D00}"/>
              </a:ext>
            </a:extLst>
          </p:cNvPr>
          <p:cNvSpPr>
            <a:spLocks noGrp="1"/>
          </p:cNvSpPr>
          <p:nvPr>
            <p:ph type="body" sz="quarter" idx="10"/>
          </p:nvPr>
        </p:nvSpPr>
        <p:spPr>
          <a:xfrm>
            <a:off x="1590357" y="338216"/>
            <a:ext cx="5963285" cy="629920"/>
          </a:xfrm>
        </p:spPr>
        <p:txBody>
          <a:bodyPr/>
          <a:lstStyle/>
          <a:p>
            <a:r>
              <a:rPr kumimoji="1" lang="ja-JP" altLang="en-US"/>
              <a:t>大雨の時にどう逃げる</a:t>
            </a:r>
          </a:p>
          <a:p>
            <a:endParaRPr kumimoji="1" lang="ja-JP" altLang="en-US"/>
          </a:p>
        </p:txBody>
      </p:sp>
      <p:sp>
        <p:nvSpPr>
          <p:cNvPr id="17" name="テキスト ボックス 16">
            <a:extLst>
              <a:ext uri="{FF2B5EF4-FFF2-40B4-BE49-F238E27FC236}">
                <a16:creationId xmlns:a16="http://schemas.microsoft.com/office/drawing/2014/main" id="{B89CC58E-B4FD-024C-A886-1BED46D3AA94}"/>
              </a:ext>
            </a:extLst>
          </p:cNvPr>
          <p:cNvSpPr txBox="1"/>
          <p:nvPr/>
        </p:nvSpPr>
        <p:spPr>
          <a:xfrm>
            <a:off x="2525328" y="172241"/>
            <a:ext cx="827471"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おお   あめ</a:t>
            </a:r>
          </a:p>
        </p:txBody>
      </p:sp>
      <p:sp>
        <p:nvSpPr>
          <p:cNvPr id="18" name="テキスト ボックス 17">
            <a:extLst>
              <a:ext uri="{FF2B5EF4-FFF2-40B4-BE49-F238E27FC236}">
                <a16:creationId xmlns:a16="http://schemas.microsoft.com/office/drawing/2014/main" id="{3393439C-4076-B74E-9216-FE00C6A2CE0D}"/>
              </a:ext>
            </a:extLst>
          </p:cNvPr>
          <p:cNvSpPr txBox="1"/>
          <p:nvPr/>
        </p:nvSpPr>
        <p:spPr>
          <a:xfrm>
            <a:off x="5434153" y="172241"/>
            <a:ext cx="31290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に</a:t>
            </a:r>
          </a:p>
        </p:txBody>
      </p:sp>
      <p:sp>
        <p:nvSpPr>
          <p:cNvPr id="19" name="テキスト ボックス 18">
            <a:extLst>
              <a:ext uri="{FF2B5EF4-FFF2-40B4-BE49-F238E27FC236}">
                <a16:creationId xmlns:a16="http://schemas.microsoft.com/office/drawing/2014/main" id="{A8CF70CC-A3FE-C346-8D24-874B90E1C890}"/>
              </a:ext>
            </a:extLst>
          </p:cNvPr>
          <p:cNvSpPr txBox="1"/>
          <p:nvPr/>
        </p:nvSpPr>
        <p:spPr>
          <a:xfrm>
            <a:off x="3741749" y="17224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とき</a:t>
            </a:r>
          </a:p>
        </p:txBody>
      </p:sp>
      <p:sp>
        <p:nvSpPr>
          <p:cNvPr id="15" name="テキスト ボックス 14">
            <a:extLst>
              <a:ext uri="{FF2B5EF4-FFF2-40B4-BE49-F238E27FC236}">
                <a16:creationId xmlns:a16="http://schemas.microsoft.com/office/drawing/2014/main" id="{5F3B2F1B-B222-4936-BB53-3CA5EA96C953}"/>
              </a:ext>
            </a:extLst>
          </p:cNvPr>
          <p:cNvSpPr txBox="1"/>
          <p:nvPr/>
        </p:nvSpPr>
        <p:spPr>
          <a:xfrm>
            <a:off x="7381879" y="5188566"/>
            <a:ext cx="1205779" cy="246221"/>
          </a:xfrm>
          <a:prstGeom prst="rect">
            <a:avLst/>
          </a:prstGeom>
          <a:noFill/>
        </p:spPr>
        <p:txBody>
          <a:bodyPr wrap="none" rtlCol="0">
            <a:spAutoFit/>
          </a:bodyPr>
          <a:lstStyle/>
          <a:p>
            <a:pPr algn="ctr"/>
            <a:r>
              <a:rPr kumimoji="1" lang="ja-JP" altLang="en-US" sz="1000" dirty="0">
                <a:solidFill>
                  <a:srgbClr val="404040"/>
                </a:solidFill>
                <a:latin typeface="Meiryo" panose="020B0604030504040204" pitchFamily="34" charset="-128"/>
                <a:ea typeface="Meiryo" panose="020B0604030504040204" pitchFamily="34" charset="-128"/>
              </a:rPr>
              <a:t>気象庁 令和</a:t>
            </a:r>
            <a:r>
              <a:rPr kumimoji="1" lang="en-US" altLang="ja-JP" sz="1000" dirty="0">
                <a:solidFill>
                  <a:srgbClr val="404040"/>
                </a:solidFill>
                <a:latin typeface="Meiryo" panose="020B0604030504040204" pitchFamily="34" charset="-128"/>
                <a:ea typeface="Meiryo" panose="020B0604030504040204" pitchFamily="34" charset="-128"/>
              </a:rPr>
              <a:t>3</a:t>
            </a:r>
            <a:r>
              <a:rPr kumimoji="1" lang="ja-JP" altLang="en-US" sz="1000" dirty="0">
                <a:solidFill>
                  <a:srgbClr val="404040"/>
                </a:solidFill>
                <a:latin typeface="Meiryo" panose="020B0604030504040204" pitchFamily="34" charset="-128"/>
                <a:ea typeface="Meiryo" panose="020B0604030504040204" pitchFamily="34" charset="-128"/>
              </a:rPr>
              <a:t>年春</a:t>
            </a:r>
          </a:p>
        </p:txBody>
      </p:sp>
    </p:spTree>
    <p:extLst>
      <p:ext uri="{BB962C8B-B14F-4D97-AF65-F5344CB8AC3E}">
        <p14:creationId xmlns:p14="http://schemas.microsoft.com/office/powerpoint/2010/main" val="953934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低い精度で自動的に生成された説明">
            <a:extLst>
              <a:ext uri="{FF2B5EF4-FFF2-40B4-BE49-F238E27FC236}">
                <a16:creationId xmlns:a16="http://schemas.microsoft.com/office/drawing/2014/main" id="{2AC2AF81-17C3-477B-88AE-A94DE2EB5FB5}"/>
              </a:ext>
            </a:extLst>
          </p:cNvPr>
          <p:cNvPicPr>
            <a:picLocks noChangeAspect="1"/>
          </p:cNvPicPr>
          <p:nvPr/>
        </p:nvPicPr>
        <p:blipFill rotWithShape="1">
          <a:blip r:embed="rId3">
            <a:alphaModFix/>
          </a:blip>
          <a:srcRect l="5470" t="2636" r="3743" b="74448"/>
          <a:stretch/>
        </p:blipFill>
        <p:spPr>
          <a:xfrm>
            <a:off x="358774" y="3568929"/>
            <a:ext cx="8410757" cy="1501065"/>
          </a:xfrm>
          <a:prstGeom prst="rect">
            <a:avLst/>
          </a:prstGeom>
        </p:spPr>
      </p:pic>
      <p:sp>
        <p:nvSpPr>
          <p:cNvPr id="49" name="角丸四角形吹き出し 48">
            <a:extLst>
              <a:ext uri="{FF2B5EF4-FFF2-40B4-BE49-F238E27FC236}">
                <a16:creationId xmlns:a16="http://schemas.microsoft.com/office/drawing/2014/main" id="{C9E307FE-959E-474C-99F4-09E5D9FAA384}"/>
              </a:ext>
            </a:extLst>
          </p:cNvPr>
          <p:cNvSpPr/>
          <p:nvPr/>
        </p:nvSpPr>
        <p:spPr>
          <a:xfrm>
            <a:off x="3884998" y="1157175"/>
            <a:ext cx="2386149" cy="1845189"/>
          </a:xfrm>
          <a:prstGeom prst="wedgeRoundRectCallout">
            <a:avLst>
              <a:gd name="adj1" fmla="val 21868"/>
              <a:gd name="adj2" fmla="val 64501"/>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50" name="角丸四角形吹き出し 49">
            <a:extLst>
              <a:ext uri="{FF2B5EF4-FFF2-40B4-BE49-F238E27FC236}">
                <a16:creationId xmlns:a16="http://schemas.microsoft.com/office/drawing/2014/main" id="{E212C089-0EB8-504C-8096-813EDA099D54}"/>
              </a:ext>
            </a:extLst>
          </p:cNvPr>
          <p:cNvSpPr/>
          <p:nvPr/>
        </p:nvSpPr>
        <p:spPr>
          <a:xfrm>
            <a:off x="6399893" y="1157175"/>
            <a:ext cx="2386149" cy="1845189"/>
          </a:xfrm>
          <a:prstGeom prst="wedgeRoundRectCallout">
            <a:avLst>
              <a:gd name="adj1" fmla="val 21868"/>
              <a:gd name="adj2" fmla="val 64501"/>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2" name="角丸四角形吹き出し 31">
            <a:extLst>
              <a:ext uri="{FF2B5EF4-FFF2-40B4-BE49-F238E27FC236}">
                <a16:creationId xmlns:a16="http://schemas.microsoft.com/office/drawing/2014/main" id="{F2401D4D-4D57-2E4E-BC38-470A9589B63B}"/>
              </a:ext>
            </a:extLst>
          </p:cNvPr>
          <p:cNvSpPr/>
          <p:nvPr/>
        </p:nvSpPr>
        <p:spPr>
          <a:xfrm>
            <a:off x="1374379" y="1157175"/>
            <a:ext cx="2386149" cy="1845189"/>
          </a:xfrm>
          <a:prstGeom prst="wedgeRoundRectCallout">
            <a:avLst>
              <a:gd name="adj1" fmla="val 21868"/>
              <a:gd name="adj2" fmla="val 64501"/>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1EBD5701-A4AC-534A-BE48-8ACB2FEC5765}"/>
              </a:ext>
            </a:extLst>
          </p:cNvPr>
          <p:cNvSpPr>
            <a:spLocks noGrp="1"/>
          </p:cNvSpPr>
          <p:nvPr>
            <p:ph type="body" sz="quarter" idx="10"/>
          </p:nvPr>
        </p:nvSpPr>
        <p:spPr/>
        <p:txBody>
          <a:bodyPr/>
          <a:lstStyle/>
          <a:p>
            <a:r>
              <a:rPr kumimoji="1" lang="ja-JP" altLang="en-US" sz="2800"/>
              <a:t>あなたの災害リスクを記入</a:t>
            </a:r>
          </a:p>
        </p:txBody>
      </p:sp>
      <p:sp>
        <p:nvSpPr>
          <p:cNvPr id="3" name="テキスト プレースホルダー 2">
            <a:extLst>
              <a:ext uri="{FF2B5EF4-FFF2-40B4-BE49-F238E27FC236}">
                <a16:creationId xmlns:a16="http://schemas.microsoft.com/office/drawing/2014/main" id="{7B20DB5C-444B-1D4E-9880-A0BEE33926BB}"/>
              </a:ext>
            </a:extLst>
          </p:cNvPr>
          <p:cNvSpPr>
            <a:spLocks noGrp="1"/>
          </p:cNvSpPr>
          <p:nvPr>
            <p:ph type="body" sz="quarter" idx="11"/>
          </p:nvPr>
        </p:nvSpPr>
        <p:spPr/>
        <p:txBody>
          <a:bodyPr/>
          <a:lstStyle/>
          <a:p>
            <a:r>
              <a:rPr kumimoji="1" lang="en-US" altLang="ja-JP" dirty="0"/>
              <a:t>10</a:t>
            </a:r>
            <a:endParaRPr kumimoji="1" lang="ja-JP" altLang="en-US"/>
          </a:p>
        </p:txBody>
      </p:sp>
      <p:sp>
        <p:nvSpPr>
          <p:cNvPr id="5" name="テキスト プレースホルダー 4">
            <a:extLst>
              <a:ext uri="{FF2B5EF4-FFF2-40B4-BE49-F238E27FC236}">
                <a16:creationId xmlns:a16="http://schemas.microsoft.com/office/drawing/2014/main" id="{80EF7BB4-3D98-9D4C-8C69-F617CCE2D6C0}"/>
              </a:ext>
            </a:extLst>
          </p:cNvPr>
          <p:cNvSpPr>
            <a:spLocks noGrp="1"/>
          </p:cNvSpPr>
          <p:nvPr>
            <p:ph type="body" sz="quarter" idx="13"/>
          </p:nvPr>
        </p:nvSpPr>
        <p:spPr/>
        <p:txBody>
          <a:bodyPr/>
          <a:lstStyle/>
          <a:p>
            <a:endParaRPr kumimoji="1" lang="ja-JP" altLang="en-US" dirty="0"/>
          </a:p>
        </p:txBody>
      </p:sp>
      <p:sp>
        <p:nvSpPr>
          <p:cNvPr id="8" name="テキスト ボックス 7">
            <a:extLst>
              <a:ext uri="{FF2B5EF4-FFF2-40B4-BE49-F238E27FC236}">
                <a16:creationId xmlns:a16="http://schemas.microsoft.com/office/drawing/2014/main" id="{BDE2B752-D2B7-9749-9352-E625EF921453}"/>
              </a:ext>
            </a:extLst>
          </p:cNvPr>
          <p:cNvSpPr txBox="1"/>
          <p:nvPr/>
        </p:nvSpPr>
        <p:spPr>
          <a:xfrm>
            <a:off x="140373" y="3077605"/>
            <a:ext cx="1451295" cy="517065"/>
          </a:xfrm>
          <a:prstGeom prst="rect">
            <a:avLst/>
          </a:prstGeom>
          <a:noFill/>
        </p:spPr>
        <p:txBody>
          <a:bodyPr wrap="square" rtlCol="0">
            <a:spAutoFit/>
          </a:bodyPr>
          <a:lstStyle/>
          <a:p>
            <a:pPr algn="ctr">
              <a:lnSpc>
                <a:spcPct val="120000"/>
              </a:lnSpc>
            </a:pPr>
            <a:r>
              <a:rPr lang="ja-JP" altLang="en-US" sz="2400" b="1" dirty="0">
                <a:solidFill>
                  <a:srgbClr val="404040"/>
                </a:solidFill>
                <a:latin typeface="メイリオ" panose="020B0604030504040204" pitchFamily="50" charset="-128"/>
                <a:ea typeface="メイリオ" panose="020B0604030504040204" pitchFamily="50" charset="-128"/>
              </a:rPr>
              <a:t>記入例</a:t>
            </a:r>
            <a:endParaRPr lang="en-US" altLang="ja-JP" sz="2400" b="1" dirty="0">
              <a:solidFill>
                <a:srgbClr val="40404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AE8D8AFF-1A43-E04A-B6D6-A377E8497A52}"/>
              </a:ext>
            </a:extLst>
          </p:cNvPr>
          <p:cNvSpPr txBox="1"/>
          <p:nvPr/>
        </p:nvSpPr>
        <p:spPr>
          <a:xfrm>
            <a:off x="476049" y="3004508"/>
            <a:ext cx="827150" cy="146194"/>
          </a:xfrm>
          <a:prstGeom prst="rect">
            <a:avLst/>
          </a:prstGeom>
          <a:noFill/>
        </p:spPr>
        <p:txBody>
          <a:bodyPr wrap="none" lIns="0" tIns="0" rIns="0" bIns="0" rtlCol="0">
            <a:spAutoFit/>
          </a:bodyPr>
          <a:lstStyle/>
          <a:p>
            <a:pPr>
              <a:lnSpc>
                <a:spcPts val="1200"/>
              </a:lnSpc>
            </a:pPr>
            <a:r>
              <a:rPr lang="ja-JP" altLang="en-US" sz="800">
                <a:solidFill>
                  <a:srgbClr val="404040"/>
                </a:solidFill>
                <a:latin typeface="メイリオ" panose="020B0604030504040204" pitchFamily="50" charset="-128"/>
                <a:ea typeface="メイリオ" panose="020B0604030504040204" pitchFamily="50" charset="-128"/>
              </a:rPr>
              <a:t>き    にゅう  </a:t>
            </a:r>
            <a:r>
              <a:rPr lang="ja-JP" altLang="en-US" sz="800" dirty="0">
                <a:solidFill>
                  <a:srgbClr val="404040"/>
                </a:solidFill>
                <a:latin typeface="メイリオ" panose="020B0604030504040204" pitchFamily="50" charset="-128"/>
                <a:ea typeface="メイリオ" panose="020B0604030504040204" pitchFamily="50" charset="-128"/>
              </a:rPr>
              <a:t>れい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pic>
        <p:nvPicPr>
          <p:cNvPr id="27" name="図 26">
            <a:extLst>
              <a:ext uri="{FF2B5EF4-FFF2-40B4-BE49-F238E27FC236}">
                <a16:creationId xmlns:a16="http://schemas.microsoft.com/office/drawing/2014/main" id="{28650579-58B1-C941-9744-203876E78A8F}"/>
              </a:ext>
            </a:extLst>
          </p:cNvPr>
          <p:cNvPicPr>
            <a:picLocks noChangeAspect="1"/>
          </p:cNvPicPr>
          <p:nvPr/>
        </p:nvPicPr>
        <p:blipFill>
          <a:blip r:embed="rId4"/>
          <a:stretch>
            <a:fillRect/>
          </a:stretch>
        </p:blipFill>
        <p:spPr>
          <a:xfrm>
            <a:off x="1667453" y="1631889"/>
            <a:ext cx="1800000" cy="1278863"/>
          </a:xfrm>
          <a:prstGeom prst="rect">
            <a:avLst/>
          </a:prstGeom>
        </p:spPr>
      </p:pic>
      <p:pic>
        <p:nvPicPr>
          <p:cNvPr id="29" name="図 28">
            <a:extLst>
              <a:ext uri="{FF2B5EF4-FFF2-40B4-BE49-F238E27FC236}">
                <a16:creationId xmlns:a16="http://schemas.microsoft.com/office/drawing/2014/main" id="{36ADADD7-41CD-E243-9FA0-4F0255D3310D}"/>
              </a:ext>
            </a:extLst>
          </p:cNvPr>
          <p:cNvPicPr>
            <a:picLocks noChangeAspect="1"/>
          </p:cNvPicPr>
          <p:nvPr/>
        </p:nvPicPr>
        <p:blipFill>
          <a:blip r:embed="rId5"/>
          <a:stretch>
            <a:fillRect/>
          </a:stretch>
        </p:blipFill>
        <p:spPr>
          <a:xfrm>
            <a:off x="4021157" y="1449279"/>
            <a:ext cx="2088000" cy="1392000"/>
          </a:xfrm>
          <a:prstGeom prst="rect">
            <a:avLst/>
          </a:prstGeom>
        </p:spPr>
      </p:pic>
      <p:pic>
        <p:nvPicPr>
          <p:cNvPr id="31" name="図 30">
            <a:extLst>
              <a:ext uri="{FF2B5EF4-FFF2-40B4-BE49-F238E27FC236}">
                <a16:creationId xmlns:a16="http://schemas.microsoft.com/office/drawing/2014/main" id="{9DC5BC59-6F61-AB4B-98E9-F23F1F5EF223}"/>
              </a:ext>
            </a:extLst>
          </p:cNvPr>
          <p:cNvPicPr>
            <a:picLocks noChangeAspect="1"/>
          </p:cNvPicPr>
          <p:nvPr/>
        </p:nvPicPr>
        <p:blipFill>
          <a:blip r:embed="rId6"/>
          <a:stretch>
            <a:fillRect/>
          </a:stretch>
        </p:blipFill>
        <p:spPr>
          <a:xfrm>
            <a:off x="6565717" y="1449279"/>
            <a:ext cx="2088000" cy="1392000"/>
          </a:xfrm>
          <a:prstGeom prst="rect">
            <a:avLst/>
          </a:prstGeom>
        </p:spPr>
      </p:pic>
      <p:sp>
        <p:nvSpPr>
          <p:cNvPr id="33" name="テキスト ボックス 32">
            <a:extLst>
              <a:ext uri="{FF2B5EF4-FFF2-40B4-BE49-F238E27FC236}">
                <a16:creationId xmlns:a16="http://schemas.microsoft.com/office/drawing/2014/main" id="{19FFD269-98A4-3F4F-8D0C-751609A8BA01}"/>
              </a:ext>
            </a:extLst>
          </p:cNvPr>
          <p:cNvSpPr txBox="1"/>
          <p:nvPr/>
        </p:nvSpPr>
        <p:spPr>
          <a:xfrm>
            <a:off x="1962159" y="1294395"/>
            <a:ext cx="1210588" cy="400110"/>
          </a:xfrm>
          <a:prstGeom prst="rect">
            <a:avLst/>
          </a:prstGeom>
          <a:noFill/>
        </p:spPr>
        <p:txBody>
          <a:bodyPr wrap="none" rtlCol="0">
            <a:spAutoFit/>
          </a:bodyPr>
          <a:lstStyle/>
          <a:p>
            <a:pPr algn="ctr"/>
            <a:r>
              <a:rPr kumimoji="1" lang="ja-JP" altLang="en-US" sz="2000" b="1">
                <a:solidFill>
                  <a:srgbClr val="404040"/>
                </a:solidFill>
              </a:rPr>
              <a:t>川の近く</a:t>
            </a:r>
          </a:p>
        </p:txBody>
      </p:sp>
      <p:pic>
        <p:nvPicPr>
          <p:cNvPr id="44" name="図 43">
            <a:extLst>
              <a:ext uri="{FF2B5EF4-FFF2-40B4-BE49-F238E27FC236}">
                <a16:creationId xmlns:a16="http://schemas.microsoft.com/office/drawing/2014/main" id="{81BD0D39-B786-1E40-9735-5DC07815DF7B}"/>
              </a:ext>
            </a:extLst>
          </p:cNvPr>
          <p:cNvPicPr>
            <a:picLocks noChangeAspect="1"/>
          </p:cNvPicPr>
          <p:nvPr/>
        </p:nvPicPr>
        <p:blipFill>
          <a:blip r:embed="rId7"/>
          <a:stretch>
            <a:fillRect/>
          </a:stretch>
        </p:blipFill>
        <p:spPr>
          <a:xfrm>
            <a:off x="335467" y="4686243"/>
            <a:ext cx="900000" cy="1800000"/>
          </a:xfrm>
          <a:prstGeom prst="rect">
            <a:avLst/>
          </a:prstGeom>
        </p:spPr>
      </p:pic>
      <p:pic>
        <p:nvPicPr>
          <p:cNvPr id="45" name="図 44">
            <a:extLst>
              <a:ext uri="{FF2B5EF4-FFF2-40B4-BE49-F238E27FC236}">
                <a16:creationId xmlns:a16="http://schemas.microsoft.com/office/drawing/2014/main" id="{CE4661A9-BC1B-4F42-96FF-F5E956343FA9}"/>
              </a:ext>
            </a:extLst>
          </p:cNvPr>
          <p:cNvPicPr>
            <a:picLocks noChangeAspect="1"/>
          </p:cNvPicPr>
          <p:nvPr/>
        </p:nvPicPr>
        <p:blipFill>
          <a:blip r:embed="rId8"/>
          <a:stretch>
            <a:fillRect/>
          </a:stretch>
        </p:blipFill>
        <p:spPr>
          <a:xfrm>
            <a:off x="1224249" y="5691838"/>
            <a:ext cx="7380000" cy="813970"/>
          </a:xfrm>
          <a:prstGeom prst="rect">
            <a:avLst/>
          </a:prstGeom>
        </p:spPr>
      </p:pic>
      <p:sp>
        <p:nvSpPr>
          <p:cNvPr id="46" name="テキスト ボックス 45">
            <a:extLst>
              <a:ext uri="{FF2B5EF4-FFF2-40B4-BE49-F238E27FC236}">
                <a16:creationId xmlns:a16="http://schemas.microsoft.com/office/drawing/2014/main" id="{B5F08E38-822C-084F-BD14-EE1BE05D4EDB}"/>
              </a:ext>
            </a:extLst>
          </p:cNvPr>
          <p:cNvSpPr txBox="1"/>
          <p:nvPr/>
        </p:nvSpPr>
        <p:spPr>
          <a:xfrm>
            <a:off x="1867310" y="5867582"/>
            <a:ext cx="5579941" cy="45781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あなたの災害リスクを記入しましょう！</a:t>
            </a:r>
          </a:p>
        </p:txBody>
      </p:sp>
      <p:sp>
        <p:nvSpPr>
          <p:cNvPr id="47" name="テキスト ボックス 46">
            <a:extLst>
              <a:ext uri="{FF2B5EF4-FFF2-40B4-BE49-F238E27FC236}">
                <a16:creationId xmlns:a16="http://schemas.microsoft.com/office/drawing/2014/main" id="{52A10FE9-1BC0-D744-AD77-E5B0BC6E717C}"/>
              </a:ext>
            </a:extLst>
          </p:cNvPr>
          <p:cNvSpPr txBox="1"/>
          <p:nvPr/>
        </p:nvSpPr>
        <p:spPr>
          <a:xfrm>
            <a:off x="2911758" y="577407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sp>
        <p:nvSpPr>
          <p:cNvPr id="48" name="テキスト ボックス 47">
            <a:extLst>
              <a:ext uri="{FF2B5EF4-FFF2-40B4-BE49-F238E27FC236}">
                <a16:creationId xmlns:a16="http://schemas.microsoft.com/office/drawing/2014/main" id="{FA293FE0-4C81-6642-A780-E60EAFA03DCB}"/>
              </a:ext>
            </a:extLst>
          </p:cNvPr>
          <p:cNvSpPr txBox="1"/>
          <p:nvPr/>
        </p:nvSpPr>
        <p:spPr>
          <a:xfrm>
            <a:off x="4445284"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き  にゅう</a:t>
            </a:r>
          </a:p>
        </p:txBody>
      </p:sp>
      <p:sp>
        <p:nvSpPr>
          <p:cNvPr id="51" name="テキスト ボックス 50">
            <a:extLst>
              <a:ext uri="{FF2B5EF4-FFF2-40B4-BE49-F238E27FC236}">
                <a16:creationId xmlns:a16="http://schemas.microsoft.com/office/drawing/2014/main" id="{A92027BF-1C06-E745-B866-82CBF612824A}"/>
              </a:ext>
            </a:extLst>
          </p:cNvPr>
          <p:cNvSpPr txBox="1"/>
          <p:nvPr/>
        </p:nvSpPr>
        <p:spPr>
          <a:xfrm>
            <a:off x="2077755" y="1175415"/>
            <a:ext cx="718145" cy="146194"/>
          </a:xfrm>
          <a:prstGeom prst="rect">
            <a:avLst/>
          </a:prstGeom>
          <a:noFill/>
        </p:spPr>
        <p:txBody>
          <a:bodyPr wrap="none" lIns="0" tIns="0" rIns="0" bIns="0" rtlCol="0">
            <a:spAutoFit/>
          </a:bodyPr>
          <a:lstStyle/>
          <a:p>
            <a:pPr>
              <a:lnSpc>
                <a:spcPts val="1200"/>
              </a:lnSpc>
            </a:pPr>
            <a:r>
              <a:rPr lang="ja-JP" altLang="en-US" sz="800">
                <a:solidFill>
                  <a:srgbClr val="404040"/>
                </a:solidFill>
                <a:latin typeface="メイリオ" panose="020B0604030504040204" pitchFamily="50" charset="-128"/>
                <a:ea typeface="メイリオ" panose="020B0604030504040204" pitchFamily="50" charset="-128"/>
              </a:rPr>
              <a:t>かわ　　　ちか</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884B0CB9-3A88-2346-8BE1-13C1381D31A5}"/>
              </a:ext>
            </a:extLst>
          </p:cNvPr>
          <p:cNvSpPr txBox="1"/>
          <p:nvPr/>
        </p:nvSpPr>
        <p:spPr>
          <a:xfrm>
            <a:off x="3930920" y="1294395"/>
            <a:ext cx="2236511" cy="400110"/>
          </a:xfrm>
          <a:prstGeom prst="rect">
            <a:avLst/>
          </a:prstGeom>
          <a:noFill/>
        </p:spPr>
        <p:txBody>
          <a:bodyPr wrap="none" rtlCol="0">
            <a:spAutoFit/>
          </a:bodyPr>
          <a:lstStyle/>
          <a:p>
            <a:pPr algn="ctr"/>
            <a:r>
              <a:rPr kumimoji="1" lang="ja-JP" altLang="en-US" sz="2000" b="1">
                <a:solidFill>
                  <a:srgbClr val="404040"/>
                </a:solidFill>
              </a:rPr>
              <a:t>周囲より低い場所</a:t>
            </a:r>
          </a:p>
        </p:txBody>
      </p:sp>
      <p:sp>
        <p:nvSpPr>
          <p:cNvPr id="53" name="テキスト ボックス 52">
            <a:extLst>
              <a:ext uri="{FF2B5EF4-FFF2-40B4-BE49-F238E27FC236}">
                <a16:creationId xmlns:a16="http://schemas.microsoft.com/office/drawing/2014/main" id="{BE431992-8273-0541-89D0-3392153D155A}"/>
              </a:ext>
            </a:extLst>
          </p:cNvPr>
          <p:cNvSpPr txBox="1"/>
          <p:nvPr/>
        </p:nvSpPr>
        <p:spPr>
          <a:xfrm>
            <a:off x="4078479" y="1175415"/>
            <a:ext cx="1952458"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しゅうい　　　　　　ひく　　　ば   しょ</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54B57328-AE75-2B48-86AD-956B9A32F0E6}"/>
              </a:ext>
            </a:extLst>
          </p:cNvPr>
          <p:cNvSpPr txBox="1"/>
          <p:nvPr/>
        </p:nvSpPr>
        <p:spPr>
          <a:xfrm>
            <a:off x="6876183" y="1294395"/>
            <a:ext cx="1467068" cy="400110"/>
          </a:xfrm>
          <a:prstGeom prst="rect">
            <a:avLst/>
          </a:prstGeom>
          <a:noFill/>
        </p:spPr>
        <p:txBody>
          <a:bodyPr wrap="none" rtlCol="0">
            <a:spAutoFit/>
          </a:bodyPr>
          <a:lstStyle/>
          <a:p>
            <a:pPr algn="ctr"/>
            <a:r>
              <a:rPr kumimoji="1" lang="ja-JP" altLang="en-US" sz="2000" b="1">
                <a:solidFill>
                  <a:srgbClr val="404040"/>
                </a:solidFill>
              </a:rPr>
              <a:t>がけの近く</a:t>
            </a:r>
          </a:p>
        </p:txBody>
      </p:sp>
      <p:sp>
        <p:nvSpPr>
          <p:cNvPr id="55" name="テキスト ボックス 54">
            <a:extLst>
              <a:ext uri="{FF2B5EF4-FFF2-40B4-BE49-F238E27FC236}">
                <a16:creationId xmlns:a16="http://schemas.microsoft.com/office/drawing/2014/main" id="{45D6F62E-F4D2-6A4B-876B-91EF8CDDD194}"/>
              </a:ext>
            </a:extLst>
          </p:cNvPr>
          <p:cNvSpPr txBox="1"/>
          <p:nvPr/>
        </p:nvSpPr>
        <p:spPr>
          <a:xfrm>
            <a:off x="7743494" y="1175415"/>
            <a:ext cx="307777" cy="146194"/>
          </a:xfrm>
          <a:prstGeom prst="rect">
            <a:avLst/>
          </a:prstGeom>
          <a:noFill/>
        </p:spPr>
        <p:txBody>
          <a:bodyPr wrap="none" lIns="0" tIns="0" rIns="0" bIns="0" rtlCol="0">
            <a:spAutoFit/>
          </a:bodyPr>
          <a:lstStyle/>
          <a:p>
            <a:pPr>
              <a:lnSpc>
                <a:spcPts val="1200"/>
              </a:lnSpc>
            </a:pPr>
            <a:r>
              <a:rPr lang="ja-JP" altLang="en-US" sz="800">
                <a:solidFill>
                  <a:srgbClr val="404040"/>
                </a:solidFill>
                <a:latin typeface="メイリオ" panose="020B0604030504040204" pitchFamily="50" charset="-128"/>
                <a:ea typeface="メイリオ" panose="020B0604030504040204" pitchFamily="50" charset="-128"/>
              </a:rPr>
              <a:t>ちか</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8D9FDEBB-3C40-1745-90FF-0E5EDD54B4CE}"/>
              </a:ext>
            </a:extLst>
          </p:cNvPr>
          <p:cNvSpPr txBox="1"/>
          <p:nvPr/>
        </p:nvSpPr>
        <p:spPr>
          <a:xfrm>
            <a:off x="6852697" y="4447052"/>
            <a:ext cx="426720" cy="261610"/>
          </a:xfrm>
          <a:prstGeom prst="rect">
            <a:avLst/>
          </a:prstGeom>
          <a:noFill/>
        </p:spPr>
        <p:txBody>
          <a:bodyPr wrap="none" rtlCol="0">
            <a:spAutoFit/>
          </a:bodyPr>
          <a:lstStyle/>
          <a:p>
            <a:r>
              <a:rPr kumimoji="1" lang="en-US" altLang="ja-JP" sz="1100" b="1" dirty="0">
                <a:solidFill>
                  <a:srgbClr val="FF0000"/>
                </a:solidFill>
                <a:latin typeface="メイリオ" pitchFamily="50" charset="-128"/>
                <a:ea typeface="メイリオ" pitchFamily="50" charset="-128"/>
              </a:rPr>
              <a:t>3.0</a:t>
            </a:r>
            <a:endParaRPr kumimoji="1" lang="ja-JP" altLang="en-US" sz="1100" dirty="0"/>
          </a:p>
        </p:txBody>
      </p:sp>
      <p:sp>
        <p:nvSpPr>
          <p:cNvPr id="57" name="テキスト ボックス 56">
            <a:extLst>
              <a:ext uri="{FF2B5EF4-FFF2-40B4-BE49-F238E27FC236}">
                <a16:creationId xmlns:a16="http://schemas.microsoft.com/office/drawing/2014/main" id="{D6A18510-B4C1-8840-8123-DE6D8701F530}"/>
              </a:ext>
            </a:extLst>
          </p:cNvPr>
          <p:cNvSpPr txBox="1"/>
          <p:nvPr/>
        </p:nvSpPr>
        <p:spPr>
          <a:xfrm rot="608356">
            <a:off x="5953726" y="4393191"/>
            <a:ext cx="184346" cy="184666"/>
          </a:xfrm>
          <a:prstGeom prst="rect">
            <a:avLst/>
          </a:prstGeom>
          <a:noFill/>
        </p:spPr>
        <p:txBody>
          <a:bodyPr wrap="none" lIns="0" tIns="0" rIns="0" bIns="0" rtlCol="0">
            <a:spAutoFit/>
          </a:bodyPr>
          <a:lstStyle/>
          <a:p>
            <a:pPr>
              <a:lnSpc>
                <a:spcPts val="1200"/>
              </a:lnSpc>
            </a:pPr>
            <a:r>
              <a:rPr kumimoji="1" lang="ja-JP" altLang="en-US" dirty="0">
                <a:solidFill>
                  <a:srgbClr val="FF0000"/>
                </a:solidFill>
                <a:latin typeface="メイリオ" panose="020B0604030504040204" pitchFamily="50" charset="-128"/>
                <a:ea typeface="メイリオ" panose="020B0604030504040204" pitchFamily="50" charset="-128"/>
              </a:rPr>
              <a:t>✔</a:t>
            </a:r>
          </a:p>
        </p:txBody>
      </p:sp>
      <p:sp>
        <p:nvSpPr>
          <p:cNvPr id="58" name="テキスト ボックス 57">
            <a:extLst>
              <a:ext uri="{FF2B5EF4-FFF2-40B4-BE49-F238E27FC236}">
                <a16:creationId xmlns:a16="http://schemas.microsoft.com/office/drawing/2014/main" id="{772D7D2E-586A-144D-81D9-64320091CA83}"/>
              </a:ext>
            </a:extLst>
          </p:cNvPr>
          <p:cNvSpPr txBox="1"/>
          <p:nvPr/>
        </p:nvSpPr>
        <p:spPr>
          <a:xfrm rot="608356">
            <a:off x="7818071" y="4393191"/>
            <a:ext cx="167587" cy="184666"/>
          </a:xfrm>
          <a:prstGeom prst="rect">
            <a:avLst/>
          </a:prstGeom>
          <a:noFill/>
        </p:spPr>
        <p:txBody>
          <a:bodyPr wrap="none" lIns="0" tIns="0" rIns="0" bIns="0" rtlCol="0">
            <a:spAutoFit/>
          </a:bodyPr>
          <a:lstStyle/>
          <a:p>
            <a:pPr>
              <a:lnSpc>
                <a:spcPts val="1200"/>
              </a:lnSpc>
            </a:pPr>
            <a:r>
              <a:rPr kumimoji="1" lang="ja-JP" altLang="en-US" dirty="0">
                <a:solidFill>
                  <a:srgbClr val="FF0000"/>
                </a:solidFill>
                <a:latin typeface="メイリオ" panose="020B0604030504040204" pitchFamily="50" charset="-128"/>
                <a:ea typeface="メイリオ" panose="020B0604030504040204" pitchFamily="50" charset="-128"/>
              </a:rPr>
              <a:t>✔</a:t>
            </a:r>
          </a:p>
        </p:txBody>
      </p:sp>
      <p:sp>
        <p:nvSpPr>
          <p:cNvPr id="59" name="テキスト ボックス 58">
            <a:extLst>
              <a:ext uri="{FF2B5EF4-FFF2-40B4-BE49-F238E27FC236}">
                <a16:creationId xmlns:a16="http://schemas.microsoft.com/office/drawing/2014/main" id="{0583BDED-794B-B34A-B6DB-93FAEEDD1190}"/>
              </a:ext>
            </a:extLst>
          </p:cNvPr>
          <p:cNvSpPr txBox="1"/>
          <p:nvPr/>
        </p:nvSpPr>
        <p:spPr>
          <a:xfrm rot="608356">
            <a:off x="4535516" y="4114401"/>
            <a:ext cx="184346" cy="184666"/>
          </a:xfrm>
          <a:prstGeom prst="rect">
            <a:avLst/>
          </a:prstGeom>
          <a:noFill/>
        </p:spPr>
        <p:txBody>
          <a:bodyPr wrap="none" lIns="0" tIns="0" rIns="0" bIns="0" rtlCol="0">
            <a:spAutoFit/>
          </a:bodyPr>
          <a:lstStyle/>
          <a:p>
            <a:pPr>
              <a:lnSpc>
                <a:spcPts val="1200"/>
              </a:lnSpc>
            </a:pPr>
            <a:r>
              <a:rPr kumimoji="1" lang="ja-JP" altLang="en-US" dirty="0">
                <a:solidFill>
                  <a:srgbClr val="FF0000"/>
                </a:solidFill>
                <a:latin typeface="メイリオ" panose="020B0604030504040204" pitchFamily="50" charset="-128"/>
                <a:ea typeface="メイリオ" panose="020B0604030504040204" pitchFamily="50" charset="-128"/>
              </a:rPr>
              <a:t>✔</a:t>
            </a:r>
          </a:p>
        </p:txBody>
      </p:sp>
      <p:sp>
        <p:nvSpPr>
          <p:cNvPr id="60" name="テキスト ボックス 59">
            <a:extLst>
              <a:ext uri="{FF2B5EF4-FFF2-40B4-BE49-F238E27FC236}">
                <a16:creationId xmlns:a16="http://schemas.microsoft.com/office/drawing/2014/main" id="{897AC51C-A001-914B-98B9-24D64C712B1C}"/>
              </a:ext>
            </a:extLst>
          </p:cNvPr>
          <p:cNvSpPr txBox="1"/>
          <p:nvPr/>
        </p:nvSpPr>
        <p:spPr>
          <a:xfrm>
            <a:off x="3815175"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endParaRPr kumimoji="1" lang="en-US" altLang="ja-JP" sz="1000" dirty="0">
              <a:latin typeface="Meiryo" panose="020B0604030504040204" pitchFamily="34" charset="-128"/>
              <a:ea typeface="Meiryo" panose="020B0604030504040204" pitchFamily="34" charset="-128"/>
            </a:endParaRPr>
          </a:p>
        </p:txBody>
      </p:sp>
      <p:sp>
        <p:nvSpPr>
          <p:cNvPr id="61" name="テキスト ボックス 60">
            <a:extLst>
              <a:ext uri="{FF2B5EF4-FFF2-40B4-BE49-F238E27FC236}">
                <a16:creationId xmlns:a16="http://schemas.microsoft.com/office/drawing/2014/main" id="{76CEFC7F-5606-D747-920D-914BCC167732}"/>
              </a:ext>
            </a:extLst>
          </p:cNvPr>
          <p:cNvSpPr txBox="1"/>
          <p:nvPr/>
        </p:nvSpPr>
        <p:spPr>
          <a:xfrm>
            <a:off x="6002169"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き  にゅう</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75262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7A2CA61-5FA3-7A41-BFDC-D075CE62C65E}"/>
              </a:ext>
            </a:extLst>
          </p:cNvPr>
          <p:cNvSpPr>
            <a:spLocks noGrp="1"/>
          </p:cNvSpPr>
          <p:nvPr>
            <p:ph type="body" sz="quarter" idx="11"/>
          </p:nvPr>
        </p:nvSpPr>
        <p:spPr/>
        <p:txBody>
          <a:bodyPr/>
          <a:lstStyle/>
          <a:p>
            <a:r>
              <a:rPr kumimoji="1" lang="en-US" altLang="ja-JP" dirty="0"/>
              <a:t>11</a:t>
            </a:r>
          </a:p>
        </p:txBody>
      </p:sp>
      <p:sp>
        <p:nvSpPr>
          <p:cNvPr id="3" name="テキスト プレースホルダー 2">
            <a:extLst>
              <a:ext uri="{FF2B5EF4-FFF2-40B4-BE49-F238E27FC236}">
                <a16:creationId xmlns:a16="http://schemas.microsoft.com/office/drawing/2014/main" id="{1EC240DE-C6BB-5C4B-80B5-071A081FFD40}"/>
              </a:ext>
            </a:extLst>
          </p:cNvPr>
          <p:cNvSpPr>
            <a:spLocks noGrp="1"/>
          </p:cNvSpPr>
          <p:nvPr>
            <p:ph type="body" sz="quarter" idx="10"/>
          </p:nvPr>
        </p:nvSpPr>
        <p:spPr>
          <a:xfrm>
            <a:off x="0" y="386404"/>
            <a:ext cx="9144000" cy="485140"/>
          </a:xfrm>
        </p:spPr>
        <p:txBody>
          <a:bodyPr/>
          <a:lstStyle/>
          <a:p>
            <a:r>
              <a:rPr kumimoji="1" lang="ja-JP" altLang="en-US" sz="2800"/>
              <a:t>災害リスクがある場合、どうしたらよいでしょうか？</a:t>
            </a:r>
          </a:p>
        </p:txBody>
      </p:sp>
      <p:sp>
        <p:nvSpPr>
          <p:cNvPr id="5" name="テキスト プレースホルダー 4">
            <a:extLst>
              <a:ext uri="{FF2B5EF4-FFF2-40B4-BE49-F238E27FC236}">
                <a16:creationId xmlns:a16="http://schemas.microsoft.com/office/drawing/2014/main" id="{F72C55D3-5BC0-7546-B2EF-88E99BED3AF3}"/>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EEB077C6-BF4E-9D40-8DF6-B843CA1115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37806" y="2096151"/>
            <a:ext cx="5252208" cy="2665698"/>
          </a:xfrm>
          <a:prstGeom prst="rect">
            <a:avLst/>
          </a:prstGeom>
        </p:spPr>
      </p:pic>
      <p:sp>
        <p:nvSpPr>
          <p:cNvPr id="7" name="円/楕円 6">
            <a:extLst>
              <a:ext uri="{FF2B5EF4-FFF2-40B4-BE49-F238E27FC236}">
                <a16:creationId xmlns:a16="http://schemas.microsoft.com/office/drawing/2014/main" id="{A56052C9-837C-D848-9065-8BAD7F9A86E8}"/>
              </a:ext>
            </a:extLst>
          </p:cNvPr>
          <p:cNvSpPr/>
          <p:nvPr/>
        </p:nvSpPr>
        <p:spPr>
          <a:xfrm>
            <a:off x="4093023" y="3422465"/>
            <a:ext cx="853446" cy="853446"/>
          </a:xfrm>
          <a:prstGeom prst="ellipse">
            <a:avLst/>
          </a:prstGeom>
          <a:noFill/>
          <a:ln w="50800">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FF849933-097D-884C-9AF4-DAE4A73B232D}"/>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9" name="テキスト ボックス 8">
            <a:extLst>
              <a:ext uri="{FF2B5EF4-FFF2-40B4-BE49-F238E27FC236}">
                <a16:creationId xmlns:a16="http://schemas.microsoft.com/office/drawing/2014/main" id="{6B75F91E-8EF5-BB4A-B065-671CC1705101}"/>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「難」を「避」ける、つまり、</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「避難」が必要です！</a:t>
            </a:r>
          </a:p>
        </p:txBody>
      </p:sp>
      <p:sp>
        <p:nvSpPr>
          <p:cNvPr id="10" name="テキスト ボックス 9">
            <a:extLst>
              <a:ext uri="{FF2B5EF4-FFF2-40B4-BE49-F238E27FC236}">
                <a16:creationId xmlns:a16="http://schemas.microsoft.com/office/drawing/2014/main" id="{2F476FBF-3D5C-9748-8034-BA5563C44A64}"/>
              </a:ext>
            </a:extLst>
          </p:cNvPr>
          <p:cNvSpPr txBox="1"/>
          <p:nvPr/>
        </p:nvSpPr>
        <p:spPr>
          <a:xfrm>
            <a:off x="2149112"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なん</a:t>
            </a:r>
          </a:p>
        </p:txBody>
      </p:sp>
      <p:sp>
        <p:nvSpPr>
          <p:cNvPr id="11" name="テキスト ボックス 10">
            <a:extLst>
              <a:ext uri="{FF2B5EF4-FFF2-40B4-BE49-F238E27FC236}">
                <a16:creationId xmlns:a16="http://schemas.microsoft.com/office/drawing/2014/main" id="{17A22EE7-8C22-0243-A5F7-EF4B8C3A7CFF}"/>
              </a:ext>
            </a:extLst>
          </p:cNvPr>
          <p:cNvSpPr txBox="1"/>
          <p:nvPr/>
        </p:nvSpPr>
        <p:spPr>
          <a:xfrm>
            <a:off x="2209963" y="5929092"/>
            <a:ext cx="56297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12" name="テキスト ボックス 11">
            <a:extLst>
              <a:ext uri="{FF2B5EF4-FFF2-40B4-BE49-F238E27FC236}">
                <a16:creationId xmlns:a16="http://schemas.microsoft.com/office/drawing/2014/main" id="{DF57CB9D-13A8-3B43-AF4D-EB6AD45D4C3E}"/>
              </a:ext>
            </a:extLst>
          </p:cNvPr>
          <p:cNvSpPr txBox="1"/>
          <p:nvPr/>
        </p:nvSpPr>
        <p:spPr>
          <a:xfrm>
            <a:off x="3142468" y="592909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ひつ  よう</a:t>
            </a:r>
          </a:p>
        </p:txBody>
      </p:sp>
      <p:sp>
        <p:nvSpPr>
          <p:cNvPr id="15" name="テキスト ボックス 14">
            <a:extLst>
              <a:ext uri="{FF2B5EF4-FFF2-40B4-BE49-F238E27FC236}">
                <a16:creationId xmlns:a16="http://schemas.microsoft.com/office/drawing/2014/main" id="{9855F02C-7827-D24D-8ACD-0F89C288B2F0}"/>
              </a:ext>
            </a:extLst>
          </p:cNvPr>
          <p:cNvSpPr txBox="1"/>
          <p:nvPr/>
        </p:nvSpPr>
        <p:spPr>
          <a:xfrm>
            <a:off x="3195840" y="550514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さ</a:t>
            </a:r>
          </a:p>
        </p:txBody>
      </p:sp>
      <p:pic>
        <p:nvPicPr>
          <p:cNvPr id="18" name="図 17">
            <a:extLst>
              <a:ext uri="{FF2B5EF4-FFF2-40B4-BE49-F238E27FC236}">
                <a16:creationId xmlns:a16="http://schemas.microsoft.com/office/drawing/2014/main" id="{C76C9CAE-10BD-2C45-8765-B3E22D6D70A6}"/>
              </a:ext>
            </a:extLst>
          </p:cNvPr>
          <p:cNvPicPr>
            <a:picLocks noChangeAspect="1"/>
          </p:cNvPicPr>
          <p:nvPr/>
        </p:nvPicPr>
        <p:blipFill>
          <a:blip r:embed="rId5"/>
          <a:stretch>
            <a:fillRect/>
          </a:stretch>
        </p:blipFill>
        <p:spPr>
          <a:xfrm>
            <a:off x="335467" y="4686243"/>
            <a:ext cx="900000" cy="1800000"/>
          </a:xfrm>
          <a:prstGeom prst="rect">
            <a:avLst/>
          </a:prstGeom>
        </p:spPr>
      </p:pic>
      <p:sp>
        <p:nvSpPr>
          <p:cNvPr id="19" name="テキスト ボックス 18">
            <a:extLst>
              <a:ext uri="{FF2B5EF4-FFF2-40B4-BE49-F238E27FC236}">
                <a16:creationId xmlns:a16="http://schemas.microsoft.com/office/drawing/2014/main" id="{CB01A145-E609-B946-9293-F8721702BF69}"/>
              </a:ext>
            </a:extLst>
          </p:cNvPr>
          <p:cNvSpPr txBox="1"/>
          <p:nvPr/>
        </p:nvSpPr>
        <p:spPr>
          <a:xfrm>
            <a:off x="269845" y="25003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endParaRPr kumimoji="1" lang="en-US" altLang="ja-JP" sz="1000" dirty="0">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76867BCC-6135-CF43-AF20-346038442FE0}"/>
              </a:ext>
            </a:extLst>
          </p:cNvPr>
          <p:cNvSpPr txBox="1"/>
          <p:nvPr/>
        </p:nvSpPr>
        <p:spPr>
          <a:xfrm>
            <a:off x="3212670" y="25003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ば   あい</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30287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EC4063-165C-984F-9F61-6B9CF16D327C}"/>
              </a:ext>
            </a:extLst>
          </p:cNvPr>
          <p:cNvSpPr>
            <a:spLocks noGrp="1"/>
          </p:cNvSpPr>
          <p:nvPr>
            <p:ph type="body" sz="quarter" idx="10"/>
          </p:nvPr>
        </p:nvSpPr>
        <p:spPr/>
        <p:txBody>
          <a:bodyPr/>
          <a:lstStyle/>
          <a:p>
            <a:r>
              <a:rPr kumimoji="1" lang="ja-JP" altLang="en-US" sz="2800"/>
              <a:t>自宅に災害リスクが無い方</a:t>
            </a:r>
          </a:p>
        </p:txBody>
      </p:sp>
      <p:sp>
        <p:nvSpPr>
          <p:cNvPr id="3" name="テキスト プレースホルダー 2">
            <a:extLst>
              <a:ext uri="{FF2B5EF4-FFF2-40B4-BE49-F238E27FC236}">
                <a16:creationId xmlns:a16="http://schemas.microsoft.com/office/drawing/2014/main" id="{FF817C19-0FB4-AD43-9360-DA71C2A8E7C6}"/>
              </a:ext>
            </a:extLst>
          </p:cNvPr>
          <p:cNvSpPr>
            <a:spLocks noGrp="1"/>
          </p:cNvSpPr>
          <p:nvPr>
            <p:ph type="body" sz="quarter" idx="11"/>
          </p:nvPr>
        </p:nvSpPr>
        <p:spPr/>
        <p:txBody>
          <a:bodyPr/>
          <a:lstStyle/>
          <a:p>
            <a:r>
              <a:rPr kumimoji="1" lang="en-US" altLang="ja-JP" dirty="0"/>
              <a:t>12</a:t>
            </a:r>
            <a:endParaRPr kumimoji="1" lang="ja-JP" altLang="en-US"/>
          </a:p>
        </p:txBody>
      </p:sp>
      <p:sp>
        <p:nvSpPr>
          <p:cNvPr id="5" name="テキスト プレースホルダー 4">
            <a:extLst>
              <a:ext uri="{FF2B5EF4-FFF2-40B4-BE49-F238E27FC236}">
                <a16:creationId xmlns:a16="http://schemas.microsoft.com/office/drawing/2014/main" id="{5E336AB6-B155-1D42-9D84-36CAA43B5C4A}"/>
              </a:ext>
            </a:extLst>
          </p:cNvPr>
          <p:cNvSpPr>
            <a:spLocks noGrp="1"/>
          </p:cNvSpPr>
          <p:nvPr>
            <p:ph type="body" sz="quarter" idx="13"/>
          </p:nvPr>
        </p:nvSpPr>
        <p:spPr/>
        <p:txBody>
          <a:bodyPr/>
          <a:lstStyle/>
          <a:p>
            <a:endParaRPr kumimoji="1" lang="ja-JP" altLang="en-US"/>
          </a:p>
        </p:txBody>
      </p:sp>
      <p:pic>
        <p:nvPicPr>
          <p:cNvPr id="11" name="図 10" descr="文字と写真のスクリーンショット&#10;&#10;自動的に生成された説明">
            <a:extLst>
              <a:ext uri="{FF2B5EF4-FFF2-40B4-BE49-F238E27FC236}">
                <a16:creationId xmlns:a16="http://schemas.microsoft.com/office/drawing/2014/main" id="{04B04F95-421C-354C-8038-2D70AE3A4D6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1294" y="1971799"/>
            <a:ext cx="8384534" cy="2327172"/>
          </a:xfrm>
          <a:prstGeom prst="rect">
            <a:avLst/>
          </a:prstGeom>
        </p:spPr>
      </p:pic>
      <p:sp>
        <p:nvSpPr>
          <p:cNvPr id="12" name="円/楕円 11">
            <a:extLst>
              <a:ext uri="{FF2B5EF4-FFF2-40B4-BE49-F238E27FC236}">
                <a16:creationId xmlns:a16="http://schemas.microsoft.com/office/drawing/2014/main" id="{1CE3BD02-670D-AD46-935E-6DC3117C8148}"/>
              </a:ext>
            </a:extLst>
          </p:cNvPr>
          <p:cNvSpPr/>
          <p:nvPr/>
        </p:nvSpPr>
        <p:spPr>
          <a:xfrm>
            <a:off x="4093023" y="2377437"/>
            <a:ext cx="853446" cy="853446"/>
          </a:xfrm>
          <a:prstGeom prst="ellipse">
            <a:avLst/>
          </a:prstGeom>
          <a:noFill/>
          <a:ln w="50800">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3520CC10-DF06-6044-8C6E-353DA8C2E5F4}"/>
              </a:ext>
            </a:extLst>
          </p:cNvPr>
          <p:cNvSpPr/>
          <p:nvPr/>
        </p:nvSpPr>
        <p:spPr>
          <a:xfrm>
            <a:off x="4833252" y="1698171"/>
            <a:ext cx="3718744" cy="2600800"/>
          </a:xfrm>
          <a:prstGeom prst="ellipse">
            <a:avLst/>
          </a:prstGeom>
          <a:noFill/>
          <a:ln w="50800">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74E9470A-6112-484C-83C8-9B35056634FF}"/>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5" name="テキスト ボックス 14">
            <a:extLst>
              <a:ext uri="{FF2B5EF4-FFF2-40B4-BE49-F238E27FC236}">
                <a16:creationId xmlns:a16="http://schemas.microsoft.com/office/drawing/2014/main" id="{3E8670EC-DCC8-3340-B9BF-3C4ACB3D2446}"/>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ハザードマップで表現されていない</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災害リスクもしっかり確認！</a:t>
            </a:r>
          </a:p>
        </p:txBody>
      </p:sp>
      <p:sp>
        <p:nvSpPr>
          <p:cNvPr id="16" name="テキスト ボックス 15">
            <a:extLst>
              <a:ext uri="{FF2B5EF4-FFF2-40B4-BE49-F238E27FC236}">
                <a16:creationId xmlns:a16="http://schemas.microsoft.com/office/drawing/2014/main" id="{3FC68225-B2FA-9E44-A0B1-509F75AA47CB}"/>
              </a:ext>
            </a:extLst>
          </p:cNvPr>
          <p:cNvSpPr txBox="1"/>
          <p:nvPr/>
        </p:nvSpPr>
        <p:spPr>
          <a:xfrm>
            <a:off x="3873417" y="5505142"/>
            <a:ext cx="69762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ひょうげん</a:t>
            </a:r>
          </a:p>
        </p:txBody>
      </p:sp>
      <p:sp>
        <p:nvSpPr>
          <p:cNvPr id="17" name="テキスト ボックス 16">
            <a:extLst>
              <a:ext uri="{FF2B5EF4-FFF2-40B4-BE49-F238E27FC236}">
                <a16:creationId xmlns:a16="http://schemas.microsoft.com/office/drawing/2014/main" id="{38E0559B-5F65-8A49-BDBF-643E88E70E3B}"/>
              </a:ext>
            </a:extLst>
          </p:cNvPr>
          <p:cNvSpPr txBox="1"/>
          <p:nvPr/>
        </p:nvSpPr>
        <p:spPr>
          <a:xfrm>
            <a:off x="1883856" y="592909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sp>
        <p:nvSpPr>
          <p:cNvPr id="18" name="テキスト ボックス 17">
            <a:extLst>
              <a:ext uri="{FF2B5EF4-FFF2-40B4-BE49-F238E27FC236}">
                <a16:creationId xmlns:a16="http://schemas.microsoft.com/office/drawing/2014/main" id="{B2AF5351-A666-A241-BC14-9EE7249887EE}"/>
              </a:ext>
            </a:extLst>
          </p:cNvPr>
          <p:cNvSpPr txBox="1"/>
          <p:nvPr/>
        </p:nvSpPr>
        <p:spPr>
          <a:xfrm>
            <a:off x="4431022" y="592909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かく にん</a:t>
            </a:r>
          </a:p>
        </p:txBody>
      </p:sp>
      <p:pic>
        <p:nvPicPr>
          <p:cNvPr id="20" name="図 19">
            <a:extLst>
              <a:ext uri="{FF2B5EF4-FFF2-40B4-BE49-F238E27FC236}">
                <a16:creationId xmlns:a16="http://schemas.microsoft.com/office/drawing/2014/main" id="{96DE0F18-9900-2F4E-954B-44264543E572}"/>
              </a:ext>
            </a:extLst>
          </p:cNvPr>
          <p:cNvPicPr>
            <a:picLocks noChangeAspect="1"/>
          </p:cNvPicPr>
          <p:nvPr/>
        </p:nvPicPr>
        <p:blipFill>
          <a:blip r:embed="rId5"/>
          <a:stretch>
            <a:fillRect/>
          </a:stretch>
        </p:blipFill>
        <p:spPr>
          <a:xfrm>
            <a:off x="335467" y="4686243"/>
            <a:ext cx="900000" cy="1800000"/>
          </a:xfrm>
          <a:prstGeom prst="rect">
            <a:avLst/>
          </a:prstGeom>
        </p:spPr>
      </p:pic>
      <p:sp>
        <p:nvSpPr>
          <p:cNvPr id="21" name="テキスト ボックス 20">
            <a:extLst>
              <a:ext uri="{FF2B5EF4-FFF2-40B4-BE49-F238E27FC236}">
                <a16:creationId xmlns:a16="http://schemas.microsoft.com/office/drawing/2014/main" id="{C9888598-9831-0E4E-95A5-252E3A146F0F}"/>
              </a:ext>
            </a:extLst>
          </p:cNvPr>
          <p:cNvSpPr txBox="1"/>
          <p:nvPr/>
        </p:nvSpPr>
        <p:spPr>
          <a:xfrm>
            <a:off x="3468516"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endParaRPr kumimoji="1" lang="en-US" altLang="ja-JP" sz="1000" dirty="0">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44D233F3-F862-D04C-869F-30006001EBD4}"/>
              </a:ext>
            </a:extLst>
          </p:cNvPr>
          <p:cNvSpPr txBox="1"/>
          <p:nvPr/>
        </p:nvSpPr>
        <p:spPr>
          <a:xfrm>
            <a:off x="5650263" y="75851"/>
            <a:ext cx="312906"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な</a:t>
            </a:r>
            <a:endParaRPr kumimoji="1" lang="en-US" altLang="ja-JP" sz="1000" dirty="0">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E52FA32C-57CA-1A44-B092-DC9BF98AF7F1}"/>
              </a:ext>
            </a:extLst>
          </p:cNvPr>
          <p:cNvSpPr txBox="1"/>
          <p:nvPr/>
        </p:nvSpPr>
        <p:spPr>
          <a:xfrm>
            <a:off x="2463627"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じ    たく</a:t>
            </a:r>
            <a:endParaRPr kumimoji="1" lang="en-US" altLang="ja-JP" sz="1000" dirty="0">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2ADCF4BC-47B7-BF42-A6DC-5476BB424642}"/>
              </a:ext>
            </a:extLst>
          </p:cNvPr>
          <p:cNvSpPr txBox="1"/>
          <p:nvPr/>
        </p:nvSpPr>
        <p:spPr>
          <a:xfrm>
            <a:off x="6288054" y="75851"/>
            <a:ext cx="441146"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かた</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7719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4EA6402-840E-724C-B819-0B38E09728C8}"/>
              </a:ext>
            </a:extLst>
          </p:cNvPr>
          <p:cNvSpPr>
            <a:spLocks noGrp="1"/>
          </p:cNvSpPr>
          <p:nvPr>
            <p:ph type="body" sz="quarter" idx="11"/>
          </p:nvPr>
        </p:nvSpPr>
        <p:spPr/>
        <p:txBody>
          <a:bodyPr/>
          <a:lstStyle/>
          <a:p>
            <a:r>
              <a:rPr kumimoji="1" lang="en-US" altLang="ja-JP" dirty="0"/>
              <a:t>13</a:t>
            </a:r>
            <a:endParaRPr kumimoji="1" lang="ja-JP" altLang="en-US"/>
          </a:p>
        </p:txBody>
      </p:sp>
      <p:sp>
        <p:nvSpPr>
          <p:cNvPr id="3" name="テキスト プレースホルダー 2">
            <a:extLst>
              <a:ext uri="{FF2B5EF4-FFF2-40B4-BE49-F238E27FC236}">
                <a16:creationId xmlns:a16="http://schemas.microsoft.com/office/drawing/2014/main" id="{9D2F73F7-2D1D-4D4A-9C6C-97007A1E4CB9}"/>
              </a:ext>
            </a:extLst>
          </p:cNvPr>
          <p:cNvSpPr>
            <a:spLocks noGrp="1"/>
          </p:cNvSpPr>
          <p:nvPr>
            <p:ph type="body" sz="quarter" idx="10"/>
          </p:nvPr>
        </p:nvSpPr>
        <p:spPr/>
        <p:txBody>
          <a:bodyPr/>
          <a:lstStyle/>
          <a:p>
            <a:r>
              <a:rPr kumimoji="1" lang="ja-JP" altLang="en-US" sz="2800"/>
              <a:t>避難先を確認しましょう</a:t>
            </a:r>
          </a:p>
        </p:txBody>
      </p:sp>
      <p:sp>
        <p:nvSpPr>
          <p:cNvPr id="5" name="テキスト プレースホルダー 4">
            <a:extLst>
              <a:ext uri="{FF2B5EF4-FFF2-40B4-BE49-F238E27FC236}">
                <a16:creationId xmlns:a16="http://schemas.microsoft.com/office/drawing/2014/main" id="{B250AC30-34B4-A24A-B64A-0F442D97780D}"/>
              </a:ext>
            </a:extLst>
          </p:cNvPr>
          <p:cNvSpPr>
            <a:spLocks noGrp="1"/>
          </p:cNvSpPr>
          <p:nvPr>
            <p:ph type="body" sz="quarter" idx="13"/>
          </p:nvPr>
        </p:nvSpPr>
        <p:spPr/>
        <p:txBody>
          <a:bodyPr/>
          <a:lstStyle/>
          <a:p>
            <a:endParaRPr kumimoji="1" lang="ja-JP" altLang="en-US">
              <a:latin typeface="メイリオ" panose="020B0604030504040204" pitchFamily="50" charset="-128"/>
              <a:ea typeface="メイリオ" panose="020B0604030504040204" pitchFamily="50" charset="-128"/>
            </a:endParaRPr>
          </a:p>
        </p:txBody>
      </p:sp>
      <p:pic>
        <p:nvPicPr>
          <p:cNvPr id="11" name="図 10">
            <a:extLst>
              <a:ext uri="{FF2B5EF4-FFF2-40B4-BE49-F238E27FC236}">
                <a16:creationId xmlns:a16="http://schemas.microsoft.com/office/drawing/2014/main" id="{86C9F03A-6F5B-1C41-A3AA-59B84E624A9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774" y="2366370"/>
            <a:ext cx="8438125" cy="2125260"/>
          </a:xfrm>
          <a:prstGeom prst="rect">
            <a:avLst/>
          </a:prstGeom>
        </p:spPr>
      </p:pic>
      <p:sp>
        <p:nvSpPr>
          <p:cNvPr id="14" name="テキスト ボックス 13">
            <a:extLst>
              <a:ext uri="{FF2B5EF4-FFF2-40B4-BE49-F238E27FC236}">
                <a16:creationId xmlns:a16="http://schemas.microsoft.com/office/drawing/2014/main" id="{FEEEF839-8A29-1F43-A943-7C410C1E6993}"/>
              </a:ext>
            </a:extLst>
          </p:cNvPr>
          <p:cNvSpPr txBox="1"/>
          <p:nvPr/>
        </p:nvSpPr>
        <p:spPr>
          <a:xfrm>
            <a:off x="2671758" y="250031"/>
            <a:ext cx="1042273"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さき</a:t>
            </a:r>
            <a:endParaRPr kumimoji="1" lang="en-US" altLang="ja-JP" sz="1000" dirty="0">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A6E20F25-2B72-3B48-ACE9-5256699A890B}"/>
              </a:ext>
            </a:extLst>
          </p:cNvPr>
          <p:cNvSpPr txBox="1"/>
          <p:nvPr/>
        </p:nvSpPr>
        <p:spPr>
          <a:xfrm>
            <a:off x="4015480" y="25003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46658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AFFCB81-8B0E-1444-812D-936D5622323B}"/>
              </a:ext>
            </a:extLst>
          </p:cNvPr>
          <p:cNvSpPr>
            <a:spLocks noGrp="1"/>
          </p:cNvSpPr>
          <p:nvPr>
            <p:ph type="body" sz="quarter" idx="10"/>
          </p:nvPr>
        </p:nvSpPr>
        <p:spPr/>
        <p:txBody>
          <a:bodyPr/>
          <a:lstStyle/>
          <a:p>
            <a:r>
              <a:rPr kumimoji="1" lang="ja-JP" altLang="en-US" sz="2800"/>
              <a:t>自宅を離れた避難（立退き避難）が必要か？</a:t>
            </a:r>
          </a:p>
        </p:txBody>
      </p:sp>
      <p:sp>
        <p:nvSpPr>
          <p:cNvPr id="3" name="テキスト プレースホルダー 2">
            <a:extLst>
              <a:ext uri="{FF2B5EF4-FFF2-40B4-BE49-F238E27FC236}">
                <a16:creationId xmlns:a16="http://schemas.microsoft.com/office/drawing/2014/main" id="{97472B4D-4DB1-DA4E-BB4B-1AA8903BC3F4}"/>
              </a:ext>
            </a:extLst>
          </p:cNvPr>
          <p:cNvSpPr>
            <a:spLocks noGrp="1"/>
          </p:cNvSpPr>
          <p:nvPr>
            <p:ph type="body" sz="quarter" idx="11"/>
          </p:nvPr>
        </p:nvSpPr>
        <p:spPr/>
        <p:txBody>
          <a:bodyPr/>
          <a:lstStyle/>
          <a:p>
            <a:r>
              <a:rPr kumimoji="1" lang="en-US" altLang="ja-JP" dirty="0"/>
              <a:t>14</a:t>
            </a:r>
            <a:endParaRPr kumimoji="1" lang="ja-JP" altLang="en-US"/>
          </a:p>
        </p:txBody>
      </p:sp>
      <p:sp>
        <p:nvSpPr>
          <p:cNvPr id="5" name="テキスト プレースホルダー 4">
            <a:extLst>
              <a:ext uri="{FF2B5EF4-FFF2-40B4-BE49-F238E27FC236}">
                <a16:creationId xmlns:a16="http://schemas.microsoft.com/office/drawing/2014/main" id="{66E21E45-D67C-DC48-BD4B-D899059CA762}"/>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6CAA1B55-4BC3-744B-AA46-CE7D176938C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774" y="1437076"/>
            <a:ext cx="8426450" cy="1574957"/>
          </a:xfrm>
          <a:prstGeom prst="rect">
            <a:avLst/>
          </a:prstGeom>
        </p:spPr>
      </p:pic>
      <p:grpSp>
        <p:nvGrpSpPr>
          <p:cNvPr id="7" name="グループ化 6">
            <a:extLst>
              <a:ext uri="{FF2B5EF4-FFF2-40B4-BE49-F238E27FC236}">
                <a16:creationId xmlns:a16="http://schemas.microsoft.com/office/drawing/2014/main" id="{EC880B8D-5065-5744-A9CF-49FF807A09D1}"/>
              </a:ext>
            </a:extLst>
          </p:cNvPr>
          <p:cNvGrpSpPr/>
          <p:nvPr/>
        </p:nvGrpSpPr>
        <p:grpSpPr>
          <a:xfrm>
            <a:off x="3503359" y="1982688"/>
            <a:ext cx="3278310" cy="1028174"/>
            <a:chOff x="3503359" y="2083356"/>
            <a:chExt cx="3278310" cy="1028174"/>
          </a:xfrm>
        </p:grpSpPr>
        <p:sp>
          <p:nvSpPr>
            <p:cNvPr id="8" name="テキスト ボックス 7">
              <a:extLst>
                <a:ext uri="{FF2B5EF4-FFF2-40B4-BE49-F238E27FC236}">
                  <a16:creationId xmlns:a16="http://schemas.microsoft.com/office/drawing/2014/main" id="{6268491C-D926-144B-A08C-D60B229C6A30}"/>
                </a:ext>
              </a:extLst>
            </p:cNvPr>
            <p:cNvSpPr txBox="1"/>
            <p:nvPr/>
          </p:nvSpPr>
          <p:spPr>
            <a:xfrm rot="540000">
              <a:off x="3503359" y="2603703"/>
              <a:ext cx="440820" cy="507827"/>
            </a:xfrm>
            <a:prstGeom prst="rect">
              <a:avLst/>
            </a:prstGeom>
            <a:noFill/>
          </p:spPr>
          <p:txBody>
            <a:bodyPr wrap="none" lIns="76197" tIns="38098" rIns="76197" bIns="38098" rtlCol="0">
              <a:spAutoFit/>
            </a:bodyPr>
            <a:lstStyle/>
            <a:p>
              <a:r>
                <a:rPr lang="ja-JP" altLang="en-US" sz="2800" b="1" dirty="0">
                  <a:solidFill>
                    <a:srgbClr val="FF0000"/>
                  </a:solidFill>
                  <a:latin typeface="メイリオ" pitchFamily="50" charset="-128"/>
                  <a:ea typeface="メイリオ" pitchFamily="50" charset="-128"/>
                </a:rPr>
                <a:t>✔</a:t>
              </a:r>
            </a:p>
          </p:txBody>
        </p:sp>
        <p:sp>
          <p:nvSpPr>
            <p:cNvPr id="9" name="テキスト ボックス 8">
              <a:extLst>
                <a:ext uri="{FF2B5EF4-FFF2-40B4-BE49-F238E27FC236}">
                  <a16:creationId xmlns:a16="http://schemas.microsoft.com/office/drawing/2014/main" id="{6F277924-A2F8-4B44-9867-918D867677B6}"/>
                </a:ext>
              </a:extLst>
            </p:cNvPr>
            <p:cNvSpPr txBox="1"/>
            <p:nvPr/>
          </p:nvSpPr>
          <p:spPr>
            <a:xfrm rot="540000">
              <a:off x="3511599" y="2335768"/>
              <a:ext cx="440820" cy="507827"/>
            </a:xfrm>
            <a:prstGeom prst="rect">
              <a:avLst/>
            </a:prstGeom>
            <a:noFill/>
          </p:spPr>
          <p:txBody>
            <a:bodyPr wrap="none" lIns="76197" tIns="38098" rIns="76197" bIns="38098" rtlCol="0">
              <a:spAutoFit/>
            </a:bodyPr>
            <a:lstStyle/>
            <a:p>
              <a:r>
                <a:rPr lang="ja-JP" altLang="en-US" sz="2800" b="1" dirty="0">
                  <a:solidFill>
                    <a:srgbClr val="FF0000"/>
                  </a:solidFill>
                  <a:latin typeface="メイリオ" pitchFamily="50" charset="-128"/>
                  <a:ea typeface="メイリオ" pitchFamily="50" charset="-128"/>
                </a:rPr>
                <a:t>✔</a:t>
              </a:r>
            </a:p>
          </p:txBody>
        </p:sp>
        <p:sp>
          <p:nvSpPr>
            <p:cNvPr id="10" name="テキスト ボックス 9">
              <a:extLst>
                <a:ext uri="{FF2B5EF4-FFF2-40B4-BE49-F238E27FC236}">
                  <a16:creationId xmlns:a16="http://schemas.microsoft.com/office/drawing/2014/main" id="{B0C5002B-F9E0-374B-B68B-C09F3BE66158}"/>
                </a:ext>
              </a:extLst>
            </p:cNvPr>
            <p:cNvSpPr txBox="1"/>
            <p:nvPr/>
          </p:nvSpPr>
          <p:spPr>
            <a:xfrm rot="540000">
              <a:off x="6340849" y="2231619"/>
              <a:ext cx="440820" cy="507827"/>
            </a:xfrm>
            <a:prstGeom prst="rect">
              <a:avLst/>
            </a:prstGeom>
            <a:noFill/>
          </p:spPr>
          <p:txBody>
            <a:bodyPr wrap="none" lIns="76197" tIns="38098" rIns="76197" bIns="38098" rtlCol="0">
              <a:spAutoFit/>
            </a:bodyPr>
            <a:lstStyle/>
            <a:p>
              <a:r>
                <a:rPr lang="ja-JP" altLang="en-US" sz="2800" b="1" dirty="0">
                  <a:solidFill>
                    <a:srgbClr val="FF0000"/>
                  </a:solidFill>
                  <a:latin typeface="メイリオ" pitchFamily="50" charset="-128"/>
                  <a:ea typeface="メイリオ" pitchFamily="50" charset="-128"/>
                </a:rPr>
                <a:t>✔</a:t>
              </a:r>
            </a:p>
          </p:txBody>
        </p:sp>
        <p:sp>
          <p:nvSpPr>
            <p:cNvPr id="11" name="テキスト ボックス 10">
              <a:extLst>
                <a:ext uri="{FF2B5EF4-FFF2-40B4-BE49-F238E27FC236}">
                  <a16:creationId xmlns:a16="http://schemas.microsoft.com/office/drawing/2014/main" id="{5E4E5C44-57B4-764B-9E14-11295DCBCD34}"/>
                </a:ext>
              </a:extLst>
            </p:cNvPr>
            <p:cNvSpPr txBox="1"/>
            <p:nvPr/>
          </p:nvSpPr>
          <p:spPr>
            <a:xfrm rot="540000">
              <a:off x="3522022" y="2083356"/>
              <a:ext cx="440820" cy="507827"/>
            </a:xfrm>
            <a:prstGeom prst="rect">
              <a:avLst/>
            </a:prstGeom>
            <a:noFill/>
          </p:spPr>
          <p:txBody>
            <a:bodyPr wrap="none" lIns="76197" tIns="38098" rIns="76197" bIns="38098" rtlCol="0">
              <a:spAutoFit/>
            </a:bodyPr>
            <a:lstStyle/>
            <a:p>
              <a:r>
                <a:rPr lang="ja-JP" altLang="en-US" sz="2800" b="1" dirty="0">
                  <a:solidFill>
                    <a:srgbClr val="FF0000"/>
                  </a:solidFill>
                  <a:latin typeface="メイリオ" pitchFamily="50" charset="-128"/>
                  <a:ea typeface="メイリオ" pitchFamily="50" charset="-128"/>
                </a:rPr>
                <a:t>✔</a:t>
              </a:r>
            </a:p>
          </p:txBody>
        </p:sp>
      </p:grpSp>
      <p:sp>
        <p:nvSpPr>
          <p:cNvPr id="12" name="テキスト ボックス 11">
            <a:extLst>
              <a:ext uri="{FF2B5EF4-FFF2-40B4-BE49-F238E27FC236}">
                <a16:creationId xmlns:a16="http://schemas.microsoft.com/office/drawing/2014/main" id="{E6D68588-983A-384A-98E2-625E73BA4398}"/>
              </a:ext>
            </a:extLst>
          </p:cNvPr>
          <p:cNvSpPr txBox="1"/>
          <p:nvPr/>
        </p:nvSpPr>
        <p:spPr>
          <a:xfrm rot="540000">
            <a:off x="1022172" y="1412154"/>
            <a:ext cx="440820" cy="507827"/>
          </a:xfrm>
          <a:prstGeom prst="rect">
            <a:avLst/>
          </a:prstGeom>
          <a:noFill/>
        </p:spPr>
        <p:txBody>
          <a:bodyPr wrap="none" lIns="76197" tIns="38098" rIns="76197" bIns="38098" rtlCol="0">
            <a:spAutoFit/>
          </a:bodyPr>
          <a:lstStyle/>
          <a:p>
            <a:r>
              <a:rPr lang="ja-JP" altLang="en-US" sz="2800" b="1" dirty="0">
                <a:solidFill>
                  <a:srgbClr val="FF0000"/>
                </a:solidFill>
                <a:latin typeface="メイリオ" pitchFamily="50" charset="-128"/>
                <a:ea typeface="メイリオ" pitchFamily="50" charset="-128"/>
              </a:rPr>
              <a:t>✔</a:t>
            </a:r>
          </a:p>
        </p:txBody>
      </p:sp>
      <p:pic>
        <p:nvPicPr>
          <p:cNvPr id="13" name="図 12">
            <a:extLst>
              <a:ext uri="{FF2B5EF4-FFF2-40B4-BE49-F238E27FC236}">
                <a16:creationId xmlns:a16="http://schemas.microsoft.com/office/drawing/2014/main" id="{DA6BA9B3-9D75-0443-8F30-FD2E961F9D82}"/>
              </a:ext>
            </a:extLst>
          </p:cNvPr>
          <p:cNvPicPr>
            <a:picLocks noChangeAspect="1"/>
          </p:cNvPicPr>
          <p:nvPr/>
        </p:nvPicPr>
        <p:blipFill>
          <a:blip r:embed="rId4"/>
          <a:stretch>
            <a:fillRect/>
          </a:stretch>
        </p:blipFill>
        <p:spPr>
          <a:xfrm>
            <a:off x="335467" y="4686243"/>
            <a:ext cx="900000" cy="1800000"/>
          </a:xfrm>
          <a:prstGeom prst="rect">
            <a:avLst/>
          </a:prstGeom>
        </p:spPr>
      </p:pic>
      <p:pic>
        <p:nvPicPr>
          <p:cNvPr id="14" name="図 13">
            <a:extLst>
              <a:ext uri="{FF2B5EF4-FFF2-40B4-BE49-F238E27FC236}">
                <a16:creationId xmlns:a16="http://schemas.microsoft.com/office/drawing/2014/main" id="{57FC739A-B775-494E-8540-9B535AFDCED8}"/>
              </a:ext>
            </a:extLst>
          </p:cNvPr>
          <p:cNvPicPr>
            <a:picLocks noChangeAspect="1"/>
          </p:cNvPicPr>
          <p:nvPr/>
        </p:nvPicPr>
        <p:blipFill>
          <a:blip r:embed="rId5"/>
          <a:stretch>
            <a:fillRect/>
          </a:stretch>
        </p:blipFill>
        <p:spPr>
          <a:xfrm>
            <a:off x="1224249" y="5691838"/>
            <a:ext cx="7380000" cy="813970"/>
          </a:xfrm>
          <a:prstGeom prst="rect">
            <a:avLst/>
          </a:prstGeom>
        </p:spPr>
      </p:pic>
      <p:sp>
        <p:nvSpPr>
          <p:cNvPr id="15" name="テキスト ボックス 14">
            <a:extLst>
              <a:ext uri="{FF2B5EF4-FFF2-40B4-BE49-F238E27FC236}">
                <a16:creationId xmlns:a16="http://schemas.microsoft.com/office/drawing/2014/main" id="{D8365FFF-4B55-DF4E-A71E-38C8744E6AE8}"/>
              </a:ext>
            </a:extLst>
          </p:cNvPr>
          <p:cNvSpPr txBox="1"/>
          <p:nvPr/>
        </p:nvSpPr>
        <p:spPr>
          <a:xfrm>
            <a:off x="1867310" y="5867582"/>
            <a:ext cx="6536461" cy="45781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１つでも当てはまれば、立退き避難が必要です！</a:t>
            </a:r>
          </a:p>
        </p:txBody>
      </p:sp>
      <p:sp>
        <p:nvSpPr>
          <p:cNvPr id="16" name="テキスト ボックス 15">
            <a:extLst>
              <a:ext uri="{FF2B5EF4-FFF2-40B4-BE49-F238E27FC236}">
                <a16:creationId xmlns:a16="http://schemas.microsoft.com/office/drawing/2014/main" id="{06F8B58A-CB45-2640-A118-0310F230178F}"/>
              </a:ext>
            </a:extLst>
          </p:cNvPr>
          <p:cNvSpPr txBox="1"/>
          <p:nvPr/>
        </p:nvSpPr>
        <p:spPr>
          <a:xfrm>
            <a:off x="2943597" y="577407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a:t>
            </a:r>
          </a:p>
        </p:txBody>
      </p:sp>
      <p:sp>
        <p:nvSpPr>
          <p:cNvPr id="17" name="テキスト ボックス 16">
            <a:extLst>
              <a:ext uri="{FF2B5EF4-FFF2-40B4-BE49-F238E27FC236}">
                <a16:creationId xmlns:a16="http://schemas.microsoft.com/office/drawing/2014/main" id="{12DB271D-DF8D-3E4B-B45A-3AC20A181FAF}"/>
              </a:ext>
            </a:extLst>
          </p:cNvPr>
          <p:cNvSpPr txBox="1"/>
          <p:nvPr/>
        </p:nvSpPr>
        <p:spPr>
          <a:xfrm>
            <a:off x="4695157" y="5774072"/>
            <a:ext cx="562975"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たち  の</a:t>
            </a:r>
          </a:p>
        </p:txBody>
      </p:sp>
      <p:sp>
        <p:nvSpPr>
          <p:cNvPr id="18" name="テキスト ボックス 17">
            <a:extLst>
              <a:ext uri="{FF2B5EF4-FFF2-40B4-BE49-F238E27FC236}">
                <a16:creationId xmlns:a16="http://schemas.microsoft.com/office/drawing/2014/main" id="{1BA52C09-C96D-724C-878F-8C1B6FB0E268}"/>
              </a:ext>
            </a:extLst>
          </p:cNvPr>
          <p:cNvSpPr txBox="1"/>
          <p:nvPr/>
        </p:nvSpPr>
        <p:spPr>
          <a:xfrm>
            <a:off x="5515824" y="5774072"/>
            <a:ext cx="562976"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19" name="テキスト ボックス 18">
            <a:extLst>
              <a:ext uri="{FF2B5EF4-FFF2-40B4-BE49-F238E27FC236}">
                <a16:creationId xmlns:a16="http://schemas.microsoft.com/office/drawing/2014/main" id="{22D24D07-F182-FF4E-8F6A-A98E9ED5500F}"/>
              </a:ext>
            </a:extLst>
          </p:cNvPr>
          <p:cNvSpPr txBox="1"/>
          <p:nvPr/>
        </p:nvSpPr>
        <p:spPr>
          <a:xfrm>
            <a:off x="6220672" y="577407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ひつ よう</a:t>
            </a:r>
          </a:p>
        </p:txBody>
      </p:sp>
      <p:sp>
        <p:nvSpPr>
          <p:cNvPr id="20" name="円/楕円 19">
            <a:extLst>
              <a:ext uri="{FF2B5EF4-FFF2-40B4-BE49-F238E27FC236}">
                <a16:creationId xmlns:a16="http://schemas.microsoft.com/office/drawing/2014/main" id="{ACE2B5E8-C93C-2041-A709-EA6E8FCFEE5F}"/>
              </a:ext>
            </a:extLst>
          </p:cNvPr>
          <p:cNvSpPr/>
          <p:nvPr/>
        </p:nvSpPr>
        <p:spPr>
          <a:xfrm>
            <a:off x="3309258" y="1380800"/>
            <a:ext cx="2803234" cy="1947821"/>
          </a:xfrm>
          <a:prstGeom prst="ellipse">
            <a:avLst/>
          </a:prstGeom>
          <a:noFill/>
          <a:ln w="50800">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1" name="円/楕円 20">
            <a:extLst>
              <a:ext uri="{FF2B5EF4-FFF2-40B4-BE49-F238E27FC236}">
                <a16:creationId xmlns:a16="http://schemas.microsoft.com/office/drawing/2014/main" id="{6FA06FD8-6F2B-6745-A3EA-B00B54C6D1CF}"/>
              </a:ext>
            </a:extLst>
          </p:cNvPr>
          <p:cNvSpPr/>
          <p:nvPr/>
        </p:nvSpPr>
        <p:spPr>
          <a:xfrm>
            <a:off x="6386352" y="1380800"/>
            <a:ext cx="2184463" cy="1947821"/>
          </a:xfrm>
          <a:prstGeom prst="ellipse">
            <a:avLst/>
          </a:prstGeom>
          <a:noFill/>
          <a:ln w="50800">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431D3E09-050B-3443-919A-B547BC0A5AC2}"/>
              </a:ext>
            </a:extLst>
          </p:cNvPr>
          <p:cNvSpPr/>
          <p:nvPr/>
        </p:nvSpPr>
        <p:spPr>
          <a:xfrm>
            <a:off x="3309257" y="3821337"/>
            <a:ext cx="5434247" cy="1316161"/>
          </a:xfrm>
          <a:prstGeom prst="roundRect">
            <a:avLst/>
          </a:prstGeom>
          <a:ln w="50800">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46EA3A20-E7F8-2B40-8D5E-7F7337AAA5C9}"/>
              </a:ext>
            </a:extLst>
          </p:cNvPr>
          <p:cNvSpPr txBox="1"/>
          <p:nvPr/>
        </p:nvSpPr>
        <p:spPr>
          <a:xfrm>
            <a:off x="3751500" y="4010967"/>
            <a:ext cx="4493538" cy="992579"/>
          </a:xfrm>
          <a:prstGeom prst="rect">
            <a:avLst/>
          </a:prstGeom>
          <a:noFill/>
        </p:spPr>
        <p:txBody>
          <a:bodyPr wrap="none" rtlCol="0">
            <a:spAutoFit/>
          </a:bodyPr>
          <a:lstStyle/>
          <a:p>
            <a:pPr algn="ctr">
              <a:lnSpc>
                <a:spcPts val="3600"/>
              </a:lnSpc>
            </a:pPr>
            <a:r>
              <a:rPr kumimoji="1" lang="ja-JP" altLang="en-US" sz="2400" b="1">
                <a:solidFill>
                  <a:srgbClr val="404040"/>
                </a:solidFill>
              </a:rPr>
              <a:t>あなたの自宅について、</a:t>
            </a:r>
            <a:endParaRPr kumimoji="1" lang="en-US" altLang="ja-JP" sz="2400" b="1" dirty="0">
              <a:solidFill>
                <a:srgbClr val="404040"/>
              </a:solidFill>
            </a:endParaRPr>
          </a:p>
          <a:p>
            <a:pPr algn="ctr">
              <a:lnSpc>
                <a:spcPts val="3600"/>
              </a:lnSpc>
            </a:pPr>
            <a:r>
              <a:rPr kumimoji="1" lang="ja-JP" altLang="en-US" sz="2400" b="1">
                <a:solidFill>
                  <a:srgbClr val="404040"/>
                </a:solidFill>
              </a:rPr>
              <a:t>条件が当てはまるかチェック！</a:t>
            </a:r>
          </a:p>
        </p:txBody>
      </p:sp>
      <p:sp>
        <p:nvSpPr>
          <p:cNvPr id="24" name="テキスト ボックス 23">
            <a:extLst>
              <a:ext uri="{FF2B5EF4-FFF2-40B4-BE49-F238E27FC236}">
                <a16:creationId xmlns:a16="http://schemas.microsoft.com/office/drawing/2014/main" id="{CA2EC75F-7F11-8C4F-9C24-237350FF05D6}"/>
              </a:ext>
            </a:extLst>
          </p:cNvPr>
          <p:cNvSpPr txBox="1"/>
          <p:nvPr/>
        </p:nvSpPr>
        <p:spPr>
          <a:xfrm>
            <a:off x="5549885" y="3936565"/>
            <a:ext cx="63350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たく</a:t>
            </a:r>
          </a:p>
        </p:txBody>
      </p:sp>
      <p:sp>
        <p:nvSpPr>
          <p:cNvPr id="25" name="テキスト ボックス 24">
            <a:extLst>
              <a:ext uri="{FF2B5EF4-FFF2-40B4-BE49-F238E27FC236}">
                <a16:creationId xmlns:a16="http://schemas.microsoft.com/office/drawing/2014/main" id="{370F9BD0-0F8E-DF4A-BEE1-ED638575DCC4}"/>
              </a:ext>
            </a:extLst>
          </p:cNvPr>
          <p:cNvSpPr txBox="1"/>
          <p:nvPr/>
        </p:nvSpPr>
        <p:spPr>
          <a:xfrm>
            <a:off x="3764774" y="4406828"/>
            <a:ext cx="768159"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じょう  けん</a:t>
            </a:r>
          </a:p>
        </p:txBody>
      </p:sp>
      <p:sp>
        <p:nvSpPr>
          <p:cNvPr id="26" name="テキスト ボックス 25">
            <a:extLst>
              <a:ext uri="{FF2B5EF4-FFF2-40B4-BE49-F238E27FC236}">
                <a16:creationId xmlns:a16="http://schemas.microsoft.com/office/drawing/2014/main" id="{BF460652-F52A-734A-A8A2-15B66A3D06B3}"/>
              </a:ext>
            </a:extLst>
          </p:cNvPr>
          <p:cNvSpPr txBox="1"/>
          <p:nvPr/>
        </p:nvSpPr>
        <p:spPr>
          <a:xfrm>
            <a:off x="4791537" y="4406828"/>
            <a:ext cx="28725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あ</a:t>
            </a:r>
          </a:p>
        </p:txBody>
      </p:sp>
      <p:cxnSp>
        <p:nvCxnSpPr>
          <p:cNvPr id="31" name="直線コネクタ 30">
            <a:extLst>
              <a:ext uri="{FF2B5EF4-FFF2-40B4-BE49-F238E27FC236}">
                <a16:creationId xmlns:a16="http://schemas.microsoft.com/office/drawing/2014/main" id="{5E69F30D-9286-234E-992A-500D59294796}"/>
              </a:ext>
            </a:extLst>
          </p:cNvPr>
          <p:cNvCxnSpPr>
            <a:stCxn id="20" idx="4"/>
          </p:cNvCxnSpPr>
          <p:nvPr/>
        </p:nvCxnSpPr>
        <p:spPr>
          <a:xfrm>
            <a:off x="4710875" y="3328621"/>
            <a:ext cx="0" cy="492716"/>
          </a:xfrm>
          <a:prstGeom prst="line">
            <a:avLst/>
          </a:prstGeom>
          <a:solidFill>
            <a:schemeClr val="tx1"/>
          </a:solidFill>
          <a:ln w="50800">
            <a:solidFill>
              <a:srgbClr val="0F69AC"/>
            </a:solidFill>
            <a:head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2" name="直線コネクタ 31">
            <a:extLst>
              <a:ext uri="{FF2B5EF4-FFF2-40B4-BE49-F238E27FC236}">
                <a16:creationId xmlns:a16="http://schemas.microsoft.com/office/drawing/2014/main" id="{19A95C6F-9609-934E-A5A1-94E93175C30A}"/>
              </a:ext>
            </a:extLst>
          </p:cNvPr>
          <p:cNvCxnSpPr/>
          <p:nvPr/>
        </p:nvCxnSpPr>
        <p:spPr>
          <a:xfrm>
            <a:off x="7497618" y="3328621"/>
            <a:ext cx="0" cy="492716"/>
          </a:xfrm>
          <a:prstGeom prst="line">
            <a:avLst/>
          </a:prstGeom>
          <a:solidFill>
            <a:schemeClr val="tx1"/>
          </a:solidFill>
          <a:ln w="50800">
            <a:solidFill>
              <a:srgbClr val="0F69AC"/>
            </a:solidFill>
            <a:head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3" name="テキスト ボックス 32">
            <a:extLst>
              <a:ext uri="{FF2B5EF4-FFF2-40B4-BE49-F238E27FC236}">
                <a16:creationId xmlns:a16="http://schemas.microsoft.com/office/drawing/2014/main" id="{41873D38-4D24-CC4D-96C7-447B69D97220}"/>
              </a:ext>
            </a:extLst>
          </p:cNvPr>
          <p:cNvSpPr txBox="1"/>
          <p:nvPr/>
        </p:nvSpPr>
        <p:spPr>
          <a:xfrm>
            <a:off x="1048191"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じ   たく</a:t>
            </a:r>
            <a:endParaRPr kumimoji="1" lang="en-US" altLang="ja-JP" sz="1000" dirty="0">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9703788F-58DD-9C43-880F-B6C444CCFBC4}"/>
              </a:ext>
            </a:extLst>
          </p:cNvPr>
          <p:cNvSpPr txBox="1"/>
          <p:nvPr/>
        </p:nvSpPr>
        <p:spPr>
          <a:xfrm>
            <a:off x="2039770" y="75851"/>
            <a:ext cx="441147"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はな</a:t>
            </a:r>
            <a:endParaRPr kumimoji="1" lang="en-US" altLang="ja-JP" sz="1000" dirty="0">
              <a:latin typeface="Meiryo" panose="020B0604030504040204" pitchFamily="34" charset="-128"/>
              <a:ea typeface="Meiryo" panose="020B0604030504040204" pitchFamily="34" charset="-128"/>
            </a:endParaRPr>
          </a:p>
        </p:txBody>
      </p:sp>
      <p:sp>
        <p:nvSpPr>
          <p:cNvPr id="35" name="テキスト ボックス 34">
            <a:extLst>
              <a:ext uri="{FF2B5EF4-FFF2-40B4-BE49-F238E27FC236}">
                <a16:creationId xmlns:a16="http://schemas.microsoft.com/office/drawing/2014/main" id="{FF7CA1C1-031D-F04B-8209-E2D8346362FE}"/>
              </a:ext>
            </a:extLst>
          </p:cNvPr>
          <p:cNvSpPr txBox="1"/>
          <p:nvPr/>
        </p:nvSpPr>
        <p:spPr>
          <a:xfrm>
            <a:off x="3180209"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6B51F90B-5627-FA43-ADE0-F2542BDFBBB1}"/>
              </a:ext>
            </a:extLst>
          </p:cNvPr>
          <p:cNvSpPr txBox="1"/>
          <p:nvPr/>
        </p:nvSpPr>
        <p:spPr>
          <a:xfrm>
            <a:off x="4170121"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たち    の</a:t>
            </a:r>
            <a:endParaRPr kumimoji="1" lang="en-US" altLang="ja-JP" sz="1000" dirty="0">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492F6E72-0528-684A-93F0-5519FE4ADEC6}"/>
              </a:ext>
            </a:extLst>
          </p:cNvPr>
          <p:cNvSpPr txBox="1"/>
          <p:nvPr/>
        </p:nvSpPr>
        <p:spPr>
          <a:xfrm>
            <a:off x="5331321"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38" name="テキスト ボックス 37">
            <a:extLst>
              <a:ext uri="{FF2B5EF4-FFF2-40B4-BE49-F238E27FC236}">
                <a16:creationId xmlns:a16="http://schemas.microsoft.com/office/drawing/2014/main" id="{0C8F89B3-45A5-2843-8F3F-3BADEFE7D497}"/>
              </a:ext>
            </a:extLst>
          </p:cNvPr>
          <p:cNvSpPr txBox="1"/>
          <p:nvPr/>
        </p:nvSpPr>
        <p:spPr>
          <a:xfrm>
            <a:off x="6645019" y="75851"/>
            <a:ext cx="827471"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ひつ   よう</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765728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65B3987-1F19-0747-8D2B-49A36FCBAFE2}"/>
              </a:ext>
            </a:extLst>
          </p:cNvPr>
          <p:cNvSpPr>
            <a:spLocks noGrp="1"/>
          </p:cNvSpPr>
          <p:nvPr>
            <p:ph type="body" sz="quarter" idx="10"/>
          </p:nvPr>
        </p:nvSpPr>
        <p:spPr/>
        <p:txBody>
          <a:bodyPr/>
          <a:lstStyle/>
          <a:p>
            <a:r>
              <a:rPr kumimoji="1" lang="ja-JP" altLang="en-US" sz="2800"/>
              <a:t>家屋倒壊等氾濫想定区域の確認</a:t>
            </a:r>
          </a:p>
        </p:txBody>
      </p:sp>
      <p:sp>
        <p:nvSpPr>
          <p:cNvPr id="3" name="テキスト プレースホルダー 2">
            <a:extLst>
              <a:ext uri="{FF2B5EF4-FFF2-40B4-BE49-F238E27FC236}">
                <a16:creationId xmlns:a16="http://schemas.microsoft.com/office/drawing/2014/main" id="{BE5C9CEA-66E3-5147-9728-C1C6B8984315}"/>
              </a:ext>
            </a:extLst>
          </p:cNvPr>
          <p:cNvSpPr>
            <a:spLocks noGrp="1"/>
          </p:cNvSpPr>
          <p:nvPr>
            <p:ph type="body" sz="quarter" idx="11"/>
          </p:nvPr>
        </p:nvSpPr>
        <p:spPr/>
        <p:txBody>
          <a:bodyPr/>
          <a:lstStyle/>
          <a:p>
            <a:r>
              <a:rPr kumimoji="1" lang="en-US" altLang="ja-JP" dirty="0"/>
              <a:t>15</a:t>
            </a:r>
            <a:endParaRPr kumimoji="1" lang="ja-JP" altLang="en-US"/>
          </a:p>
        </p:txBody>
      </p:sp>
      <p:sp>
        <p:nvSpPr>
          <p:cNvPr id="5" name="テキスト プレースホルダー 4">
            <a:extLst>
              <a:ext uri="{FF2B5EF4-FFF2-40B4-BE49-F238E27FC236}">
                <a16:creationId xmlns:a16="http://schemas.microsoft.com/office/drawing/2014/main" id="{AFA94211-CBF2-474C-9376-A70E445D08E8}"/>
              </a:ext>
            </a:extLst>
          </p:cNvPr>
          <p:cNvSpPr>
            <a:spLocks noGrp="1"/>
          </p:cNvSpPr>
          <p:nvPr>
            <p:ph type="body" sz="quarter" idx="13"/>
          </p:nvPr>
        </p:nvSpPr>
        <p:spPr/>
        <p:txBody>
          <a:bodyPr/>
          <a:lstStyle/>
          <a:p>
            <a:r>
              <a:rPr kumimoji="1" lang="ja-JP" altLang="en-US"/>
              <a:t>出典：国土交通省「重ねるハザードマップ」より一部地域を抜粋</a:t>
            </a:r>
          </a:p>
        </p:txBody>
      </p:sp>
      <p:pic>
        <p:nvPicPr>
          <p:cNvPr id="6" name="Picture 5" descr="H:\住民等自身が防災意識を普及啓発できる環境を目指して\◆秋に向けての対応\個人ワーク\画像比較\⑦.jpg">
            <a:extLst>
              <a:ext uri="{FF2B5EF4-FFF2-40B4-BE49-F238E27FC236}">
                <a16:creationId xmlns:a16="http://schemas.microsoft.com/office/drawing/2014/main" id="{BACF184D-E58E-1C4E-9C1B-917AFBB95CCE}"/>
              </a:ext>
            </a:extLst>
          </p:cNvPr>
          <p:cNvPicPr>
            <a:picLocks noChangeAspect="1" noChangeArrowheads="1"/>
          </p:cNvPicPr>
          <p:nvPr/>
        </p:nvPicPr>
        <p:blipFill>
          <a:blip r:embed="rId3" cstate="print"/>
          <a:srcRect/>
          <a:stretch>
            <a:fillRect/>
          </a:stretch>
        </p:blipFill>
        <p:spPr bwMode="auto">
          <a:xfrm>
            <a:off x="1" y="1152000"/>
            <a:ext cx="9144000" cy="4625691"/>
          </a:xfrm>
          <a:prstGeom prst="rect">
            <a:avLst/>
          </a:prstGeom>
          <a:noFill/>
        </p:spPr>
      </p:pic>
      <p:sp>
        <p:nvSpPr>
          <p:cNvPr id="7" name="角丸四角形 6">
            <a:extLst>
              <a:ext uri="{FF2B5EF4-FFF2-40B4-BE49-F238E27FC236}">
                <a16:creationId xmlns:a16="http://schemas.microsoft.com/office/drawing/2014/main" id="{F715A136-0ED7-6E46-AED9-2925C613B0E5}"/>
              </a:ext>
            </a:extLst>
          </p:cNvPr>
          <p:cNvSpPr/>
          <p:nvPr/>
        </p:nvSpPr>
        <p:spPr>
          <a:xfrm>
            <a:off x="85728" y="3228975"/>
            <a:ext cx="1836000" cy="800100"/>
          </a:xfrm>
          <a:prstGeom prst="roundRect">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角丸四角形 7">
            <a:extLst>
              <a:ext uri="{FF2B5EF4-FFF2-40B4-BE49-F238E27FC236}">
                <a16:creationId xmlns:a16="http://schemas.microsoft.com/office/drawing/2014/main" id="{51AE0751-D498-ED48-AD8A-179B63321931}"/>
              </a:ext>
            </a:extLst>
          </p:cNvPr>
          <p:cNvSpPr/>
          <p:nvPr/>
        </p:nvSpPr>
        <p:spPr>
          <a:xfrm>
            <a:off x="80960" y="4024335"/>
            <a:ext cx="1836000" cy="800100"/>
          </a:xfrm>
          <a:prstGeom prst="roundRect">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5F3D72A9-3388-2445-9F43-5170682D07DC}"/>
              </a:ext>
            </a:extLst>
          </p:cNvPr>
          <p:cNvSpPr txBox="1"/>
          <p:nvPr/>
        </p:nvSpPr>
        <p:spPr>
          <a:xfrm>
            <a:off x="2112719" y="75851"/>
            <a:ext cx="4007424" cy="246221"/>
          </a:xfrm>
          <a:prstGeom prst="rect">
            <a:avLst/>
          </a:prstGeom>
          <a:noFill/>
        </p:spPr>
        <p:txBody>
          <a:bodyPr wrap="square" rtlCol="0">
            <a:spAutoFit/>
          </a:bodyPr>
          <a:lstStyle/>
          <a:p>
            <a:r>
              <a:rPr kumimoji="1" lang="ja-JP" altLang="en-US" sz="1000" dirty="0">
                <a:latin typeface="Meiryo" panose="020B0604030504040204" pitchFamily="34" charset="-128"/>
                <a:ea typeface="Meiryo" panose="020B0604030504040204" pitchFamily="34" charset="-128"/>
              </a:rPr>
              <a:t>か    おく  とう  かい   とう  はん  らん   そう  てい    く    いき</a:t>
            </a:r>
            <a:endParaRPr kumimoji="1" lang="en-US" altLang="ja-JP" sz="1000" dirty="0">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6E62D5E-B2E8-FF4D-BEA3-D0BE32FB1443}"/>
              </a:ext>
            </a:extLst>
          </p:cNvPr>
          <p:cNvSpPr txBox="1"/>
          <p:nvPr/>
        </p:nvSpPr>
        <p:spPr>
          <a:xfrm>
            <a:off x="6339901" y="75851"/>
            <a:ext cx="740908"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34430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角丸四角形吹き出し 33">
            <a:extLst>
              <a:ext uri="{FF2B5EF4-FFF2-40B4-BE49-F238E27FC236}">
                <a16:creationId xmlns:a16="http://schemas.microsoft.com/office/drawing/2014/main" id="{5DC9BB63-3C98-514C-8CFD-9DEF16329508}"/>
              </a:ext>
            </a:extLst>
          </p:cNvPr>
          <p:cNvSpPr/>
          <p:nvPr/>
        </p:nvSpPr>
        <p:spPr>
          <a:xfrm>
            <a:off x="347402" y="1262209"/>
            <a:ext cx="4289912" cy="713195"/>
          </a:xfrm>
          <a:prstGeom prst="wedgeRoundRectCallout">
            <a:avLst>
              <a:gd name="adj1" fmla="val -21893"/>
              <a:gd name="adj2" fmla="val 81625"/>
              <a:gd name="adj3" fmla="val 16667"/>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lt1"/>
              </a:solidFill>
            </a:endParaRPr>
          </a:p>
        </p:txBody>
      </p:sp>
      <p:sp>
        <p:nvSpPr>
          <p:cNvPr id="2" name="テキスト プレースホルダー 1">
            <a:extLst>
              <a:ext uri="{FF2B5EF4-FFF2-40B4-BE49-F238E27FC236}">
                <a16:creationId xmlns:a16="http://schemas.microsoft.com/office/drawing/2014/main" id="{A99D72C0-8879-CA42-A179-5F790F307580}"/>
              </a:ext>
            </a:extLst>
          </p:cNvPr>
          <p:cNvSpPr>
            <a:spLocks noGrp="1"/>
          </p:cNvSpPr>
          <p:nvPr>
            <p:ph type="body" sz="quarter" idx="10"/>
          </p:nvPr>
        </p:nvSpPr>
        <p:spPr>
          <a:xfrm>
            <a:off x="358775" y="200660"/>
            <a:ext cx="5307721" cy="485140"/>
          </a:xfrm>
        </p:spPr>
        <p:txBody>
          <a:bodyPr/>
          <a:lstStyle/>
          <a:p>
            <a:r>
              <a:rPr kumimoji="1" lang="ja-JP" altLang="en-US" sz="2800"/>
              <a:t>立退き避難が必要な条件の確認</a:t>
            </a:r>
          </a:p>
        </p:txBody>
      </p:sp>
      <p:sp>
        <p:nvSpPr>
          <p:cNvPr id="3" name="テキスト プレースホルダー 2">
            <a:extLst>
              <a:ext uri="{FF2B5EF4-FFF2-40B4-BE49-F238E27FC236}">
                <a16:creationId xmlns:a16="http://schemas.microsoft.com/office/drawing/2014/main" id="{16ED71EF-B85E-CE49-B8BD-233C84F56DFB}"/>
              </a:ext>
            </a:extLst>
          </p:cNvPr>
          <p:cNvSpPr>
            <a:spLocks noGrp="1"/>
          </p:cNvSpPr>
          <p:nvPr>
            <p:ph type="body" sz="quarter" idx="11"/>
          </p:nvPr>
        </p:nvSpPr>
        <p:spPr/>
        <p:txBody>
          <a:bodyPr/>
          <a:lstStyle/>
          <a:p>
            <a:r>
              <a:rPr kumimoji="1" lang="en-US" altLang="ja-JP" dirty="0"/>
              <a:t>16</a:t>
            </a:r>
          </a:p>
        </p:txBody>
      </p:sp>
      <p:sp>
        <p:nvSpPr>
          <p:cNvPr id="5" name="テキスト プレースホルダー 4">
            <a:extLst>
              <a:ext uri="{FF2B5EF4-FFF2-40B4-BE49-F238E27FC236}">
                <a16:creationId xmlns:a16="http://schemas.microsoft.com/office/drawing/2014/main" id="{CDF0DB13-CAEE-E047-B3A3-8D91CF3A0F03}"/>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3F95F4E3-85B8-CF41-94FF-3666E6F4FB3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774" y="2269448"/>
            <a:ext cx="8426450" cy="2940958"/>
          </a:xfrm>
          <a:prstGeom prst="rect">
            <a:avLst/>
          </a:prstGeom>
        </p:spPr>
      </p:pic>
      <p:sp>
        <p:nvSpPr>
          <p:cNvPr id="7" name="テキスト ボックス 6">
            <a:extLst>
              <a:ext uri="{FF2B5EF4-FFF2-40B4-BE49-F238E27FC236}">
                <a16:creationId xmlns:a16="http://schemas.microsoft.com/office/drawing/2014/main" id="{D2E95713-A40E-7944-8C55-1A987CAD2C55}"/>
              </a:ext>
            </a:extLst>
          </p:cNvPr>
          <p:cNvSpPr txBox="1"/>
          <p:nvPr/>
        </p:nvSpPr>
        <p:spPr>
          <a:xfrm>
            <a:off x="5379801" y="3007882"/>
            <a:ext cx="575799" cy="369332"/>
          </a:xfrm>
          <a:prstGeom prst="rect">
            <a:avLst/>
          </a:prstGeom>
          <a:noFill/>
        </p:spPr>
        <p:txBody>
          <a:bodyPr wrap="none" rtlCol="0">
            <a:spAutoFit/>
          </a:bodyPr>
          <a:lstStyle/>
          <a:p>
            <a:r>
              <a:rPr kumimoji="1" lang="en-US" altLang="ja-JP" b="1" dirty="0">
                <a:solidFill>
                  <a:srgbClr val="FF0000"/>
                </a:solidFill>
                <a:latin typeface="メイリオ" pitchFamily="50" charset="-128"/>
                <a:ea typeface="メイリオ" pitchFamily="50" charset="-128"/>
              </a:rPr>
              <a:t>3.0</a:t>
            </a:r>
            <a:endParaRPr kumimoji="1" lang="ja-JP" altLang="en-US" dirty="0"/>
          </a:p>
        </p:txBody>
      </p:sp>
      <p:sp>
        <p:nvSpPr>
          <p:cNvPr id="8" name="テキスト ボックス 7">
            <a:extLst>
              <a:ext uri="{FF2B5EF4-FFF2-40B4-BE49-F238E27FC236}">
                <a16:creationId xmlns:a16="http://schemas.microsoft.com/office/drawing/2014/main" id="{2E505482-21F6-B544-8379-03BE4B74349D}"/>
              </a:ext>
            </a:extLst>
          </p:cNvPr>
          <p:cNvSpPr txBox="1"/>
          <p:nvPr/>
        </p:nvSpPr>
        <p:spPr>
          <a:xfrm rot="540000">
            <a:off x="3558368" y="4281933"/>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9" name="テキスト ボックス 8">
            <a:extLst>
              <a:ext uri="{FF2B5EF4-FFF2-40B4-BE49-F238E27FC236}">
                <a16:creationId xmlns:a16="http://schemas.microsoft.com/office/drawing/2014/main" id="{6BC9FA5C-8321-954C-AE32-FCB4B265F2EE}"/>
              </a:ext>
            </a:extLst>
          </p:cNvPr>
          <p:cNvSpPr txBox="1"/>
          <p:nvPr/>
        </p:nvSpPr>
        <p:spPr>
          <a:xfrm rot="540000">
            <a:off x="3636109" y="2837365"/>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10" name="テキスト ボックス 9">
            <a:extLst>
              <a:ext uri="{FF2B5EF4-FFF2-40B4-BE49-F238E27FC236}">
                <a16:creationId xmlns:a16="http://schemas.microsoft.com/office/drawing/2014/main" id="{BA205E63-BAEC-3542-8745-36A5385805F9}"/>
              </a:ext>
            </a:extLst>
          </p:cNvPr>
          <p:cNvSpPr txBox="1"/>
          <p:nvPr/>
        </p:nvSpPr>
        <p:spPr>
          <a:xfrm rot="540000">
            <a:off x="1041119" y="2322803"/>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11" name="テキスト ボックス 10">
            <a:extLst>
              <a:ext uri="{FF2B5EF4-FFF2-40B4-BE49-F238E27FC236}">
                <a16:creationId xmlns:a16="http://schemas.microsoft.com/office/drawing/2014/main" id="{DA412A79-6EC5-AE4A-B4C3-FED9395B83FA}"/>
              </a:ext>
            </a:extLst>
          </p:cNvPr>
          <p:cNvSpPr txBox="1"/>
          <p:nvPr/>
        </p:nvSpPr>
        <p:spPr>
          <a:xfrm rot="540000">
            <a:off x="7013151" y="2829691"/>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13" name="吹き出し: 円形 16">
            <a:extLst>
              <a:ext uri="{FF2B5EF4-FFF2-40B4-BE49-F238E27FC236}">
                <a16:creationId xmlns:a16="http://schemas.microsoft.com/office/drawing/2014/main" id="{65FD0C6B-0A48-6441-8C52-0D94C0A4F6A8}"/>
              </a:ext>
            </a:extLst>
          </p:cNvPr>
          <p:cNvSpPr/>
          <p:nvPr/>
        </p:nvSpPr>
        <p:spPr>
          <a:xfrm>
            <a:off x="5669100" y="218242"/>
            <a:ext cx="2426166" cy="2205010"/>
          </a:xfrm>
          <a:prstGeom prst="wedgeEllipseCallout">
            <a:avLst>
              <a:gd name="adj1" fmla="val -39530"/>
              <a:gd name="adj2" fmla="val 73528"/>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01E41A6D-46DF-6941-8CF5-4D66837577DC}"/>
              </a:ext>
            </a:extLst>
          </p:cNvPr>
          <p:cNvPicPr>
            <a:picLocks/>
          </p:cNvPicPr>
          <p:nvPr/>
        </p:nvPicPr>
        <p:blipFill>
          <a:blip r:embed="rId4" cstate="print"/>
          <a:stretch>
            <a:fillRect/>
          </a:stretch>
        </p:blipFill>
        <p:spPr>
          <a:xfrm>
            <a:off x="6030071" y="544829"/>
            <a:ext cx="1704225" cy="1439093"/>
          </a:xfrm>
          <a:prstGeom prst="rect">
            <a:avLst/>
          </a:prstGeom>
        </p:spPr>
      </p:pic>
      <p:sp>
        <p:nvSpPr>
          <p:cNvPr id="17" name="テキスト ボックス 16">
            <a:extLst>
              <a:ext uri="{FF2B5EF4-FFF2-40B4-BE49-F238E27FC236}">
                <a16:creationId xmlns:a16="http://schemas.microsoft.com/office/drawing/2014/main" id="{C22E8537-729B-944E-9542-739C740727ED}"/>
              </a:ext>
            </a:extLst>
          </p:cNvPr>
          <p:cNvSpPr txBox="1"/>
          <p:nvPr/>
        </p:nvSpPr>
        <p:spPr>
          <a:xfrm>
            <a:off x="362576" y="1408478"/>
            <a:ext cx="4209424" cy="587853"/>
          </a:xfrm>
          <a:prstGeom prst="rect">
            <a:avLst/>
          </a:prstGeom>
          <a:noFill/>
        </p:spPr>
        <p:txBody>
          <a:bodyPr wrap="square" rtlCol="0">
            <a:spAutoFit/>
          </a:bodyPr>
          <a:lstStyle/>
          <a:p>
            <a:pPr algn="ctr">
              <a:lnSpc>
                <a:spcPct val="120000"/>
              </a:lnSpc>
            </a:pPr>
            <a:r>
              <a:rPr lang="ja-JP" altLang="en-US" sz="2800" b="1" dirty="0">
                <a:solidFill>
                  <a:srgbClr val="404040"/>
                </a:solidFill>
                <a:latin typeface="メイリオ" panose="020B0604030504040204" pitchFamily="50" charset="-128"/>
                <a:ea typeface="メイリオ" panose="020B0604030504040204" pitchFamily="50" charset="-128"/>
              </a:rPr>
              <a:t>どちら</a:t>
            </a:r>
            <a:r>
              <a:rPr lang="ja-JP" altLang="en-US" sz="2800" b="1">
                <a:solidFill>
                  <a:srgbClr val="404040"/>
                </a:solidFill>
                <a:latin typeface="メイリオ" panose="020B0604030504040204" pitchFamily="50" charset="-128"/>
                <a:ea typeface="メイリオ" panose="020B0604030504040204" pitchFamily="50" charset="-128"/>
              </a:rPr>
              <a:t>かに</a:t>
            </a:r>
            <a:r>
              <a:rPr lang="ja-JP" altLang="en-US" sz="2800" b="1">
                <a:solidFill>
                  <a:srgbClr val="FF3264"/>
                </a:solidFill>
                <a:latin typeface="メイリオ" panose="020B0604030504040204" pitchFamily="50" charset="-128"/>
                <a:ea typeface="メイリオ" panose="020B0604030504040204" pitchFamily="50" charset="-128"/>
              </a:rPr>
              <a:t>「✔」</a:t>
            </a:r>
            <a:r>
              <a:rPr lang="ja-JP" altLang="en-US" sz="2800" b="1">
                <a:solidFill>
                  <a:srgbClr val="404040"/>
                </a:solidFill>
                <a:latin typeface="メイリオ" panose="020B0604030504040204" pitchFamily="50" charset="-128"/>
                <a:ea typeface="メイリオ" panose="020B0604030504040204" pitchFamily="50" charset="-128"/>
              </a:rPr>
              <a:t>を</a:t>
            </a:r>
            <a:r>
              <a:rPr lang="ja-JP" altLang="en-US" sz="2800" b="1" dirty="0">
                <a:solidFill>
                  <a:srgbClr val="404040"/>
                </a:solidFill>
                <a:latin typeface="メイリオ" panose="020B0604030504040204" pitchFamily="50" charset="-128"/>
                <a:ea typeface="メイリオ" panose="020B0604030504040204" pitchFamily="50" charset="-128"/>
              </a:rPr>
              <a:t>記入</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cxnSp>
        <p:nvCxnSpPr>
          <p:cNvPr id="18" name="直線コネクタ 17">
            <a:extLst>
              <a:ext uri="{FF2B5EF4-FFF2-40B4-BE49-F238E27FC236}">
                <a16:creationId xmlns:a16="http://schemas.microsoft.com/office/drawing/2014/main" id="{E06393CA-7E39-0F4A-956C-D91DBB707BD6}"/>
              </a:ext>
            </a:extLst>
          </p:cNvPr>
          <p:cNvCxnSpPr>
            <a:cxnSpLocks/>
          </p:cNvCxnSpPr>
          <p:nvPr/>
        </p:nvCxnSpPr>
        <p:spPr>
          <a:xfrm>
            <a:off x="3640092" y="4833289"/>
            <a:ext cx="213773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9CEF5D3-D767-5B40-AA35-64BE2B3968A0}"/>
              </a:ext>
            </a:extLst>
          </p:cNvPr>
          <p:cNvCxnSpPr>
            <a:cxnSpLocks/>
          </p:cNvCxnSpPr>
          <p:nvPr/>
        </p:nvCxnSpPr>
        <p:spPr>
          <a:xfrm>
            <a:off x="3645177" y="5074957"/>
            <a:ext cx="238489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0" name="グループ化 19">
            <a:extLst>
              <a:ext uri="{FF2B5EF4-FFF2-40B4-BE49-F238E27FC236}">
                <a16:creationId xmlns:a16="http://schemas.microsoft.com/office/drawing/2014/main" id="{9D934657-E9C8-B94E-A4EB-1D96163132F7}"/>
              </a:ext>
            </a:extLst>
          </p:cNvPr>
          <p:cNvGrpSpPr/>
          <p:nvPr/>
        </p:nvGrpSpPr>
        <p:grpSpPr>
          <a:xfrm>
            <a:off x="6502978" y="4681999"/>
            <a:ext cx="1863943" cy="249413"/>
            <a:chOff x="5684063" y="3608731"/>
            <a:chExt cx="1863943" cy="249413"/>
          </a:xfrm>
        </p:grpSpPr>
        <p:cxnSp>
          <p:nvCxnSpPr>
            <p:cNvPr id="21" name="直線コネクタ 20">
              <a:extLst>
                <a:ext uri="{FF2B5EF4-FFF2-40B4-BE49-F238E27FC236}">
                  <a16:creationId xmlns:a16="http://schemas.microsoft.com/office/drawing/2014/main" id="{037E6EDB-0D82-BF45-9947-08553115B818}"/>
                </a:ext>
              </a:extLst>
            </p:cNvPr>
            <p:cNvCxnSpPr>
              <a:cxnSpLocks/>
            </p:cNvCxnSpPr>
            <p:nvPr/>
          </p:nvCxnSpPr>
          <p:spPr>
            <a:xfrm>
              <a:off x="5684063" y="3608731"/>
              <a:ext cx="186394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DB8CE07B-B079-D04E-A3B9-599CCD2437DF}"/>
                </a:ext>
              </a:extLst>
            </p:cNvPr>
            <p:cNvCxnSpPr>
              <a:cxnSpLocks/>
            </p:cNvCxnSpPr>
            <p:nvPr/>
          </p:nvCxnSpPr>
          <p:spPr>
            <a:xfrm>
              <a:off x="5774514" y="3858144"/>
              <a:ext cx="124363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テキスト ボックス 22">
            <a:extLst>
              <a:ext uri="{FF2B5EF4-FFF2-40B4-BE49-F238E27FC236}">
                <a16:creationId xmlns:a16="http://schemas.microsoft.com/office/drawing/2014/main" id="{5ED8C1CC-895A-F542-99DD-3BBE26A58061}"/>
              </a:ext>
            </a:extLst>
          </p:cNvPr>
          <p:cNvSpPr txBox="1"/>
          <p:nvPr/>
        </p:nvSpPr>
        <p:spPr>
          <a:xfrm rot="540000">
            <a:off x="3547667" y="4546219"/>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24" name="テキスト ボックス 23">
            <a:extLst>
              <a:ext uri="{FF2B5EF4-FFF2-40B4-BE49-F238E27FC236}">
                <a16:creationId xmlns:a16="http://schemas.microsoft.com/office/drawing/2014/main" id="{3A691BB6-6F05-F848-901E-06B9A99CC405}"/>
              </a:ext>
            </a:extLst>
          </p:cNvPr>
          <p:cNvSpPr txBox="1"/>
          <p:nvPr/>
        </p:nvSpPr>
        <p:spPr>
          <a:xfrm rot="540000">
            <a:off x="3547667" y="4781342"/>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25" name="テキスト ボックス 24">
            <a:extLst>
              <a:ext uri="{FF2B5EF4-FFF2-40B4-BE49-F238E27FC236}">
                <a16:creationId xmlns:a16="http://schemas.microsoft.com/office/drawing/2014/main" id="{52DCCBDC-FC99-6D4A-91DF-9ECA8E2542C0}"/>
              </a:ext>
            </a:extLst>
          </p:cNvPr>
          <p:cNvSpPr txBox="1"/>
          <p:nvPr/>
        </p:nvSpPr>
        <p:spPr>
          <a:xfrm rot="540000">
            <a:off x="6380464" y="4402698"/>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sp>
        <p:nvSpPr>
          <p:cNvPr id="26" name="テキスト ボックス 25">
            <a:extLst>
              <a:ext uri="{FF2B5EF4-FFF2-40B4-BE49-F238E27FC236}">
                <a16:creationId xmlns:a16="http://schemas.microsoft.com/office/drawing/2014/main" id="{5CEB8BA7-8D2A-794C-B3B3-9629A82E78DB}"/>
              </a:ext>
            </a:extLst>
          </p:cNvPr>
          <p:cNvSpPr txBox="1"/>
          <p:nvPr/>
        </p:nvSpPr>
        <p:spPr>
          <a:xfrm rot="540000">
            <a:off x="1050306" y="3747615"/>
            <a:ext cx="338228" cy="353939"/>
          </a:xfrm>
          <a:prstGeom prst="rect">
            <a:avLst/>
          </a:prstGeom>
          <a:noFill/>
        </p:spPr>
        <p:txBody>
          <a:bodyPr wrap="none" lIns="76197" tIns="38098" rIns="76197" bIns="38098" rtlCol="0">
            <a:spAutoFit/>
          </a:bodyPr>
          <a:lstStyle/>
          <a:p>
            <a:r>
              <a:rPr lang="ja-JP" altLang="en-US" b="1" dirty="0">
                <a:solidFill>
                  <a:srgbClr val="FF0000"/>
                </a:solidFill>
                <a:latin typeface="メイリオ" pitchFamily="50" charset="-128"/>
                <a:ea typeface="メイリオ" pitchFamily="50" charset="-128"/>
              </a:rPr>
              <a:t>✔</a:t>
            </a:r>
          </a:p>
        </p:txBody>
      </p:sp>
      <p:pic>
        <p:nvPicPr>
          <p:cNvPr id="27" name="図 26">
            <a:extLst>
              <a:ext uri="{FF2B5EF4-FFF2-40B4-BE49-F238E27FC236}">
                <a16:creationId xmlns:a16="http://schemas.microsoft.com/office/drawing/2014/main" id="{60A174A5-E587-3B40-B270-372D21CC9ED7}"/>
              </a:ext>
            </a:extLst>
          </p:cNvPr>
          <p:cNvPicPr>
            <a:picLocks noChangeAspect="1"/>
          </p:cNvPicPr>
          <p:nvPr/>
        </p:nvPicPr>
        <p:blipFill>
          <a:blip r:embed="rId5"/>
          <a:stretch>
            <a:fillRect/>
          </a:stretch>
        </p:blipFill>
        <p:spPr>
          <a:xfrm>
            <a:off x="554420" y="5126145"/>
            <a:ext cx="680049" cy="1360098"/>
          </a:xfrm>
          <a:prstGeom prst="rect">
            <a:avLst/>
          </a:prstGeom>
        </p:spPr>
      </p:pic>
      <p:pic>
        <p:nvPicPr>
          <p:cNvPr id="28" name="図 27">
            <a:extLst>
              <a:ext uri="{FF2B5EF4-FFF2-40B4-BE49-F238E27FC236}">
                <a16:creationId xmlns:a16="http://schemas.microsoft.com/office/drawing/2014/main" id="{B6B78A39-8748-E94D-8328-385CAF1F19C3}"/>
              </a:ext>
            </a:extLst>
          </p:cNvPr>
          <p:cNvPicPr>
            <a:picLocks noChangeAspect="1"/>
          </p:cNvPicPr>
          <p:nvPr/>
        </p:nvPicPr>
        <p:blipFill>
          <a:blip r:embed="rId6"/>
          <a:stretch>
            <a:fillRect/>
          </a:stretch>
        </p:blipFill>
        <p:spPr>
          <a:xfrm>
            <a:off x="1224249" y="5691838"/>
            <a:ext cx="7380000" cy="813970"/>
          </a:xfrm>
          <a:prstGeom prst="rect">
            <a:avLst/>
          </a:prstGeom>
        </p:spPr>
      </p:pic>
      <p:sp>
        <p:nvSpPr>
          <p:cNvPr id="29" name="テキスト ボックス 28">
            <a:extLst>
              <a:ext uri="{FF2B5EF4-FFF2-40B4-BE49-F238E27FC236}">
                <a16:creationId xmlns:a16="http://schemas.microsoft.com/office/drawing/2014/main" id="{EB07F7AB-4009-5345-939C-5A0252951165}"/>
              </a:ext>
            </a:extLst>
          </p:cNvPr>
          <p:cNvSpPr txBox="1"/>
          <p:nvPr/>
        </p:nvSpPr>
        <p:spPr>
          <a:xfrm>
            <a:off x="1867310" y="5867582"/>
            <a:ext cx="6536461" cy="45781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１つでも当てはまれば、立退き避難が必要です！</a:t>
            </a:r>
          </a:p>
        </p:txBody>
      </p:sp>
      <p:sp>
        <p:nvSpPr>
          <p:cNvPr id="30" name="テキスト ボックス 29">
            <a:extLst>
              <a:ext uri="{FF2B5EF4-FFF2-40B4-BE49-F238E27FC236}">
                <a16:creationId xmlns:a16="http://schemas.microsoft.com/office/drawing/2014/main" id="{EA5FB081-76FF-FA40-9210-E4E118FBA06F}"/>
              </a:ext>
            </a:extLst>
          </p:cNvPr>
          <p:cNvSpPr txBox="1"/>
          <p:nvPr/>
        </p:nvSpPr>
        <p:spPr>
          <a:xfrm>
            <a:off x="2943597" y="577407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a:t>
            </a:r>
          </a:p>
        </p:txBody>
      </p:sp>
      <p:sp>
        <p:nvSpPr>
          <p:cNvPr id="31" name="テキスト ボックス 30">
            <a:extLst>
              <a:ext uri="{FF2B5EF4-FFF2-40B4-BE49-F238E27FC236}">
                <a16:creationId xmlns:a16="http://schemas.microsoft.com/office/drawing/2014/main" id="{999018F7-E8BB-174B-8C63-14BA0EF09D54}"/>
              </a:ext>
            </a:extLst>
          </p:cNvPr>
          <p:cNvSpPr txBox="1"/>
          <p:nvPr/>
        </p:nvSpPr>
        <p:spPr>
          <a:xfrm>
            <a:off x="4677524" y="577407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たち   の</a:t>
            </a:r>
          </a:p>
        </p:txBody>
      </p:sp>
      <p:sp>
        <p:nvSpPr>
          <p:cNvPr id="32" name="テキスト ボックス 31">
            <a:extLst>
              <a:ext uri="{FF2B5EF4-FFF2-40B4-BE49-F238E27FC236}">
                <a16:creationId xmlns:a16="http://schemas.microsoft.com/office/drawing/2014/main" id="{29CE93ED-0A6A-F94F-83FD-B631CE91E6DE}"/>
              </a:ext>
            </a:extLst>
          </p:cNvPr>
          <p:cNvSpPr txBox="1"/>
          <p:nvPr/>
        </p:nvSpPr>
        <p:spPr>
          <a:xfrm>
            <a:off x="5507244" y="577407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33" name="テキスト ボックス 32">
            <a:extLst>
              <a:ext uri="{FF2B5EF4-FFF2-40B4-BE49-F238E27FC236}">
                <a16:creationId xmlns:a16="http://schemas.microsoft.com/office/drawing/2014/main" id="{3796FE73-F463-D140-B66A-F4EC50CAAFFE}"/>
              </a:ext>
            </a:extLst>
          </p:cNvPr>
          <p:cNvSpPr txBox="1"/>
          <p:nvPr/>
        </p:nvSpPr>
        <p:spPr>
          <a:xfrm>
            <a:off x="6220672" y="577407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ひつ よう</a:t>
            </a:r>
          </a:p>
        </p:txBody>
      </p:sp>
      <p:sp>
        <p:nvSpPr>
          <p:cNvPr id="35" name="テキスト ボックス 34">
            <a:extLst>
              <a:ext uri="{FF2B5EF4-FFF2-40B4-BE49-F238E27FC236}">
                <a16:creationId xmlns:a16="http://schemas.microsoft.com/office/drawing/2014/main" id="{6642789C-30F3-0F45-843E-78F575197905}"/>
              </a:ext>
            </a:extLst>
          </p:cNvPr>
          <p:cNvSpPr txBox="1"/>
          <p:nvPr/>
        </p:nvSpPr>
        <p:spPr>
          <a:xfrm>
            <a:off x="3709064" y="1323992"/>
            <a:ext cx="736100"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き    にゅう</a:t>
            </a:r>
          </a:p>
        </p:txBody>
      </p:sp>
      <p:sp>
        <p:nvSpPr>
          <p:cNvPr id="36" name="テキスト ボックス 35">
            <a:extLst>
              <a:ext uri="{FF2B5EF4-FFF2-40B4-BE49-F238E27FC236}">
                <a16:creationId xmlns:a16="http://schemas.microsoft.com/office/drawing/2014/main" id="{B78A086F-F581-8E4A-8413-CCD7A1FB46C6}"/>
              </a:ext>
            </a:extLst>
          </p:cNvPr>
          <p:cNvSpPr txBox="1"/>
          <p:nvPr/>
        </p:nvSpPr>
        <p:spPr>
          <a:xfrm>
            <a:off x="1639181"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C803C2D5-4D4C-EE45-9D30-AB2FB4035FB8}"/>
              </a:ext>
            </a:extLst>
          </p:cNvPr>
          <p:cNvSpPr txBox="1"/>
          <p:nvPr/>
        </p:nvSpPr>
        <p:spPr>
          <a:xfrm>
            <a:off x="2617548"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ひつ  よう</a:t>
            </a:r>
            <a:endParaRPr kumimoji="1" lang="en-US" altLang="ja-JP" sz="1000" dirty="0">
              <a:latin typeface="Meiryo" panose="020B0604030504040204" pitchFamily="34" charset="-128"/>
              <a:ea typeface="Meiryo" panose="020B0604030504040204" pitchFamily="34" charset="-128"/>
            </a:endParaRPr>
          </a:p>
        </p:txBody>
      </p:sp>
      <p:sp>
        <p:nvSpPr>
          <p:cNvPr id="38" name="テキスト ボックス 37">
            <a:extLst>
              <a:ext uri="{FF2B5EF4-FFF2-40B4-BE49-F238E27FC236}">
                <a16:creationId xmlns:a16="http://schemas.microsoft.com/office/drawing/2014/main" id="{1C48B0BB-2398-F047-BE81-F1EA467D075B}"/>
              </a:ext>
            </a:extLst>
          </p:cNvPr>
          <p:cNvSpPr txBox="1"/>
          <p:nvPr/>
        </p:nvSpPr>
        <p:spPr>
          <a:xfrm>
            <a:off x="477742"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たち    の</a:t>
            </a:r>
            <a:endParaRPr kumimoji="1" lang="en-US" altLang="ja-JP" sz="1000" dirty="0">
              <a:latin typeface="Meiryo" panose="020B0604030504040204" pitchFamily="34" charset="-128"/>
              <a:ea typeface="Meiryo" panose="020B0604030504040204" pitchFamily="34" charset="-128"/>
            </a:endParaRPr>
          </a:p>
        </p:txBody>
      </p:sp>
      <p:sp>
        <p:nvSpPr>
          <p:cNvPr id="39" name="テキスト ボックス 38">
            <a:extLst>
              <a:ext uri="{FF2B5EF4-FFF2-40B4-BE49-F238E27FC236}">
                <a16:creationId xmlns:a16="http://schemas.microsoft.com/office/drawing/2014/main" id="{215FF367-94B6-3240-B20F-0AA877BA442B}"/>
              </a:ext>
            </a:extLst>
          </p:cNvPr>
          <p:cNvSpPr txBox="1"/>
          <p:nvPr/>
        </p:nvSpPr>
        <p:spPr>
          <a:xfrm>
            <a:off x="3616561" y="75851"/>
            <a:ext cx="86914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じょう けん</a:t>
            </a:r>
            <a:endParaRPr kumimoji="1" lang="en-US" altLang="ja-JP" sz="1000" dirty="0">
              <a:latin typeface="Meiryo" panose="020B0604030504040204" pitchFamily="34" charset="-128"/>
              <a:ea typeface="Meiryo" panose="020B0604030504040204" pitchFamily="34" charset="-128"/>
            </a:endParaRPr>
          </a:p>
        </p:txBody>
      </p:sp>
      <p:sp>
        <p:nvSpPr>
          <p:cNvPr id="40" name="テキスト ボックス 39">
            <a:extLst>
              <a:ext uri="{FF2B5EF4-FFF2-40B4-BE49-F238E27FC236}">
                <a16:creationId xmlns:a16="http://schemas.microsoft.com/office/drawing/2014/main" id="{AE211A77-07C5-464C-9B73-BDFF5A27E329}"/>
              </a:ext>
            </a:extLst>
          </p:cNvPr>
          <p:cNvSpPr txBox="1"/>
          <p:nvPr/>
        </p:nvSpPr>
        <p:spPr>
          <a:xfrm>
            <a:off x="4750786"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526044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995A945-28E1-D948-BAE2-8A9581BCE694}"/>
              </a:ext>
            </a:extLst>
          </p:cNvPr>
          <p:cNvSpPr>
            <a:spLocks noGrp="1"/>
          </p:cNvSpPr>
          <p:nvPr>
            <p:ph type="body" sz="quarter" idx="10"/>
          </p:nvPr>
        </p:nvSpPr>
        <p:spPr/>
        <p:txBody>
          <a:bodyPr/>
          <a:lstStyle/>
          <a:p>
            <a:r>
              <a:rPr kumimoji="1" lang="ja-JP" altLang="en-US" sz="2800"/>
              <a:t>立退き避難が必要ですか？</a:t>
            </a:r>
          </a:p>
        </p:txBody>
      </p:sp>
      <p:sp>
        <p:nvSpPr>
          <p:cNvPr id="3" name="テキスト プレースホルダー 2">
            <a:extLst>
              <a:ext uri="{FF2B5EF4-FFF2-40B4-BE49-F238E27FC236}">
                <a16:creationId xmlns:a16="http://schemas.microsoft.com/office/drawing/2014/main" id="{158BBFA6-F908-AB48-AE55-AB2A535E29F8}"/>
              </a:ext>
            </a:extLst>
          </p:cNvPr>
          <p:cNvSpPr>
            <a:spLocks noGrp="1"/>
          </p:cNvSpPr>
          <p:nvPr>
            <p:ph type="body" sz="quarter" idx="11"/>
          </p:nvPr>
        </p:nvSpPr>
        <p:spPr/>
        <p:txBody>
          <a:bodyPr/>
          <a:lstStyle/>
          <a:p>
            <a:r>
              <a:rPr kumimoji="1" lang="en-US" altLang="ja-JP" dirty="0"/>
              <a:t>17</a:t>
            </a:r>
            <a:endParaRPr kumimoji="1" lang="ja-JP" altLang="en-US"/>
          </a:p>
        </p:txBody>
      </p:sp>
      <p:sp>
        <p:nvSpPr>
          <p:cNvPr id="5" name="テキスト プレースホルダー 4">
            <a:extLst>
              <a:ext uri="{FF2B5EF4-FFF2-40B4-BE49-F238E27FC236}">
                <a16:creationId xmlns:a16="http://schemas.microsoft.com/office/drawing/2014/main" id="{FA02D440-267A-194B-8493-21723E3DAB10}"/>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CAA9B32E-CC95-604A-95A3-46FD0E5788F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60237" y="1282528"/>
            <a:ext cx="7023525" cy="3635150"/>
          </a:xfrm>
          <a:prstGeom prst="rect">
            <a:avLst/>
          </a:prstGeom>
        </p:spPr>
      </p:pic>
      <p:sp>
        <p:nvSpPr>
          <p:cNvPr id="7" name="楕円 5">
            <a:extLst>
              <a:ext uri="{FF2B5EF4-FFF2-40B4-BE49-F238E27FC236}">
                <a16:creationId xmlns:a16="http://schemas.microsoft.com/office/drawing/2014/main" id="{E0E8E9AF-85A4-8043-A23F-7D38F7E58CE3}"/>
              </a:ext>
            </a:extLst>
          </p:cNvPr>
          <p:cNvSpPr/>
          <p:nvPr/>
        </p:nvSpPr>
        <p:spPr>
          <a:xfrm>
            <a:off x="4272400" y="1699711"/>
            <a:ext cx="720000" cy="720000"/>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8">
            <a:extLst>
              <a:ext uri="{FF2B5EF4-FFF2-40B4-BE49-F238E27FC236}">
                <a16:creationId xmlns:a16="http://schemas.microsoft.com/office/drawing/2014/main" id="{AAEEF29C-F1F7-0C4C-8928-DE880822677F}"/>
              </a:ext>
            </a:extLst>
          </p:cNvPr>
          <p:cNvSpPr/>
          <p:nvPr/>
        </p:nvSpPr>
        <p:spPr>
          <a:xfrm>
            <a:off x="4845474" y="1426242"/>
            <a:ext cx="3139734" cy="1796270"/>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66E3256E-379E-8D4D-90AD-CE0CA8AD406D}"/>
              </a:ext>
            </a:extLst>
          </p:cNvPr>
          <p:cNvCxnSpPr/>
          <p:nvPr/>
        </p:nvCxnSpPr>
        <p:spPr>
          <a:xfrm>
            <a:off x="5630410" y="2411455"/>
            <a:ext cx="1296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91E36AB4-CAF4-2746-B725-A33A7FDB1397}"/>
              </a:ext>
            </a:extLst>
          </p:cNvPr>
          <p:cNvCxnSpPr/>
          <p:nvPr/>
        </p:nvCxnSpPr>
        <p:spPr>
          <a:xfrm>
            <a:off x="5256717" y="2847931"/>
            <a:ext cx="2016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四角形: 角を丸くする 10">
            <a:extLst>
              <a:ext uri="{FF2B5EF4-FFF2-40B4-BE49-F238E27FC236}">
                <a16:creationId xmlns:a16="http://schemas.microsoft.com/office/drawing/2014/main" id="{D5B7ACCE-1B49-ED4A-9129-C87B0F80AECC}"/>
              </a:ext>
            </a:extLst>
          </p:cNvPr>
          <p:cNvSpPr/>
          <p:nvPr/>
        </p:nvSpPr>
        <p:spPr>
          <a:xfrm>
            <a:off x="1400175" y="3409769"/>
            <a:ext cx="3019425" cy="967498"/>
          </a:xfrm>
          <a:prstGeom prst="roundRect">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D6F9B9A9-B2E5-484C-BEB6-05D800062485}"/>
              </a:ext>
            </a:extLst>
          </p:cNvPr>
          <p:cNvCxnSpPr>
            <a:cxnSpLocks/>
          </p:cNvCxnSpPr>
          <p:nvPr/>
        </p:nvCxnSpPr>
        <p:spPr>
          <a:xfrm>
            <a:off x="5151120" y="2617195"/>
            <a:ext cx="22707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コネクタ: カギ線 7">
            <a:extLst>
              <a:ext uri="{FF2B5EF4-FFF2-40B4-BE49-F238E27FC236}">
                <a16:creationId xmlns:a16="http://schemas.microsoft.com/office/drawing/2014/main" id="{4ACC2DDB-DAD2-764E-9CE7-5785E77A1800}"/>
              </a:ext>
            </a:extLst>
          </p:cNvPr>
          <p:cNvCxnSpPr>
            <a:cxnSpLocks/>
          </p:cNvCxnSpPr>
          <p:nvPr/>
        </p:nvCxnSpPr>
        <p:spPr>
          <a:xfrm rot="10800000" flipV="1">
            <a:off x="4483692" y="2900477"/>
            <a:ext cx="1800312" cy="718623"/>
          </a:xfrm>
          <a:prstGeom prst="bentConnector3">
            <a:avLst>
              <a:gd name="adj1" fmla="val -791"/>
            </a:avLst>
          </a:prstGeom>
          <a:ln w="50800">
            <a:solidFill>
              <a:srgbClr val="FF3264"/>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6" name="楕円 5">
            <a:extLst>
              <a:ext uri="{FF2B5EF4-FFF2-40B4-BE49-F238E27FC236}">
                <a16:creationId xmlns:a16="http://schemas.microsoft.com/office/drawing/2014/main" id="{AFEE6EE3-FF15-DB4B-AEBE-69F918439BD0}"/>
              </a:ext>
            </a:extLst>
          </p:cNvPr>
          <p:cNvSpPr/>
          <p:nvPr/>
        </p:nvSpPr>
        <p:spPr>
          <a:xfrm>
            <a:off x="2565520" y="2378980"/>
            <a:ext cx="720000" cy="720000"/>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FC83111E-EA54-8940-8CF5-23E625D2D690}"/>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8" name="テキスト ボックス 17">
            <a:extLst>
              <a:ext uri="{FF2B5EF4-FFF2-40B4-BE49-F238E27FC236}">
                <a16:creationId xmlns:a16="http://schemas.microsoft.com/office/drawing/2014/main" id="{6B577F45-9579-0C4A-ADCB-C57E8F9B55DB}"/>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立退き避難が必要な方は、</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その避難先を考えてみましょう！</a:t>
            </a:r>
          </a:p>
        </p:txBody>
      </p:sp>
      <p:sp>
        <p:nvSpPr>
          <p:cNvPr id="19" name="テキスト ボックス 18">
            <a:extLst>
              <a:ext uri="{FF2B5EF4-FFF2-40B4-BE49-F238E27FC236}">
                <a16:creationId xmlns:a16="http://schemas.microsoft.com/office/drawing/2014/main" id="{44D16363-7326-A946-AB1C-64536271C7E5}"/>
              </a:ext>
            </a:extLst>
          </p:cNvPr>
          <p:cNvSpPr txBox="1"/>
          <p:nvPr/>
        </p:nvSpPr>
        <p:spPr>
          <a:xfrm>
            <a:off x="1891790" y="550514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たち   の</a:t>
            </a:r>
          </a:p>
        </p:txBody>
      </p:sp>
      <p:sp>
        <p:nvSpPr>
          <p:cNvPr id="20" name="テキスト ボックス 19">
            <a:extLst>
              <a:ext uri="{FF2B5EF4-FFF2-40B4-BE49-F238E27FC236}">
                <a16:creationId xmlns:a16="http://schemas.microsoft.com/office/drawing/2014/main" id="{4E64882C-CEE1-C54B-B2EF-BC16E3691717}"/>
              </a:ext>
            </a:extLst>
          </p:cNvPr>
          <p:cNvSpPr txBox="1"/>
          <p:nvPr/>
        </p:nvSpPr>
        <p:spPr>
          <a:xfrm>
            <a:off x="2452435" y="5929092"/>
            <a:ext cx="838691"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さき</a:t>
            </a:r>
          </a:p>
        </p:txBody>
      </p:sp>
      <p:pic>
        <p:nvPicPr>
          <p:cNvPr id="21" name="図 20">
            <a:extLst>
              <a:ext uri="{FF2B5EF4-FFF2-40B4-BE49-F238E27FC236}">
                <a16:creationId xmlns:a16="http://schemas.microsoft.com/office/drawing/2014/main" id="{E64A35AB-0106-A447-9DDA-2F3D94C0AD20}"/>
              </a:ext>
            </a:extLst>
          </p:cNvPr>
          <p:cNvPicPr>
            <a:picLocks noChangeAspect="1"/>
          </p:cNvPicPr>
          <p:nvPr/>
        </p:nvPicPr>
        <p:blipFill>
          <a:blip r:embed="rId5"/>
          <a:stretch>
            <a:fillRect/>
          </a:stretch>
        </p:blipFill>
        <p:spPr>
          <a:xfrm>
            <a:off x="335467" y="4686243"/>
            <a:ext cx="900000" cy="1800000"/>
          </a:xfrm>
          <a:prstGeom prst="rect">
            <a:avLst/>
          </a:prstGeom>
        </p:spPr>
      </p:pic>
      <p:sp>
        <p:nvSpPr>
          <p:cNvPr id="22" name="テキスト ボックス 21">
            <a:extLst>
              <a:ext uri="{FF2B5EF4-FFF2-40B4-BE49-F238E27FC236}">
                <a16:creationId xmlns:a16="http://schemas.microsoft.com/office/drawing/2014/main" id="{9560CC10-3826-D34C-AC2F-CFC017C22BC6}"/>
              </a:ext>
            </a:extLst>
          </p:cNvPr>
          <p:cNvSpPr txBox="1"/>
          <p:nvPr/>
        </p:nvSpPr>
        <p:spPr>
          <a:xfrm>
            <a:off x="2694701" y="550514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23" name="テキスト ボックス 22">
            <a:extLst>
              <a:ext uri="{FF2B5EF4-FFF2-40B4-BE49-F238E27FC236}">
                <a16:creationId xmlns:a16="http://schemas.microsoft.com/office/drawing/2014/main" id="{9F74767D-CCBE-B649-ABD0-4C7367C56FE2}"/>
              </a:ext>
            </a:extLst>
          </p:cNvPr>
          <p:cNvSpPr txBox="1"/>
          <p:nvPr/>
        </p:nvSpPr>
        <p:spPr>
          <a:xfrm>
            <a:off x="3417868" y="550514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ひつ よう</a:t>
            </a:r>
          </a:p>
        </p:txBody>
      </p:sp>
      <p:sp>
        <p:nvSpPr>
          <p:cNvPr id="24" name="テキスト ボックス 23">
            <a:extLst>
              <a:ext uri="{FF2B5EF4-FFF2-40B4-BE49-F238E27FC236}">
                <a16:creationId xmlns:a16="http://schemas.microsoft.com/office/drawing/2014/main" id="{2174B9F3-64B7-4443-8440-92ED4CDCFE51}"/>
              </a:ext>
            </a:extLst>
          </p:cNvPr>
          <p:cNvSpPr txBox="1"/>
          <p:nvPr/>
        </p:nvSpPr>
        <p:spPr>
          <a:xfrm>
            <a:off x="4156401"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かた</a:t>
            </a:r>
          </a:p>
        </p:txBody>
      </p:sp>
      <p:sp>
        <p:nvSpPr>
          <p:cNvPr id="25" name="テキスト ボックス 24">
            <a:extLst>
              <a:ext uri="{FF2B5EF4-FFF2-40B4-BE49-F238E27FC236}">
                <a16:creationId xmlns:a16="http://schemas.microsoft.com/office/drawing/2014/main" id="{60064517-0E86-6143-926C-781316224A5A}"/>
              </a:ext>
            </a:extLst>
          </p:cNvPr>
          <p:cNvSpPr txBox="1"/>
          <p:nvPr/>
        </p:nvSpPr>
        <p:spPr>
          <a:xfrm>
            <a:off x="3351645" y="5929092"/>
            <a:ext cx="49244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かんが</a:t>
            </a:r>
          </a:p>
        </p:txBody>
      </p:sp>
      <p:sp>
        <p:nvSpPr>
          <p:cNvPr id="26" name="テキスト ボックス 25">
            <a:extLst>
              <a:ext uri="{FF2B5EF4-FFF2-40B4-BE49-F238E27FC236}">
                <a16:creationId xmlns:a16="http://schemas.microsoft.com/office/drawing/2014/main" id="{E28BCE25-550A-BA43-B0D7-30396595942D}"/>
              </a:ext>
            </a:extLst>
          </p:cNvPr>
          <p:cNvSpPr txBox="1"/>
          <p:nvPr/>
        </p:nvSpPr>
        <p:spPr>
          <a:xfrm>
            <a:off x="3567449"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91125B58-70E9-6B45-9703-8865E269C889}"/>
              </a:ext>
            </a:extLst>
          </p:cNvPr>
          <p:cNvSpPr txBox="1"/>
          <p:nvPr/>
        </p:nvSpPr>
        <p:spPr>
          <a:xfrm>
            <a:off x="2395831"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たち    の</a:t>
            </a:r>
            <a:endParaRPr kumimoji="1" lang="en-US" altLang="ja-JP" sz="1000" dirty="0">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948DDCC9-850E-F444-94AF-B561CF4F8DB8}"/>
              </a:ext>
            </a:extLst>
          </p:cNvPr>
          <p:cNvSpPr txBox="1"/>
          <p:nvPr/>
        </p:nvSpPr>
        <p:spPr>
          <a:xfrm>
            <a:off x="4529607"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ひつ  よう</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91234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11B1FF2-0320-5A4F-B08E-AD1596CBC280}"/>
              </a:ext>
            </a:extLst>
          </p:cNvPr>
          <p:cNvSpPr>
            <a:spLocks noGrp="1"/>
          </p:cNvSpPr>
          <p:nvPr>
            <p:ph type="body" sz="quarter" idx="10"/>
          </p:nvPr>
        </p:nvSpPr>
        <p:spPr/>
        <p:txBody>
          <a:bodyPr/>
          <a:lstStyle/>
          <a:p>
            <a:r>
              <a:rPr kumimoji="1" lang="ja-JP" altLang="en-US" sz="2800"/>
              <a:t>立退き避難の避難先</a:t>
            </a:r>
          </a:p>
        </p:txBody>
      </p:sp>
      <p:sp>
        <p:nvSpPr>
          <p:cNvPr id="3" name="テキスト プレースホルダー 2">
            <a:extLst>
              <a:ext uri="{FF2B5EF4-FFF2-40B4-BE49-F238E27FC236}">
                <a16:creationId xmlns:a16="http://schemas.microsoft.com/office/drawing/2014/main" id="{0CCADE00-1D4C-9442-AEA8-E26C389954E8}"/>
              </a:ext>
            </a:extLst>
          </p:cNvPr>
          <p:cNvSpPr>
            <a:spLocks noGrp="1"/>
          </p:cNvSpPr>
          <p:nvPr>
            <p:ph type="body" sz="quarter" idx="11"/>
          </p:nvPr>
        </p:nvSpPr>
        <p:spPr/>
        <p:txBody>
          <a:bodyPr/>
          <a:lstStyle/>
          <a:p>
            <a:r>
              <a:rPr kumimoji="1" lang="en-US" altLang="ja-JP" dirty="0"/>
              <a:t>18</a:t>
            </a:r>
            <a:endParaRPr kumimoji="1" lang="ja-JP" altLang="en-US"/>
          </a:p>
        </p:txBody>
      </p:sp>
      <p:sp>
        <p:nvSpPr>
          <p:cNvPr id="5" name="テキスト プレースホルダー 4">
            <a:extLst>
              <a:ext uri="{FF2B5EF4-FFF2-40B4-BE49-F238E27FC236}">
                <a16:creationId xmlns:a16="http://schemas.microsoft.com/office/drawing/2014/main" id="{5C81B3A9-03EE-1545-BA7F-47F258862B5A}"/>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12948164-6535-F64C-902A-8C05A4FDDE4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6329" y="1893718"/>
            <a:ext cx="8431342" cy="2381160"/>
          </a:xfrm>
          <a:prstGeom prst="rect">
            <a:avLst/>
          </a:prstGeom>
        </p:spPr>
      </p:pic>
      <p:sp>
        <p:nvSpPr>
          <p:cNvPr id="7" name="テキスト ボックス 6">
            <a:extLst>
              <a:ext uri="{FF2B5EF4-FFF2-40B4-BE49-F238E27FC236}">
                <a16:creationId xmlns:a16="http://schemas.microsoft.com/office/drawing/2014/main" id="{FA782192-53A2-2D4D-94F4-F1CFF637DD33}"/>
              </a:ext>
            </a:extLst>
          </p:cNvPr>
          <p:cNvSpPr txBox="1"/>
          <p:nvPr/>
        </p:nvSpPr>
        <p:spPr>
          <a:xfrm>
            <a:off x="3972544" y="2661048"/>
            <a:ext cx="1569660" cy="369332"/>
          </a:xfrm>
          <a:prstGeom prst="rect">
            <a:avLst/>
          </a:prstGeom>
          <a:noFill/>
        </p:spPr>
        <p:txBody>
          <a:bodyPr wrap="none" rtlCol="0">
            <a:spAutoFit/>
          </a:bodyPr>
          <a:lstStyle/>
          <a:p>
            <a:r>
              <a:rPr kumimoji="1" lang="ja-JP" altLang="en-US" sz="1800" b="1" dirty="0">
                <a:solidFill>
                  <a:srgbClr val="FF3264"/>
                </a:solidFill>
                <a:latin typeface="メイリオ" pitchFamily="50" charset="-128"/>
                <a:ea typeface="メイリオ" pitchFamily="50" charset="-128"/>
              </a:rPr>
              <a:t>□☆さんの家</a:t>
            </a:r>
          </a:p>
        </p:txBody>
      </p:sp>
      <p:sp>
        <p:nvSpPr>
          <p:cNvPr id="8" name="テキスト ボックス 7">
            <a:extLst>
              <a:ext uri="{FF2B5EF4-FFF2-40B4-BE49-F238E27FC236}">
                <a16:creationId xmlns:a16="http://schemas.microsoft.com/office/drawing/2014/main" id="{B560355E-1769-8447-8A04-3C86FDD6A7E4}"/>
              </a:ext>
            </a:extLst>
          </p:cNvPr>
          <p:cNvSpPr txBox="1"/>
          <p:nvPr/>
        </p:nvSpPr>
        <p:spPr>
          <a:xfrm>
            <a:off x="6537246" y="2663002"/>
            <a:ext cx="1569660" cy="369332"/>
          </a:xfrm>
          <a:prstGeom prst="rect">
            <a:avLst/>
          </a:prstGeom>
          <a:noFill/>
        </p:spPr>
        <p:txBody>
          <a:bodyPr wrap="none" rtlCol="0">
            <a:spAutoFit/>
          </a:bodyPr>
          <a:lstStyle/>
          <a:p>
            <a:r>
              <a:rPr kumimoji="1" lang="ja-JP" altLang="en-US" sz="1800" b="1" dirty="0">
                <a:solidFill>
                  <a:srgbClr val="FF3264"/>
                </a:solidFill>
                <a:latin typeface="メイリオ" pitchFamily="50" charset="-128"/>
                <a:ea typeface="メイリオ" pitchFamily="50" charset="-128"/>
              </a:rPr>
              <a:t>◎☆さんの家</a:t>
            </a:r>
          </a:p>
        </p:txBody>
      </p:sp>
      <p:sp>
        <p:nvSpPr>
          <p:cNvPr id="9" name="テキスト ボックス 8">
            <a:extLst>
              <a:ext uri="{FF2B5EF4-FFF2-40B4-BE49-F238E27FC236}">
                <a16:creationId xmlns:a16="http://schemas.microsoft.com/office/drawing/2014/main" id="{A85C41A8-5522-214F-B272-A6A8C33168C7}"/>
              </a:ext>
            </a:extLst>
          </p:cNvPr>
          <p:cNvSpPr txBox="1"/>
          <p:nvPr/>
        </p:nvSpPr>
        <p:spPr>
          <a:xfrm>
            <a:off x="4082204"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BFFDB82A-540F-3049-B12A-D877B5E0133E}"/>
              </a:ext>
            </a:extLst>
          </p:cNvPr>
          <p:cNvSpPr txBox="1"/>
          <p:nvPr/>
        </p:nvSpPr>
        <p:spPr>
          <a:xfrm>
            <a:off x="2927254"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たち    の</a:t>
            </a:r>
            <a:endParaRPr kumimoji="1" lang="en-US" altLang="ja-JP" sz="1000" dirty="0">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BE135D8C-AF8A-B045-8D8F-39F700EE5A29}"/>
              </a:ext>
            </a:extLst>
          </p:cNvPr>
          <p:cNvSpPr txBox="1"/>
          <p:nvPr/>
        </p:nvSpPr>
        <p:spPr>
          <a:xfrm>
            <a:off x="5126714" y="75851"/>
            <a:ext cx="1085554"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さき</a:t>
            </a:r>
            <a:endParaRPr kumimoji="1" lang="en-US" altLang="ja-JP" sz="1000" dirty="0">
              <a:latin typeface="Meiryo" panose="020B0604030504040204" pitchFamily="34" charset="-128"/>
              <a:ea typeface="Meiryo" panose="020B0604030504040204" pitchFamily="34" charset="-128"/>
            </a:endParaRPr>
          </a:p>
        </p:txBody>
      </p:sp>
      <p:pic>
        <p:nvPicPr>
          <p:cNvPr id="12" name="図 11">
            <a:extLst>
              <a:ext uri="{FF2B5EF4-FFF2-40B4-BE49-F238E27FC236}">
                <a16:creationId xmlns:a16="http://schemas.microsoft.com/office/drawing/2014/main" id="{C28104A4-555A-704F-93B9-4EBFF65458AF}"/>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3" name="テキスト ボックス 12">
            <a:extLst>
              <a:ext uri="{FF2B5EF4-FFF2-40B4-BE49-F238E27FC236}">
                <a16:creationId xmlns:a16="http://schemas.microsoft.com/office/drawing/2014/main" id="{017EDD22-9DAB-6946-A119-45DF511D826E}"/>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災害リスクが無いか、</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自宅と同じ方法で確認しましょう</a:t>
            </a:r>
          </a:p>
        </p:txBody>
      </p:sp>
      <p:sp>
        <p:nvSpPr>
          <p:cNvPr id="14" name="テキスト ボックス 13">
            <a:extLst>
              <a:ext uri="{FF2B5EF4-FFF2-40B4-BE49-F238E27FC236}">
                <a16:creationId xmlns:a16="http://schemas.microsoft.com/office/drawing/2014/main" id="{066CD4E4-E9E4-C24B-9C98-D7747EE3593A}"/>
              </a:ext>
            </a:extLst>
          </p:cNvPr>
          <p:cNvSpPr txBox="1"/>
          <p:nvPr/>
        </p:nvSpPr>
        <p:spPr>
          <a:xfrm>
            <a:off x="1893868" y="550514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sp>
        <p:nvSpPr>
          <p:cNvPr id="15" name="テキスト ボックス 14">
            <a:extLst>
              <a:ext uri="{FF2B5EF4-FFF2-40B4-BE49-F238E27FC236}">
                <a16:creationId xmlns:a16="http://schemas.microsoft.com/office/drawing/2014/main" id="{18D75FF1-DAB8-284A-AD04-9E89EB416FB1}"/>
              </a:ext>
            </a:extLst>
          </p:cNvPr>
          <p:cNvSpPr txBox="1"/>
          <p:nvPr/>
        </p:nvSpPr>
        <p:spPr>
          <a:xfrm>
            <a:off x="1926358" y="592909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たく</a:t>
            </a:r>
          </a:p>
        </p:txBody>
      </p:sp>
      <p:pic>
        <p:nvPicPr>
          <p:cNvPr id="16" name="図 15">
            <a:extLst>
              <a:ext uri="{FF2B5EF4-FFF2-40B4-BE49-F238E27FC236}">
                <a16:creationId xmlns:a16="http://schemas.microsoft.com/office/drawing/2014/main" id="{8B2D0C8D-0008-D848-83A0-FDB75388C70B}"/>
              </a:ext>
            </a:extLst>
          </p:cNvPr>
          <p:cNvPicPr>
            <a:picLocks noChangeAspect="1"/>
          </p:cNvPicPr>
          <p:nvPr/>
        </p:nvPicPr>
        <p:blipFill>
          <a:blip r:embed="rId5"/>
          <a:stretch>
            <a:fillRect/>
          </a:stretch>
        </p:blipFill>
        <p:spPr>
          <a:xfrm>
            <a:off x="335467" y="4686243"/>
            <a:ext cx="900000" cy="1800000"/>
          </a:xfrm>
          <a:prstGeom prst="rect">
            <a:avLst/>
          </a:prstGeom>
        </p:spPr>
      </p:pic>
      <p:sp>
        <p:nvSpPr>
          <p:cNvPr id="17" name="テキスト ボックス 16">
            <a:extLst>
              <a:ext uri="{FF2B5EF4-FFF2-40B4-BE49-F238E27FC236}">
                <a16:creationId xmlns:a16="http://schemas.microsoft.com/office/drawing/2014/main" id="{5583066B-E1ED-E149-A43B-3974AC860462}"/>
              </a:ext>
            </a:extLst>
          </p:cNvPr>
          <p:cNvSpPr txBox="1"/>
          <p:nvPr/>
        </p:nvSpPr>
        <p:spPr>
          <a:xfrm>
            <a:off x="3467470" y="550514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な</a:t>
            </a:r>
          </a:p>
        </p:txBody>
      </p:sp>
      <p:sp>
        <p:nvSpPr>
          <p:cNvPr id="18" name="テキスト ボックス 17">
            <a:extLst>
              <a:ext uri="{FF2B5EF4-FFF2-40B4-BE49-F238E27FC236}">
                <a16:creationId xmlns:a16="http://schemas.microsoft.com/office/drawing/2014/main" id="{FC11F2D8-572E-E946-B627-051D1F28729A}"/>
              </a:ext>
            </a:extLst>
          </p:cNvPr>
          <p:cNvSpPr txBox="1"/>
          <p:nvPr/>
        </p:nvSpPr>
        <p:spPr>
          <a:xfrm>
            <a:off x="2648861" y="592909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おな</a:t>
            </a:r>
          </a:p>
        </p:txBody>
      </p:sp>
      <p:sp>
        <p:nvSpPr>
          <p:cNvPr id="19" name="テキスト ボックス 18">
            <a:extLst>
              <a:ext uri="{FF2B5EF4-FFF2-40B4-BE49-F238E27FC236}">
                <a16:creationId xmlns:a16="http://schemas.microsoft.com/office/drawing/2014/main" id="{FCD40929-415E-7844-A4D6-8226DEBEA816}"/>
              </a:ext>
            </a:extLst>
          </p:cNvPr>
          <p:cNvSpPr txBox="1"/>
          <p:nvPr/>
        </p:nvSpPr>
        <p:spPr>
          <a:xfrm>
            <a:off x="3156470" y="592909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ほう  ほう</a:t>
            </a:r>
          </a:p>
        </p:txBody>
      </p:sp>
      <p:sp>
        <p:nvSpPr>
          <p:cNvPr id="20" name="テキスト ボックス 19">
            <a:extLst>
              <a:ext uri="{FF2B5EF4-FFF2-40B4-BE49-F238E27FC236}">
                <a16:creationId xmlns:a16="http://schemas.microsoft.com/office/drawing/2014/main" id="{F2830174-6ADC-2742-BA16-14C5518207F4}"/>
              </a:ext>
            </a:extLst>
          </p:cNvPr>
          <p:cNvSpPr txBox="1"/>
          <p:nvPr/>
        </p:nvSpPr>
        <p:spPr>
          <a:xfrm>
            <a:off x="3922009" y="5929092"/>
            <a:ext cx="630301"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かく にん</a:t>
            </a:r>
          </a:p>
        </p:txBody>
      </p:sp>
    </p:spTree>
    <p:extLst>
      <p:ext uri="{BB962C8B-B14F-4D97-AF65-F5344CB8AC3E}">
        <p14:creationId xmlns:p14="http://schemas.microsoft.com/office/powerpoint/2010/main" val="34037805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22C7868-63D4-D34B-82E2-CA8978D167B4}"/>
              </a:ext>
            </a:extLst>
          </p:cNvPr>
          <p:cNvSpPr>
            <a:spLocks noGrp="1"/>
          </p:cNvSpPr>
          <p:nvPr>
            <p:ph type="body" sz="quarter" idx="10"/>
          </p:nvPr>
        </p:nvSpPr>
        <p:spPr/>
        <p:txBody>
          <a:bodyPr/>
          <a:lstStyle/>
          <a:p>
            <a:r>
              <a:rPr kumimoji="1" lang="ja-JP" altLang="en-US" sz="2800"/>
              <a:t>指定緊急避難場所</a:t>
            </a:r>
          </a:p>
        </p:txBody>
      </p:sp>
      <p:sp>
        <p:nvSpPr>
          <p:cNvPr id="3" name="テキスト プレースホルダー 2">
            <a:extLst>
              <a:ext uri="{FF2B5EF4-FFF2-40B4-BE49-F238E27FC236}">
                <a16:creationId xmlns:a16="http://schemas.microsoft.com/office/drawing/2014/main" id="{70671F0D-7BF1-D845-917A-1CF6F5247FB3}"/>
              </a:ext>
            </a:extLst>
          </p:cNvPr>
          <p:cNvSpPr>
            <a:spLocks noGrp="1"/>
          </p:cNvSpPr>
          <p:nvPr>
            <p:ph type="body" sz="quarter" idx="11"/>
          </p:nvPr>
        </p:nvSpPr>
        <p:spPr/>
        <p:txBody>
          <a:bodyPr/>
          <a:lstStyle/>
          <a:p>
            <a:r>
              <a:rPr kumimoji="1" lang="en-US" altLang="ja-JP" dirty="0"/>
              <a:t>19</a:t>
            </a:r>
            <a:endParaRPr kumimoji="1" lang="ja-JP" altLang="en-US"/>
          </a:p>
        </p:txBody>
      </p:sp>
      <p:sp>
        <p:nvSpPr>
          <p:cNvPr id="5" name="テキスト プレースホルダー 4">
            <a:extLst>
              <a:ext uri="{FF2B5EF4-FFF2-40B4-BE49-F238E27FC236}">
                <a16:creationId xmlns:a16="http://schemas.microsoft.com/office/drawing/2014/main" id="{5366AE30-17B4-2C4A-97B9-839F81C99874}"/>
              </a:ext>
            </a:extLst>
          </p:cNvPr>
          <p:cNvSpPr>
            <a:spLocks noGrp="1"/>
          </p:cNvSpPr>
          <p:nvPr>
            <p:ph type="body" sz="quarter" idx="13"/>
          </p:nvPr>
        </p:nvSpPr>
        <p:spPr/>
        <p:txBody>
          <a:bodyPr/>
          <a:lstStyle/>
          <a:p>
            <a:r>
              <a:rPr kumimoji="1" lang="ja-JP" altLang="en-US"/>
              <a:t>出典：国土交通省「重ねるハザードマップ」より一部地域を抜粋</a:t>
            </a:r>
          </a:p>
        </p:txBody>
      </p:sp>
      <p:pic>
        <p:nvPicPr>
          <p:cNvPr id="6" name="Picture 3" descr="H:\住民等自身が防災意識を普及啓発できる環境を目指して\◆秋に向けての対応\個人ワーク\画像比較\⑤.jpg">
            <a:extLst>
              <a:ext uri="{FF2B5EF4-FFF2-40B4-BE49-F238E27FC236}">
                <a16:creationId xmlns:a16="http://schemas.microsoft.com/office/drawing/2014/main" id="{5954D49C-FB18-7B45-9F12-852672B9B9A4}"/>
              </a:ext>
            </a:extLst>
          </p:cNvPr>
          <p:cNvPicPr>
            <a:picLocks noChangeAspect="1" noChangeArrowheads="1"/>
          </p:cNvPicPr>
          <p:nvPr/>
        </p:nvPicPr>
        <p:blipFill>
          <a:blip r:embed="rId3" cstate="print"/>
          <a:srcRect/>
          <a:stretch>
            <a:fillRect/>
          </a:stretch>
        </p:blipFill>
        <p:spPr bwMode="auto">
          <a:xfrm>
            <a:off x="1" y="1152000"/>
            <a:ext cx="9144000" cy="4625691"/>
          </a:xfrm>
          <a:prstGeom prst="rect">
            <a:avLst/>
          </a:prstGeom>
          <a:noFill/>
        </p:spPr>
      </p:pic>
      <p:pic>
        <p:nvPicPr>
          <p:cNvPr id="7" name="Picture 2" descr="H:\住民等自身が防災意識を普及啓発できる環境を目指して\◆秋に向けての対応\個人ワーク\画像比較\⑥.jpg">
            <a:extLst>
              <a:ext uri="{FF2B5EF4-FFF2-40B4-BE49-F238E27FC236}">
                <a16:creationId xmlns:a16="http://schemas.microsoft.com/office/drawing/2014/main" id="{4C917674-932C-8D4A-865B-D396B9AD7710}"/>
              </a:ext>
            </a:extLst>
          </p:cNvPr>
          <p:cNvPicPr>
            <a:picLocks noChangeAspect="1" noChangeArrowheads="1"/>
          </p:cNvPicPr>
          <p:nvPr/>
        </p:nvPicPr>
        <p:blipFill>
          <a:blip r:embed="rId4" cstate="print"/>
          <a:srcRect/>
          <a:stretch>
            <a:fillRect/>
          </a:stretch>
        </p:blipFill>
        <p:spPr bwMode="auto">
          <a:xfrm>
            <a:off x="1" y="1152000"/>
            <a:ext cx="9144000" cy="4625691"/>
          </a:xfrm>
          <a:prstGeom prst="rect">
            <a:avLst/>
          </a:prstGeom>
          <a:noFill/>
        </p:spPr>
      </p:pic>
      <p:pic>
        <p:nvPicPr>
          <p:cNvPr id="8" name="Picture 2">
            <a:extLst>
              <a:ext uri="{FF2B5EF4-FFF2-40B4-BE49-F238E27FC236}">
                <a16:creationId xmlns:a16="http://schemas.microsoft.com/office/drawing/2014/main" id="{A8E0B017-18A5-9F49-B0BE-62853D8B10B3}"/>
              </a:ext>
            </a:extLst>
          </p:cNvPr>
          <p:cNvPicPr>
            <a:picLocks noChangeAspect="1" noChangeArrowheads="1"/>
          </p:cNvPicPr>
          <p:nvPr/>
        </p:nvPicPr>
        <p:blipFill>
          <a:blip r:embed="rId5" cstate="print"/>
          <a:srcRect b="9420"/>
          <a:stretch>
            <a:fillRect/>
          </a:stretch>
        </p:blipFill>
        <p:spPr bwMode="auto">
          <a:xfrm>
            <a:off x="1926057" y="2791023"/>
            <a:ext cx="1843838" cy="2705059"/>
          </a:xfrm>
          <a:prstGeom prst="rect">
            <a:avLst/>
          </a:prstGeom>
          <a:noFill/>
          <a:ln w="9525">
            <a:noFill/>
            <a:miter lim="800000"/>
            <a:headEnd/>
            <a:tailEnd/>
          </a:ln>
        </p:spPr>
      </p:pic>
      <p:pic>
        <p:nvPicPr>
          <p:cNvPr id="9" name="Picture 4">
            <a:extLst>
              <a:ext uri="{FF2B5EF4-FFF2-40B4-BE49-F238E27FC236}">
                <a16:creationId xmlns:a16="http://schemas.microsoft.com/office/drawing/2014/main" id="{EA4ECEF4-E140-7846-B794-36C177674446}"/>
              </a:ext>
            </a:extLst>
          </p:cNvPr>
          <p:cNvPicPr>
            <a:picLocks noChangeAspect="1" noChangeArrowheads="1"/>
          </p:cNvPicPr>
          <p:nvPr/>
        </p:nvPicPr>
        <p:blipFill>
          <a:blip r:embed="rId6" cstate="print"/>
          <a:srcRect/>
          <a:stretch>
            <a:fillRect/>
          </a:stretch>
        </p:blipFill>
        <p:spPr bwMode="auto">
          <a:xfrm>
            <a:off x="1895798" y="2793684"/>
            <a:ext cx="1885788" cy="2722094"/>
          </a:xfrm>
          <a:prstGeom prst="rect">
            <a:avLst/>
          </a:prstGeom>
          <a:noFill/>
          <a:ln w="9525">
            <a:noFill/>
            <a:miter lim="800000"/>
            <a:headEnd/>
            <a:tailEnd/>
          </a:ln>
        </p:spPr>
      </p:pic>
      <p:sp>
        <p:nvSpPr>
          <p:cNvPr id="10" name="角丸四角形 9">
            <a:extLst>
              <a:ext uri="{FF2B5EF4-FFF2-40B4-BE49-F238E27FC236}">
                <a16:creationId xmlns:a16="http://schemas.microsoft.com/office/drawing/2014/main" id="{2A28FDAD-2A80-0341-9FAD-8302ACC5F6FB}"/>
              </a:ext>
            </a:extLst>
          </p:cNvPr>
          <p:cNvSpPr/>
          <p:nvPr/>
        </p:nvSpPr>
        <p:spPr>
          <a:xfrm>
            <a:off x="1952923" y="3577546"/>
            <a:ext cx="1836000" cy="252000"/>
          </a:xfrm>
          <a:prstGeom prst="roundRect">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a:extLst>
              <a:ext uri="{FF2B5EF4-FFF2-40B4-BE49-F238E27FC236}">
                <a16:creationId xmlns:a16="http://schemas.microsoft.com/office/drawing/2014/main" id="{C4CCDFF1-869A-8B4A-BD72-6D37AE38DDBE}"/>
              </a:ext>
            </a:extLst>
          </p:cNvPr>
          <p:cNvSpPr/>
          <p:nvPr/>
        </p:nvSpPr>
        <p:spPr>
          <a:xfrm>
            <a:off x="1950666" y="3830759"/>
            <a:ext cx="1836000" cy="612000"/>
          </a:xfrm>
          <a:prstGeom prst="roundRect">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3FD698E7-BD55-894E-8C0A-92A19C76E435}"/>
              </a:ext>
            </a:extLst>
          </p:cNvPr>
          <p:cNvSpPr/>
          <p:nvPr/>
        </p:nvSpPr>
        <p:spPr>
          <a:xfrm>
            <a:off x="3484016" y="2750166"/>
            <a:ext cx="342900" cy="333375"/>
          </a:xfrm>
          <a:prstGeom prst="ellipse">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itchFamily="50" charset="-128"/>
              <a:ea typeface="メイリオ" pitchFamily="50" charset="-128"/>
            </a:endParaRPr>
          </a:p>
        </p:txBody>
      </p:sp>
      <p:sp>
        <p:nvSpPr>
          <p:cNvPr id="13" name="角丸四角形 12">
            <a:extLst>
              <a:ext uri="{FF2B5EF4-FFF2-40B4-BE49-F238E27FC236}">
                <a16:creationId xmlns:a16="http://schemas.microsoft.com/office/drawing/2014/main" id="{42B92AEA-1D60-4341-8B77-853BA5D88F28}"/>
              </a:ext>
            </a:extLst>
          </p:cNvPr>
          <p:cNvSpPr/>
          <p:nvPr/>
        </p:nvSpPr>
        <p:spPr>
          <a:xfrm>
            <a:off x="142880" y="3713777"/>
            <a:ext cx="1728000" cy="294468"/>
          </a:xfrm>
          <a:prstGeom prst="roundRect">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346AA8B4-D593-E34A-953C-0EFC37C5C92B}"/>
              </a:ext>
            </a:extLst>
          </p:cNvPr>
          <p:cNvSpPr txBox="1"/>
          <p:nvPr/>
        </p:nvSpPr>
        <p:spPr>
          <a:xfrm>
            <a:off x="3183642" y="75851"/>
            <a:ext cx="2888932"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し   てい   きんきゅう   ひ    なん    ば    しょ</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6935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ダイアグラム&#10;&#10;低い精度で自動的に生成された説明">
            <a:extLst>
              <a:ext uri="{FF2B5EF4-FFF2-40B4-BE49-F238E27FC236}">
                <a16:creationId xmlns:a16="http://schemas.microsoft.com/office/drawing/2014/main" id="{86EEC7B1-A364-4E4F-B662-6B602E7927C3}"/>
              </a:ext>
            </a:extLst>
          </p:cNvPr>
          <p:cNvPicPr>
            <a:picLocks noChangeAspect="1"/>
          </p:cNvPicPr>
          <p:nvPr/>
        </p:nvPicPr>
        <p:blipFill>
          <a:blip r:embed="rId3"/>
          <a:stretch>
            <a:fillRect/>
          </a:stretch>
        </p:blipFill>
        <p:spPr>
          <a:xfrm>
            <a:off x="348821" y="1035175"/>
            <a:ext cx="3218327" cy="2275483"/>
          </a:xfrm>
          <a:prstGeom prst="rect">
            <a:avLst/>
          </a:prstGeom>
        </p:spPr>
      </p:pic>
      <p:pic>
        <p:nvPicPr>
          <p:cNvPr id="5" name="図 4" descr="ダイアグラム&#10;&#10;自動的に生成された説明">
            <a:extLst>
              <a:ext uri="{FF2B5EF4-FFF2-40B4-BE49-F238E27FC236}">
                <a16:creationId xmlns:a16="http://schemas.microsoft.com/office/drawing/2014/main" id="{DE240B9D-6F87-4307-ABBA-92172B25B105}"/>
              </a:ext>
            </a:extLst>
          </p:cNvPr>
          <p:cNvPicPr>
            <a:picLocks noChangeAspect="1"/>
          </p:cNvPicPr>
          <p:nvPr/>
        </p:nvPicPr>
        <p:blipFill>
          <a:blip r:embed="rId4"/>
          <a:stretch>
            <a:fillRect/>
          </a:stretch>
        </p:blipFill>
        <p:spPr>
          <a:xfrm>
            <a:off x="391674" y="3901712"/>
            <a:ext cx="3079831" cy="2599431"/>
          </a:xfrm>
          <a:prstGeom prst="rect">
            <a:avLst/>
          </a:prstGeom>
        </p:spPr>
      </p:pic>
      <p:sp>
        <p:nvSpPr>
          <p:cNvPr id="293" name="正方形/長方形 292">
            <a:extLst>
              <a:ext uri="{FF2B5EF4-FFF2-40B4-BE49-F238E27FC236}">
                <a16:creationId xmlns:a16="http://schemas.microsoft.com/office/drawing/2014/main" id="{40B1D4D0-1478-794A-B020-289E2ACD3EE5}"/>
              </a:ext>
            </a:extLst>
          </p:cNvPr>
          <p:cNvSpPr/>
          <p:nvPr/>
        </p:nvSpPr>
        <p:spPr>
          <a:xfrm>
            <a:off x="1832487" y="3356046"/>
            <a:ext cx="1748957" cy="779725"/>
          </a:xfrm>
          <a:prstGeom prst="rect">
            <a:avLst/>
          </a:prstGeom>
          <a:ln w="28575">
            <a:solidFill>
              <a:srgbClr val="40404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89" name="正方形/長方形 288">
            <a:extLst>
              <a:ext uri="{FF2B5EF4-FFF2-40B4-BE49-F238E27FC236}">
                <a16:creationId xmlns:a16="http://schemas.microsoft.com/office/drawing/2014/main" id="{6E303E2E-3BD7-4645-B5B7-CCF12069F697}"/>
              </a:ext>
            </a:extLst>
          </p:cNvPr>
          <p:cNvSpPr/>
          <p:nvPr/>
        </p:nvSpPr>
        <p:spPr>
          <a:xfrm>
            <a:off x="2647496" y="5978546"/>
            <a:ext cx="2136819" cy="382500"/>
          </a:xfrm>
          <a:prstGeom prst="rec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35BA26F4-213D-514E-9014-381E2D16578A}"/>
              </a:ext>
            </a:extLst>
          </p:cNvPr>
          <p:cNvSpPr/>
          <p:nvPr/>
        </p:nvSpPr>
        <p:spPr>
          <a:xfrm>
            <a:off x="2647497" y="5531285"/>
            <a:ext cx="1343584" cy="382500"/>
          </a:xfrm>
          <a:prstGeom prst="rec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55" name="テキスト ボックス 254">
            <a:extLst>
              <a:ext uri="{FF2B5EF4-FFF2-40B4-BE49-F238E27FC236}">
                <a16:creationId xmlns:a16="http://schemas.microsoft.com/office/drawing/2014/main" id="{B3181949-5295-A948-BBB5-B5E04FBF3B57}"/>
              </a:ext>
            </a:extLst>
          </p:cNvPr>
          <p:cNvSpPr txBox="1"/>
          <p:nvPr/>
        </p:nvSpPr>
        <p:spPr>
          <a:xfrm>
            <a:off x="5388178" y="3834192"/>
            <a:ext cx="3438489" cy="318549"/>
          </a:xfrm>
          <a:prstGeom prst="rect">
            <a:avLst/>
          </a:prstGeom>
          <a:noFill/>
        </p:spPr>
        <p:txBody>
          <a:bodyPr wrap="square" lIns="0" tIns="0" rIns="0" bIns="0" rtlCol="0">
            <a:spAutoFit/>
          </a:bodyPr>
          <a:lstStyle/>
          <a:p>
            <a:pPr algn="ctr">
              <a:lnSpc>
                <a:spcPct val="120000"/>
              </a:lnSpc>
            </a:pPr>
            <a:r>
              <a:rPr lang="ja-JP" altLang="en-US" sz="1600" b="1" dirty="0">
                <a:solidFill>
                  <a:srgbClr val="404040"/>
                </a:solidFill>
                <a:latin typeface="メイリオ" panose="020B0604030504040204" pitchFamily="50" charset="-128"/>
                <a:ea typeface="メイリオ" panose="020B0604030504040204" pitchFamily="50" charset="-128"/>
              </a:rPr>
              <a:t>地域のハザードマップ</a:t>
            </a:r>
            <a:endParaRPr lang="en-US" altLang="ja-JP" sz="1600" b="1" dirty="0">
              <a:solidFill>
                <a:srgbClr val="404040"/>
              </a:solidFill>
              <a:latin typeface="メイリオ" panose="020B0604030504040204" pitchFamily="50" charset="-128"/>
              <a:ea typeface="メイリオ" panose="020B0604030504040204" pitchFamily="50" charset="-128"/>
            </a:endParaRPr>
          </a:p>
        </p:txBody>
      </p:sp>
      <p:sp>
        <p:nvSpPr>
          <p:cNvPr id="256" name="テキスト ボックス 255">
            <a:extLst>
              <a:ext uri="{FF2B5EF4-FFF2-40B4-BE49-F238E27FC236}">
                <a16:creationId xmlns:a16="http://schemas.microsoft.com/office/drawing/2014/main" id="{84178E4B-E088-DC42-BCDB-C5B6012E7997}"/>
              </a:ext>
            </a:extLst>
          </p:cNvPr>
          <p:cNvSpPr txBox="1"/>
          <p:nvPr/>
        </p:nvSpPr>
        <p:spPr>
          <a:xfrm>
            <a:off x="5706441" y="6433800"/>
            <a:ext cx="2983951" cy="304699"/>
          </a:xfrm>
          <a:prstGeom prst="rect">
            <a:avLst/>
          </a:prstGeom>
          <a:noFill/>
        </p:spPr>
        <p:txBody>
          <a:bodyPr wrap="square" rtlCol="0">
            <a:spAutoFit/>
          </a:bodyPr>
          <a:lstStyle/>
          <a:p>
            <a:pPr algn="r">
              <a:lnSpc>
                <a:spcPct val="120000"/>
              </a:lnSpc>
            </a:pPr>
            <a:r>
              <a:rPr lang="en-US" altLang="ja-JP" sz="1200" b="1" dirty="0">
                <a:solidFill>
                  <a:srgbClr val="404040"/>
                </a:solidFill>
                <a:latin typeface="メイリオ" panose="020B0604030504040204" pitchFamily="50" charset="-128"/>
                <a:ea typeface="メイリオ" panose="020B0604030504040204" pitchFamily="50" charset="-128"/>
              </a:rPr>
              <a:t>※</a:t>
            </a:r>
            <a:r>
              <a:rPr lang="ja-JP" altLang="en-US" sz="1200" b="1" dirty="0">
                <a:solidFill>
                  <a:srgbClr val="404040"/>
                </a:solidFill>
                <a:latin typeface="メイリオ" panose="020B0604030504040204" pitchFamily="50" charset="-128"/>
                <a:ea typeface="メイリオ" panose="020B0604030504040204" pitchFamily="50" charset="-128"/>
              </a:rPr>
              <a:t>地域により、表示や内容は異なります</a:t>
            </a:r>
            <a:endParaRPr lang="en-US" altLang="ja-JP" sz="1200" b="1" dirty="0">
              <a:solidFill>
                <a:srgbClr val="404040"/>
              </a:solidFill>
              <a:latin typeface="メイリオ" panose="020B0604030504040204" pitchFamily="50" charset="-128"/>
              <a:ea typeface="メイリオ" panose="020B0604030504040204" pitchFamily="50" charset="-128"/>
            </a:endParaRPr>
          </a:p>
        </p:txBody>
      </p:sp>
      <p:pic>
        <p:nvPicPr>
          <p:cNvPr id="257" name="図 256">
            <a:extLst>
              <a:ext uri="{FF2B5EF4-FFF2-40B4-BE49-F238E27FC236}">
                <a16:creationId xmlns:a16="http://schemas.microsoft.com/office/drawing/2014/main" id="{25C2374E-C849-594E-A884-2E93013058A2}"/>
              </a:ext>
            </a:extLst>
          </p:cNvPr>
          <p:cNvPicPr>
            <a:picLocks noChangeAspect="1"/>
          </p:cNvPicPr>
          <p:nvPr/>
        </p:nvPicPr>
        <p:blipFill>
          <a:blip r:embed="rId5"/>
          <a:stretch>
            <a:fillRect/>
          </a:stretch>
        </p:blipFill>
        <p:spPr>
          <a:xfrm>
            <a:off x="5362513" y="4144685"/>
            <a:ext cx="3420000" cy="2246957"/>
          </a:xfrm>
          <a:prstGeom prst="rect">
            <a:avLst/>
          </a:prstGeom>
        </p:spPr>
      </p:pic>
      <p:sp>
        <p:nvSpPr>
          <p:cNvPr id="11" name="正方形/長方形 10">
            <a:extLst>
              <a:ext uri="{FF2B5EF4-FFF2-40B4-BE49-F238E27FC236}">
                <a16:creationId xmlns:a16="http://schemas.microsoft.com/office/drawing/2014/main" id="{A8D65E8C-D518-1B4E-AEE0-9CB8CA1CEE35}"/>
              </a:ext>
            </a:extLst>
          </p:cNvPr>
          <p:cNvSpPr/>
          <p:nvPr/>
        </p:nvSpPr>
        <p:spPr>
          <a:xfrm>
            <a:off x="5362513" y="212246"/>
            <a:ext cx="3420000" cy="3132798"/>
          </a:xfrm>
          <a:prstGeom prst="rect">
            <a:avLst/>
          </a:prstGeom>
          <a:ln w="12700">
            <a:solidFill>
              <a:schemeClr val="bg1">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DEE2B388-F4E4-5146-8CCB-C1F446458BA4}"/>
              </a:ext>
            </a:extLst>
          </p:cNvPr>
          <p:cNvPicPr>
            <a:picLocks noChangeAspect="1"/>
          </p:cNvPicPr>
          <p:nvPr/>
        </p:nvPicPr>
        <p:blipFill rotWithShape="1">
          <a:blip r:embed="rId6"/>
          <a:srcRect r="19647"/>
          <a:stretch/>
        </p:blipFill>
        <p:spPr>
          <a:xfrm>
            <a:off x="5413800" y="2011851"/>
            <a:ext cx="3223846" cy="1220706"/>
          </a:xfrm>
          <a:prstGeom prst="rect">
            <a:avLst/>
          </a:prstGeom>
        </p:spPr>
      </p:pic>
      <p:sp>
        <p:nvSpPr>
          <p:cNvPr id="2" name="テキスト プレースホルダー 1">
            <a:extLst>
              <a:ext uri="{FF2B5EF4-FFF2-40B4-BE49-F238E27FC236}">
                <a16:creationId xmlns:a16="http://schemas.microsoft.com/office/drawing/2014/main" id="{22D3985C-E1AD-4C3A-B334-B824EBD2F288}"/>
              </a:ext>
            </a:extLst>
          </p:cNvPr>
          <p:cNvSpPr>
            <a:spLocks noGrp="1"/>
          </p:cNvSpPr>
          <p:nvPr>
            <p:ph type="body" sz="quarter" idx="10"/>
          </p:nvPr>
        </p:nvSpPr>
        <p:spPr>
          <a:xfrm>
            <a:off x="358775" y="200660"/>
            <a:ext cx="4869817" cy="485140"/>
          </a:xfrm>
        </p:spPr>
        <p:txBody>
          <a:bodyPr/>
          <a:lstStyle/>
          <a:p>
            <a:r>
              <a:rPr kumimoji="1" lang="ja-JP" altLang="en-US" sz="2800"/>
              <a:t>ワークの準備</a:t>
            </a:r>
            <a:endParaRPr kumimoji="1" lang="en-US" altLang="ja-JP" sz="2800" dirty="0"/>
          </a:p>
        </p:txBody>
      </p:sp>
      <p:sp>
        <p:nvSpPr>
          <p:cNvPr id="3" name="テキスト プレースホルダー 2">
            <a:extLst>
              <a:ext uri="{FF2B5EF4-FFF2-40B4-BE49-F238E27FC236}">
                <a16:creationId xmlns:a16="http://schemas.microsoft.com/office/drawing/2014/main" id="{2A154596-CA9D-46C6-8A31-E387782AE3DB}"/>
              </a:ext>
            </a:extLst>
          </p:cNvPr>
          <p:cNvSpPr>
            <a:spLocks noGrp="1"/>
          </p:cNvSpPr>
          <p:nvPr>
            <p:ph type="body" sz="quarter" idx="11"/>
          </p:nvPr>
        </p:nvSpPr>
        <p:spPr/>
        <p:txBody>
          <a:bodyPr/>
          <a:lstStyle/>
          <a:p>
            <a:r>
              <a:rPr kumimoji="1" lang="ja-JP" altLang="en-US" dirty="0"/>
              <a:t>２</a:t>
            </a:r>
          </a:p>
        </p:txBody>
      </p:sp>
      <p:sp>
        <p:nvSpPr>
          <p:cNvPr id="18" name="テキスト ボックス 17">
            <a:extLst>
              <a:ext uri="{FF2B5EF4-FFF2-40B4-BE49-F238E27FC236}">
                <a16:creationId xmlns:a16="http://schemas.microsoft.com/office/drawing/2014/main" id="{121682E8-2921-2A4D-90B5-C8987CFC4A6B}"/>
              </a:ext>
            </a:extLst>
          </p:cNvPr>
          <p:cNvSpPr txBox="1"/>
          <p:nvPr/>
        </p:nvSpPr>
        <p:spPr>
          <a:xfrm>
            <a:off x="3058771" y="75851"/>
            <a:ext cx="78418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じゅん  び</a:t>
            </a:r>
          </a:p>
        </p:txBody>
      </p:sp>
      <p:sp>
        <p:nvSpPr>
          <p:cNvPr id="190" name="テキスト プレースホルダー 4">
            <a:extLst>
              <a:ext uri="{FF2B5EF4-FFF2-40B4-BE49-F238E27FC236}">
                <a16:creationId xmlns:a16="http://schemas.microsoft.com/office/drawing/2014/main" id="{42C0C926-7DA3-2843-9925-4162BAD3433F}"/>
              </a:ext>
            </a:extLst>
          </p:cNvPr>
          <p:cNvSpPr txBox="1">
            <a:spLocks/>
          </p:cNvSpPr>
          <p:nvPr/>
        </p:nvSpPr>
        <p:spPr>
          <a:xfrm>
            <a:off x="358774" y="6501143"/>
            <a:ext cx="8245475" cy="356857"/>
          </a:xfrm>
          <a:prstGeom prst="rect">
            <a:avLst/>
          </a:prstGeom>
        </p:spPr>
        <p:txBody>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800" b="0" i="0" kern="1200">
                <a:solidFill>
                  <a:schemeClr val="bg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800" b="0" i="0" kern="1200">
                <a:solidFill>
                  <a:schemeClr val="bg1">
                    <a:alpha val="60000"/>
                  </a:schemeClr>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ja-JP" altLang="en-US"/>
              <a:t>出典：群馬県桐生市「逃げどきマップ」</a:t>
            </a:r>
          </a:p>
        </p:txBody>
      </p:sp>
      <p:sp>
        <p:nvSpPr>
          <p:cNvPr id="252" name="テキスト ボックス 251">
            <a:extLst>
              <a:ext uri="{FF2B5EF4-FFF2-40B4-BE49-F238E27FC236}">
                <a16:creationId xmlns:a16="http://schemas.microsoft.com/office/drawing/2014/main" id="{FBE61B3B-CC69-1F4D-9BDE-E9D160200956}"/>
              </a:ext>
            </a:extLst>
          </p:cNvPr>
          <p:cNvSpPr txBox="1"/>
          <p:nvPr/>
        </p:nvSpPr>
        <p:spPr>
          <a:xfrm>
            <a:off x="1904002" y="3398253"/>
            <a:ext cx="1615827" cy="718145"/>
          </a:xfrm>
          <a:prstGeom prst="rect">
            <a:avLst/>
          </a:prstGeom>
          <a:noFill/>
          <a:ln>
            <a:noFill/>
          </a:ln>
        </p:spPr>
        <p:txBody>
          <a:bodyPr wrap="none" lIns="0" tIns="0" rIns="0" bIns="0" rtlCol="0">
            <a:spAutoFit/>
          </a:bodyPr>
          <a:lstStyle/>
          <a:p>
            <a:pPr algn="ctr" fontAlgn="t">
              <a:lnSpc>
                <a:spcPts val="2800"/>
              </a:lnSpc>
            </a:pPr>
            <a:r>
              <a:rPr kumimoji="1" lang="ja-JP" altLang="en-US" b="1">
                <a:solidFill>
                  <a:srgbClr val="404040"/>
                </a:solidFill>
                <a:latin typeface="メイリオ" panose="020B0604030504040204" pitchFamily="50" charset="-128"/>
                <a:ea typeface="メイリオ" panose="020B0604030504040204" pitchFamily="50" charset="-128"/>
              </a:rPr>
              <a:t>この動画教材を</a:t>
            </a:r>
            <a:endParaRPr kumimoji="1" lang="en-US" altLang="ja-JP" b="1" dirty="0">
              <a:solidFill>
                <a:srgbClr val="404040"/>
              </a:solidFill>
              <a:latin typeface="メイリオ" panose="020B0604030504040204" pitchFamily="50" charset="-128"/>
              <a:ea typeface="メイリオ" panose="020B0604030504040204" pitchFamily="50" charset="-128"/>
            </a:endParaRPr>
          </a:p>
          <a:p>
            <a:pPr algn="ctr" fontAlgn="t">
              <a:lnSpc>
                <a:spcPts val="2800"/>
              </a:lnSpc>
            </a:pPr>
            <a:r>
              <a:rPr kumimoji="1" lang="ja-JP" altLang="en-US" b="1">
                <a:solidFill>
                  <a:srgbClr val="404040"/>
                </a:solidFill>
                <a:latin typeface="メイリオ" panose="020B0604030504040204" pitchFamily="50" charset="-128"/>
                <a:ea typeface="メイリオ" panose="020B0604030504040204" pitchFamily="50" charset="-128"/>
              </a:rPr>
              <a:t>見ながら作業</a:t>
            </a:r>
          </a:p>
        </p:txBody>
      </p:sp>
      <p:pic>
        <p:nvPicPr>
          <p:cNvPr id="10" name="図 9">
            <a:extLst>
              <a:ext uri="{FF2B5EF4-FFF2-40B4-BE49-F238E27FC236}">
                <a16:creationId xmlns:a16="http://schemas.microsoft.com/office/drawing/2014/main" id="{7F05F671-B3EB-1E4E-AEFF-DCBDFA507B35}"/>
              </a:ext>
            </a:extLst>
          </p:cNvPr>
          <p:cNvPicPr>
            <a:picLocks noChangeAspect="1"/>
          </p:cNvPicPr>
          <p:nvPr/>
        </p:nvPicPr>
        <p:blipFill>
          <a:blip r:embed="rId7"/>
          <a:stretch>
            <a:fillRect/>
          </a:stretch>
        </p:blipFill>
        <p:spPr>
          <a:xfrm>
            <a:off x="5939965" y="326986"/>
            <a:ext cx="2338992" cy="1754244"/>
          </a:xfrm>
          <a:prstGeom prst="rect">
            <a:avLst/>
          </a:prstGeom>
          <a:ln>
            <a:solidFill>
              <a:schemeClr val="bg1">
                <a:lumMod val="75000"/>
                <a:lumOff val="25000"/>
              </a:schemeClr>
            </a:solidFill>
          </a:ln>
        </p:spPr>
      </p:pic>
      <p:sp>
        <p:nvSpPr>
          <p:cNvPr id="12" name="テキスト ボックス 11">
            <a:extLst>
              <a:ext uri="{FF2B5EF4-FFF2-40B4-BE49-F238E27FC236}">
                <a16:creationId xmlns:a16="http://schemas.microsoft.com/office/drawing/2014/main" id="{8EA01C23-5BD7-8E44-81D6-773132CBF7CC}"/>
              </a:ext>
            </a:extLst>
          </p:cNvPr>
          <p:cNvSpPr txBox="1"/>
          <p:nvPr/>
        </p:nvSpPr>
        <p:spPr>
          <a:xfrm>
            <a:off x="5285232" y="3453244"/>
            <a:ext cx="3607009" cy="338554"/>
          </a:xfrm>
          <a:prstGeom prst="rect">
            <a:avLst/>
          </a:prstGeom>
          <a:noFill/>
        </p:spPr>
        <p:txBody>
          <a:bodyPr wrap="square" rtlCol="0">
            <a:spAutoFit/>
          </a:bodyPr>
          <a:lstStyle/>
          <a:p>
            <a:pPr algn="ctr"/>
            <a:r>
              <a:rPr kumimoji="1" lang="ja-JP" altLang="en-US" sz="1600" b="1">
                <a:solidFill>
                  <a:srgbClr val="404040"/>
                </a:solidFill>
              </a:rPr>
              <a:t>気象庁ホームページ</a:t>
            </a:r>
            <a:r>
              <a:rPr kumimoji="1" lang="en-US" altLang="ja-JP" sz="1600" b="1" dirty="0">
                <a:solidFill>
                  <a:srgbClr val="404040"/>
                </a:solidFill>
              </a:rPr>
              <a:t> </a:t>
            </a:r>
            <a:r>
              <a:rPr kumimoji="1" lang="ja-JP" altLang="en-US" sz="1600" b="1">
                <a:solidFill>
                  <a:srgbClr val="404040"/>
                </a:solidFill>
              </a:rPr>
              <a:t>実習教材</a:t>
            </a:r>
          </a:p>
        </p:txBody>
      </p:sp>
      <p:sp>
        <p:nvSpPr>
          <p:cNvPr id="13" name="角丸四角形 12">
            <a:extLst>
              <a:ext uri="{FF2B5EF4-FFF2-40B4-BE49-F238E27FC236}">
                <a16:creationId xmlns:a16="http://schemas.microsoft.com/office/drawing/2014/main" id="{FAA9A159-5F88-3946-BB89-352CEF4B81D0}"/>
              </a:ext>
            </a:extLst>
          </p:cNvPr>
          <p:cNvSpPr/>
          <p:nvPr/>
        </p:nvSpPr>
        <p:spPr>
          <a:xfrm>
            <a:off x="5582156" y="2375452"/>
            <a:ext cx="705678" cy="263831"/>
          </a:xfrm>
          <a:prstGeom prst="roundRect">
            <a:avLst/>
          </a:prstGeom>
          <a:no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15" name="直線コネクタ 14">
            <a:extLst>
              <a:ext uri="{FF2B5EF4-FFF2-40B4-BE49-F238E27FC236}">
                <a16:creationId xmlns:a16="http://schemas.microsoft.com/office/drawing/2014/main" id="{DB6880C4-670F-174D-B704-35D2A22AEBC9}"/>
              </a:ext>
            </a:extLst>
          </p:cNvPr>
          <p:cNvCxnSpPr>
            <a:cxnSpLocks/>
            <a:stCxn id="13" idx="1"/>
          </p:cNvCxnSpPr>
          <p:nvPr/>
        </p:nvCxnSpPr>
        <p:spPr>
          <a:xfrm flipH="1">
            <a:off x="3561845" y="2507368"/>
            <a:ext cx="2020311" cy="0"/>
          </a:xfrm>
          <a:prstGeom prst="line">
            <a:avLst/>
          </a:prstGeom>
          <a:ln w="28575">
            <a:solidFill>
              <a:srgbClr val="FF3264"/>
            </a:solidFill>
            <a:tailEnd type="triangle" w="lg" len="lg"/>
          </a:ln>
        </p:spPr>
        <p:style>
          <a:lnRef idx="1">
            <a:schemeClr val="accent1"/>
          </a:lnRef>
          <a:fillRef idx="0">
            <a:schemeClr val="accent1"/>
          </a:fillRef>
          <a:effectRef idx="0">
            <a:schemeClr val="accent1"/>
          </a:effectRef>
          <a:fontRef idx="minor">
            <a:schemeClr val="tx1"/>
          </a:fontRef>
        </p:style>
      </p:cxnSp>
      <p:sp>
        <p:nvSpPr>
          <p:cNvPr id="276" name="テキスト ボックス 275">
            <a:extLst>
              <a:ext uri="{FF2B5EF4-FFF2-40B4-BE49-F238E27FC236}">
                <a16:creationId xmlns:a16="http://schemas.microsoft.com/office/drawing/2014/main" id="{A413A288-DCD2-7F43-81B7-FA0C2C9BEC53}"/>
              </a:ext>
            </a:extLst>
          </p:cNvPr>
          <p:cNvSpPr txBox="1"/>
          <p:nvPr/>
        </p:nvSpPr>
        <p:spPr>
          <a:xfrm>
            <a:off x="3752551" y="1697378"/>
            <a:ext cx="1436291" cy="718145"/>
          </a:xfrm>
          <a:prstGeom prst="rect">
            <a:avLst/>
          </a:prstGeom>
          <a:noFill/>
          <a:ln>
            <a:noFill/>
          </a:ln>
        </p:spPr>
        <p:txBody>
          <a:bodyPr wrap="none" lIns="0" tIns="0" rIns="0" bIns="0" rtlCol="0">
            <a:spAutoFit/>
          </a:bodyPr>
          <a:lstStyle/>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記入できるよう</a:t>
            </a:r>
            <a:endParaRPr kumimoji="1" lang="en-US" altLang="ja-JP" sz="1600" b="1" dirty="0">
              <a:solidFill>
                <a:srgbClr val="FF3264"/>
              </a:solidFill>
              <a:latin typeface="メイリオ" panose="020B0604030504040204" pitchFamily="50" charset="-128"/>
              <a:ea typeface="メイリオ" panose="020B0604030504040204" pitchFamily="50" charset="-128"/>
            </a:endParaRPr>
          </a:p>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紙に印刷</a:t>
            </a:r>
          </a:p>
        </p:txBody>
      </p:sp>
      <p:sp>
        <p:nvSpPr>
          <p:cNvPr id="278" name="角丸四角形 277">
            <a:extLst>
              <a:ext uri="{FF2B5EF4-FFF2-40B4-BE49-F238E27FC236}">
                <a16:creationId xmlns:a16="http://schemas.microsoft.com/office/drawing/2014/main" id="{E08A763F-5CAB-CF40-9AB5-8775F3FB178B}"/>
              </a:ext>
            </a:extLst>
          </p:cNvPr>
          <p:cNvSpPr/>
          <p:nvPr/>
        </p:nvSpPr>
        <p:spPr>
          <a:xfrm>
            <a:off x="6635703" y="2951921"/>
            <a:ext cx="1037305" cy="263831"/>
          </a:xfrm>
          <a:prstGeom prst="roundRect">
            <a:avLst/>
          </a:prstGeom>
          <a:noFill/>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cxnSp>
        <p:nvCxnSpPr>
          <p:cNvPr id="279" name="直線コネクタ 278">
            <a:extLst>
              <a:ext uri="{FF2B5EF4-FFF2-40B4-BE49-F238E27FC236}">
                <a16:creationId xmlns:a16="http://schemas.microsoft.com/office/drawing/2014/main" id="{AAD408A7-87A8-1F43-8DA0-CA5DB75E6890}"/>
              </a:ext>
            </a:extLst>
          </p:cNvPr>
          <p:cNvCxnSpPr>
            <a:cxnSpLocks/>
            <a:stCxn id="278" idx="1"/>
          </p:cNvCxnSpPr>
          <p:nvPr/>
        </p:nvCxnSpPr>
        <p:spPr>
          <a:xfrm flipH="1">
            <a:off x="2080201" y="3083837"/>
            <a:ext cx="4555502" cy="1641721"/>
          </a:xfrm>
          <a:prstGeom prst="line">
            <a:avLst/>
          </a:prstGeom>
          <a:ln w="28575">
            <a:solidFill>
              <a:srgbClr val="FF326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0" name="直線コネクタ 279">
            <a:extLst>
              <a:ext uri="{FF2B5EF4-FFF2-40B4-BE49-F238E27FC236}">
                <a16:creationId xmlns:a16="http://schemas.microsoft.com/office/drawing/2014/main" id="{7F3804E8-8AB6-024F-964A-FCBB73D033A1}"/>
              </a:ext>
            </a:extLst>
          </p:cNvPr>
          <p:cNvCxnSpPr>
            <a:cxnSpLocks/>
          </p:cNvCxnSpPr>
          <p:nvPr/>
        </p:nvCxnSpPr>
        <p:spPr>
          <a:xfrm flipH="1">
            <a:off x="2067339" y="4712529"/>
            <a:ext cx="3295175" cy="0"/>
          </a:xfrm>
          <a:prstGeom prst="line">
            <a:avLst/>
          </a:prstGeom>
          <a:ln w="28575">
            <a:solidFill>
              <a:srgbClr val="FF3264"/>
            </a:solidFill>
            <a:tailEnd type="triangle" w="lg" len="lg"/>
          </a:ln>
        </p:spPr>
        <p:style>
          <a:lnRef idx="1">
            <a:schemeClr val="accent1"/>
          </a:lnRef>
          <a:fillRef idx="0">
            <a:schemeClr val="accent1"/>
          </a:fillRef>
          <a:effectRef idx="0">
            <a:schemeClr val="accent1"/>
          </a:effectRef>
          <a:fontRef idx="minor">
            <a:schemeClr val="tx1"/>
          </a:fontRef>
        </p:style>
      </p:cxnSp>
      <p:sp>
        <p:nvSpPr>
          <p:cNvPr id="281" name="テキスト ボックス 280">
            <a:extLst>
              <a:ext uri="{FF2B5EF4-FFF2-40B4-BE49-F238E27FC236}">
                <a16:creationId xmlns:a16="http://schemas.microsoft.com/office/drawing/2014/main" id="{FA414EB1-6D63-9342-8A0B-D9A96D15E41D}"/>
              </a:ext>
            </a:extLst>
          </p:cNvPr>
          <p:cNvSpPr txBox="1"/>
          <p:nvPr/>
        </p:nvSpPr>
        <p:spPr>
          <a:xfrm>
            <a:off x="4100083" y="4299544"/>
            <a:ext cx="820738" cy="359073"/>
          </a:xfrm>
          <a:prstGeom prst="rect">
            <a:avLst/>
          </a:prstGeom>
          <a:noFill/>
          <a:ln>
            <a:noFill/>
          </a:ln>
        </p:spPr>
        <p:txBody>
          <a:bodyPr wrap="none" lIns="0" tIns="0" rIns="0" bIns="0" rtlCol="0">
            <a:spAutoFit/>
          </a:bodyPr>
          <a:lstStyle/>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画面表示</a:t>
            </a:r>
          </a:p>
        </p:txBody>
      </p:sp>
      <p:sp>
        <p:nvSpPr>
          <p:cNvPr id="282" name="テキスト ボックス 281">
            <a:extLst>
              <a:ext uri="{FF2B5EF4-FFF2-40B4-BE49-F238E27FC236}">
                <a16:creationId xmlns:a16="http://schemas.microsoft.com/office/drawing/2014/main" id="{3076307B-0C36-DA4E-B19C-870A9D7ED05E}"/>
              </a:ext>
            </a:extLst>
          </p:cNvPr>
          <p:cNvSpPr txBox="1"/>
          <p:nvPr/>
        </p:nvSpPr>
        <p:spPr>
          <a:xfrm rot="20280000">
            <a:off x="4105976" y="3414971"/>
            <a:ext cx="820738" cy="359073"/>
          </a:xfrm>
          <a:prstGeom prst="rect">
            <a:avLst/>
          </a:prstGeom>
          <a:noFill/>
          <a:ln>
            <a:noFill/>
          </a:ln>
        </p:spPr>
        <p:txBody>
          <a:bodyPr wrap="none" lIns="0" tIns="0" rIns="0" bIns="0" rtlCol="0">
            <a:spAutoFit/>
          </a:bodyPr>
          <a:lstStyle/>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画面表示</a:t>
            </a:r>
          </a:p>
        </p:txBody>
      </p:sp>
      <p:cxnSp>
        <p:nvCxnSpPr>
          <p:cNvPr id="285" name="直線コネクタ 284">
            <a:extLst>
              <a:ext uri="{FF2B5EF4-FFF2-40B4-BE49-F238E27FC236}">
                <a16:creationId xmlns:a16="http://schemas.microsoft.com/office/drawing/2014/main" id="{3034B23B-2DBE-444D-8A45-17DBF85BF4F4}"/>
              </a:ext>
            </a:extLst>
          </p:cNvPr>
          <p:cNvCxnSpPr>
            <a:cxnSpLocks/>
          </p:cNvCxnSpPr>
          <p:nvPr/>
        </p:nvCxnSpPr>
        <p:spPr>
          <a:xfrm flipH="1">
            <a:off x="2375452" y="5170959"/>
            <a:ext cx="2987063" cy="0"/>
          </a:xfrm>
          <a:prstGeom prst="line">
            <a:avLst/>
          </a:prstGeom>
          <a:ln w="28575">
            <a:solidFill>
              <a:srgbClr val="FF3264"/>
            </a:solidFill>
            <a:tailEnd type="triangle" w="lg" len="lg"/>
          </a:ln>
        </p:spPr>
        <p:style>
          <a:lnRef idx="1">
            <a:schemeClr val="accent1"/>
          </a:lnRef>
          <a:fillRef idx="0">
            <a:schemeClr val="accent1"/>
          </a:fillRef>
          <a:effectRef idx="0">
            <a:schemeClr val="accent1"/>
          </a:effectRef>
          <a:fontRef idx="minor">
            <a:schemeClr val="tx1"/>
          </a:fontRef>
        </p:style>
      </p:cxnSp>
      <p:sp>
        <p:nvSpPr>
          <p:cNvPr id="286" name="テキスト ボックス 285">
            <a:extLst>
              <a:ext uri="{FF2B5EF4-FFF2-40B4-BE49-F238E27FC236}">
                <a16:creationId xmlns:a16="http://schemas.microsoft.com/office/drawing/2014/main" id="{40FAABF8-84E5-4745-802B-DC27289B8663}"/>
              </a:ext>
            </a:extLst>
          </p:cNvPr>
          <p:cNvSpPr txBox="1"/>
          <p:nvPr/>
        </p:nvSpPr>
        <p:spPr>
          <a:xfrm>
            <a:off x="3997492" y="4757974"/>
            <a:ext cx="1025922" cy="359073"/>
          </a:xfrm>
          <a:prstGeom prst="rect">
            <a:avLst/>
          </a:prstGeom>
          <a:noFill/>
          <a:ln>
            <a:noFill/>
          </a:ln>
        </p:spPr>
        <p:txBody>
          <a:bodyPr wrap="none" lIns="0" tIns="0" rIns="0" bIns="0" rtlCol="0">
            <a:spAutoFit/>
          </a:bodyPr>
          <a:lstStyle/>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手元におく</a:t>
            </a:r>
          </a:p>
        </p:txBody>
      </p:sp>
      <p:sp>
        <p:nvSpPr>
          <p:cNvPr id="287" name="テキスト ボックス 286">
            <a:extLst>
              <a:ext uri="{FF2B5EF4-FFF2-40B4-BE49-F238E27FC236}">
                <a16:creationId xmlns:a16="http://schemas.microsoft.com/office/drawing/2014/main" id="{7EA2B1EC-44CA-9346-A617-5A66571357D5}"/>
              </a:ext>
            </a:extLst>
          </p:cNvPr>
          <p:cNvSpPr txBox="1"/>
          <p:nvPr/>
        </p:nvSpPr>
        <p:spPr>
          <a:xfrm>
            <a:off x="2705402" y="5463752"/>
            <a:ext cx="1231106" cy="359073"/>
          </a:xfrm>
          <a:prstGeom prst="rect">
            <a:avLst/>
          </a:prstGeom>
          <a:noFill/>
          <a:ln>
            <a:noFill/>
          </a:ln>
        </p:spPr>
        <p:txBody>
          <a:bodyPr wrap="none" lIns="0" tIns="0" rIns="0" bIns="0" rtlCol="0">
            <a:spAutoFit/>
          </a:bodyPr>
          <a:lstStyle/>
          <a:p>
            <a:pPr fontAlgn="t">
              <a:lnSpc>
                <a:spcPts val="2800"/>
              </a:lnSpc>
            </a:pPr>
            <a:r>
              <a:rPr kumimoji="1" lang="ja-JP" altLang="en-US" sz="1600" b="1">
                <a:solidFill>
                  <a:srgbClr val="404040"/>
                </a:solidFill>
                <a:latin typeface="メイリオ" panose="020B0604030504040204" pitchFamily="50" charset="-128"/>
                <a:ea typeface="メイリオ" panose="020B0604030504040204" pitchFamily="50" charset="-128"/>
              </a:rPr>
              <a:t>ワークシート</a:t>
            </a:r>
          </a:p>
        </p:txBody>
      </p:sp>
      <p:sp>
        <p:nvSpPr>
          <p:cNvPr id="288" name="テキスト ボックス 287">
            <a:extLst>
              <a:ext uri="{FF2B5EF4-FFF2-40B4-BE49-F238E27FC236}">
                <a16:creationId xmlns:a16="http://schemas.microsoft.com/office/drawing/2014/main" id="{6E2769C8-2ACB-8F47-9C77-91D0F2A4D7B8}"/>
              </a:ext>
            </a:extLst>
          </p:cNvPr>
          <p:cNvSpPr txBox="1"/>
          <p:nvPr/>
        </p:nvSpPr>
        <p:spPr>
          <a:xfrm>
            <a:off x="2705402" y="5952831"/>
            <a:ext cx="2051844" cy="359073"/>
          </a:xfrm>
          <a:prstGeom prst="rect">
            <a:avLst/>
          </a:prstGeom>
          <a:noFill/>
          <a:ln>
            <a:noFill/>
          </a:ln>
        </p:spPr>
        <p:txBody>
          <a:bodyPr wrap="none" lIns="0" tIns="0" rIns="0" bIns="0" rtlCol="0">
            <a:spAutoFit/>
          </a:bodyPr>
          <a:lstStyle/>
          <a:p>
            <a:pPr fontAlgn="t">
              <a:lnSpc>
                <a:spcPts val="2800"/>
              </a:lnSpc>
            </a:pPr>
            <a:r>
              <a:rPr kumimoji="1" lang="ja-JP" altLang="en-US" sz="1600" b="1">
                <a:solidFill>
                  <a:srgbClr val="404040"/>
                </a:solidFill>
                <a:latin typeface="メイリオ" panose="020B0604030504040204" pitchFamily="50" charset="-128"/>
                <a:ea typeface="メイリオ" panose="020B0604030504040204" pitchFamily="50" charset="-128"/>
              </a:rPr>
              <a:t>地域のハザードマップ</a:t>
            </a:r>
          </a:p>
        </p:txBody>
      </p:sp>
      <p:cxnSp>
        <p:nvCxnSpPr>
          <p:cNvPr id="290" name="直線コネクタ 289">
            <a:extLst>
              <a:ext uri="{FF2B5EF4-FFF2-40B4-BE49-F238E27FC236}">
                <a16:creationId xmlns:a16="http://schemas.microsoft.com/office/drawing/2014/main" id="{A0B50697-5C0B-B649-B72D-6D0849118513}"/>
              </a:ext>
            </a:extLst>
          </p:cNvPr>
          <p:cNvCxnSpPr>
            <a:cxnSpLocks/>
          </p:cNvCxnSpPr>
          <p:nvPr/>
        </p:nvCxnSpPr>
        <p:spPr>
          <a:xfrm>
            <a:off x="1715009" y="3299756"/>
            <a:ext cx="0" cy="1707426"/>
          </a:xfrm>
          <a:prstGeom prst="line">
            <a:avLst/>
          </a:prstGeom>
          <a:ln w="28575">
            <a:solidFill>
              <a:srgbClr val="FF3264"/>
            </a:solidFill>
            <a:tailEnd type="triangle" w="lg" len="lg"/>
          </a:ln>
        </p:spPr>
        <p:style>
          <a:lnRef idx="1">
            <a:schemeClr val="accent1"/>
          </a:lnRef>
          <a:fillRef idx="0">
            <a:schemeClr val="accent1"/>
          </a:fillRef>
          <a:effectRef idx="0">
            <a:schemeClr val="accent1"/>
          </a:effectRef>
          <a:fontRef idx="minor">
            <a:schemeClr val="tx1"/>
          </a:fontRef>
        </p:style>
      </p:cxnSp>
      <p:sp>
        <p:nvSpPr>
          <p:cNvPr id="291" name="テキスト ボックス 290">
            <a:extLst>
              <a:ext uri="{FF2B5EF4-FFF2-40B4-BE49-F238E27FC236}">
                <a16:creationId xmlns:a16="http://schemas.microsoft.com/office/drawing/2014/main" id="{4DA8D062-ED80-A44B-9FBA-289C12D66DA4}"/>
              </a:ext>
            </a:extLst>
          </p:cNvPr>
          <p:cNvSpPr txBox="1"/>
          <p:nvPr/>
        </p:nvSpPr>
        <p:spPr>
          <a:xfrm>
            <a:off x="540399" y="3402411"/>
            <a:ext cx="820738" cy="359073"/>
          </a:xfrm>
          <a:prstGeom prst="rect">
            <a:avLst/>
          </a:prstGeom>
          <a:noFill/>
          <a:ln>
            <a:noFill/>
          </a:ln>
        </p:spPr>
        <p:txBody>
          <a:bodyPr wrap="none" lIns="0" tIns="0" rIns="0" bIns="0" rtlCol="0">
            <a:spAutoFit/>
          </a:bodyPr>
          <a:lstStyle/>
          <a:p>
            <a:pPr algn="ctr" fontAlgn="t">
              <a:lnSpc>
                <a:spcPts val="2800"/>
              </a:lnSpc>
            </a:pPr>
            <a:r>
              <a:rPr kumimoji="1" lang="ja-JP" altLang="en-US" sz="1600" b="1">
                <a:solidFill>
                  <a:srgbClr val="FF3264"/>
                </a:solidFill>
                <a:latin typeface="メイリオ" panose="020B0604030504040204" pitchFamily="50" charset="-128"/>
                <a:ea typeface="メイリオ" panose="020B0604030504040204" pitchFamily="50" charset="-128"/>
              </a:rPr>
              <a:t>机におく</a:t>
            </a:r>
          </a:p>
        </p:txBody>
      </p:sp>
      <p:pic>
        <p:nvPicPr>
          <p:cNvPr id="32" name="グラフィックス 31" descr="鉛筆 単色塗りつぶし">
            <a:extLst>
              <a:ext uri="{FF2B5EF4-FFF2-40B4-BE49-F238E27FC236}">
                <a16:creationId xmlns:a16="http://schemas.microsoft.com/office/drawing/2014/main" id="{7078BF1F-AFD1-C34E-9570-A873A3E2EC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94599" y="2625286"/>
            <a:ext cx="711272" cy="711272"/>
          </a:xfrm>
          <a:prstGeom prst="rect">
            <a:avLst/>
          </a:prstGeom>
          <a:effectLst>
            <a:outerShdw blurRad="50800" dist="38100" dir="2700000" algn="tl" rotWithShape="0">
              <a:prstClr val="black">
                <a:alpha val="40000"/>
              </a:prstClr>
            </a:outerShdw>
          </a:effectLst>
        </p:spPr>
      </p:pic>
      <p:pic>
        <p:nvPicPr>
          <p:cNvPr id="34" name="グラフィックス 33" descr="消しゴム 単色塗りつぶし">
            <a:extLst>
              <a:ext uri="{FF2B5EF4-FFF2-40B4-BE49-F238E27FC236}">
                <a16:creationId xmlns:a16="http://schemas.microsoft.com/office/drawing/2014/main" id="{2191D52D-1CB6-1E4F-B794-E8BA6603CAB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44467" y="2758268"/>
            <a:ext cx="591546" cy="591546"/>
          </a:xfrm>
          <a:prstGeom prst="rect">
            <a:avLst/>
          </a:prstGeom>
          <a:effectLst>
            <a:outerShdw blurRad="50800" dist="38100" dir="2700000" algn="tl" rotWithShape="0">
              <a:prstClr val="black">
                <a:alpha val="40000"/>
              </a:prstClr>
            </a:outerShdw>
          </a:effectLst>
        </p:spPr>
      </p:pic>
      <p:cxnSp>
        <p:nvCxnSpPr>
          <p:cNvPr id="294" name="直線コネクタ 293">
            <a:extLst>
              <a:ext uri="{FF2B5EF4-FFF2-40B4-BE49-F238E27FC236}">
                <a16:creationId xmlns:a16="http://schemas.microsoft.com/office/drawing/2014/main" id="{B478B5A5-6BBB-CF40-A745-7F23A5E05C4D}"/>
              </a:ext>
            </a:extLst>
          </p:cNvPr>
          <p:cNvCxnSpPr>
            <a:cxnSpLocks/>
          </p:cNvCxnSpPr>
          <p:nvPr/>
        </p:nvCxnSpPr>
        <p:spPr>
          <a:xfrm>
            <a:off x="1963487" y="4135771"/>
            <a:ext cx="2361" cy="224736"/>
          </a:xfrm>
          <a:prstGeom prst="line">
            <a:avLst/>
          </a:prstGeom>
          <a:ln w="28575">
            <a:solidFill>
              <a:srgbClr val="404040"/>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B7FC034-42F5-3343-9333-B131279393F3}"/>
              </a:ext>
            </a:extLst>
          </p:cNvPr>
          <p:cNvSpPr txBox="1"/>
          <p:nvPr/>
        </p:nvSpPr>
        <p:spPr>
          <a:xfrm>
            <a:off x="3760502" y="1650054"/>
            <a:ext cx="410369" cy="146194"/>
          </a:xfrm>
          <a:prstGeom prst="rect">
            <a:avLst/>
          </a:prstGeom>
          <a:noFill/>
        </p:spPr>
        <p:txBody>
          <a:bodyPr wrap="none" lIns="0" tIns="0" rIns="0" bIns="0" rtlCol="0">
            <a:spAutoFit/>
          </a:bodyPr>
          <a:lstStyle/>
          <a:p>
            <a:pPr>
              <a:lnSpc>
                <a:spcPts val="1200"/>
              </a:lnSpc>
            </a:pPr>
            <a:r>
              <a:rPr lang="ja-JP" altLang="en-US" sz="800">
                <a:solidFill>
                  <a:srgbClr val="FF3264"/>
                </a:solidFill>
                <a:latin typeface="メイリオ" panose="020B0604030504040204" pitchFamily="50" charset="-128"/>
                <a:ea typeface="メイリオ" panose="020B0604030504040204" pitchFamily="50" charset="-128"/>
              </a:rPr>
              <a:t>きにゅう</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44" name="テキスト ボックス 43">
            <a:extLst>
              <a:ext uri="{FF2B5EF4-FFF2-40B4-BE49-F238E27FC236}">
                <a16:creationId xmlns:a16="http://schemas.microsoft.com/office/drawing/2014/main" id="{1F905973-0EED-B244-BD05-55575D1ECA0A}"/>
              </a:ext>
            </a:extLst>
          </p:cNvPr>
          <p:cNvSpPr txBox="1"/>
          <p:nvPr/>
        </p:nvSpPr>
        <p:spPr>
          <a:xfrm>
            <a:off x="4054699" y="2047619"/>
            <a:ext cx="205184" cy="146194"/>
          </a:xfrm>
          <a:prstGeom prst="rect">
            <a:avLst/>
          </a:prstGeom>
          <a:noFill/>
        </p:spPr>
        <p:txBody>
          <a:bodyPr wrap="none" lIns="0" tIns="0" rIns="0" bIns="0" rtlCol="0">
            <a:spAutoFit/>
          </a:bodyPr>
          <a:lstStyle/>
          <a:p>
            <a:pPr>
              <a:lnSpc>
                <a:spcPts val="1200"/>
              </a:lnSpc>
            </a:pPr>
            <a:r>
              <a:rPr lang="ja-JP" altLang="en-US" sz="800">
                <a:solidFill>
                  <a:srgbClr val="FF3264"/>
                </a:solidFill>
                <a:latin typeface="メイリオ" panose="020B0604030504040204" pitchFamily="50" charset="-128"/>
                <a:ea typeface="メイリオ" panose="020B0604030504040204" pitchFamily="50" charset="-128"/>
              </a:rPr>
              <a:t>かみ</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9D53A8F0-96D9-9D42-9D46-C50ABE04453E}"/>
              </a:ext>
            </a:extLst>
          </p:cNvPr>
          <p:cNvSpPr txBox="1"/>
          <p:nvPr/>
        </p:nvSpPr>
        <p:spPr>
          <a:xfrm>
            <a:off x="4470696" y="2053371"/>
            <a:ext cx="410369" cy="146194"/>
          </a:xfrm>
          <a:prstGeom prst="rect">
            <a:avLst/>
          </a:prstGeom>
          <a:noFill/>
        </p:spPr>
        <p:txBody>
          <a:bodyPr wrap="none" lIns="0" tIns="0" rIns="0" bIns="0" rtlCol="0">
            <a:spAutoFit/>
          </a:bodyPr>
          <a:lstStyle/>
          <a:p>
            <a:pPr algn="ctr">
              <a:lnSpc>
                <a:spcPts val="1200"/>
              </a:lnSpc>
            </a:pPr>
            <a:r>
              <a:rPr lang="ja-JP" altLang="en-US" sz="800">
                <a:solidFill>
                  <a:srgbClr val="FF3264"/>
                </a:solidFill>
                <a:latin typeface="メイリオ" panose="020B0604030504040204" pitchFamily="50" charset="-128"/>
                <a:ea typeface="メイリオ" panose="020B0604030504040204" pitchFamily="50" charset="-128"/>
              </a:rPr>
              <a:t>いんさつ</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CE748401-BEF9-0248-9073-AFE92CA76917}"/>
              </a:ext>
            </a:extLst>
          </p:cNvPr>
          <p:cNvSpPr txBox="1"/>
          <p:nvPr/>
        </p:nvSpPr>
        <p:spPr>
          <a:xfrm>
            <a:off x="514534" y="3381239"/>
            <a:ext cx="307778" cy="146194"/>
          </a:xfrm>
          <a:prstGeom prst="rect">
            <a:avLst/>
          </a:prstGeom>
          <a:noFill/>
        </p:spPr>
        <p:txBody>
          <a:bodyPr wrap="none" lIns="0" tIns="0" rIns="0" bIns="0" rtlCol="0">
            <a:spAutoFit/>
          </a:bodyPr>
          <a:lstStyle/>
          <a:p>
            <a:pPr algn="ctr">
              <a:lnSpc>
                <a:spcPts val="1200"/>
              </a:lnSpc>
            </a:pPr>
            <a:r>
              <a:rPr lang="ja-JP" altLang="en-US" sz="800">
                <a:solidFill>
                  <a:srgbClr val="FF3264"/>
                </a:solidFill>
                <a:latin typeface="メイリオ" panose="020B0604030504040204" pitchFamily="50" charset="-128"/>
                <a:ea typeface="メイリオ" panose="020B0604030504040204" pitchFamily="50" charset="-128"/>
              </a:rPr>
              <a:t>つくえ</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1E9B90D9-FA49-5943-8EC3-F617111BE830}"/>
              </a:ext>
            </a:extLst>
          </p:cNvPr>
          <p:cNvSpPr txBox="1"/>
          <p:nvPr/>
        </p:nvSpPr>
        <p:spPr>
          <a:xfrm>
            <a:off x="4149831" y="4274434"/>
            <a:ext cx="718145" cy="146194"/>
          </a:xfrm>
          <a:prstGeom prst="rect">
            <a:avLst/>
          </a:prstGeom>
          <a:noFill/>
        </p:spPr>
        <p:txBody>
          <a:bodyPr wrap="none" lIns="0" tIns="0" rIns="0" bIns="0" rtlCol="0">
            <a:spAutoFit/>
          </a:bodyPr>
          <a:lstStyle/>
          <a:p>
            <a:pPr algn="ctr">
              <a:lnSpc>
                <a:spcPts val="1200"/>
              </a:lnSpc>
            </a:pPr>
            <a:r>
              <a:rPr lang="ja-JP" altLang="en-US" sz="800">
                <a:solidFill>
                  <a:srgbClr val="FF3264"/>
                </a:solidFill>
                <a:latin typeface="メイリオ" panose="020B0604030504040204" pitchFamily="50" charset="-128"/>
                <a:ea typeface="メイリオ" panose="020B0604030504040204" pitchFamily="50" charset="-128"/>
              </a:rPr>
              <a:t>がめんひょうじ</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1996861B-67DD-2A43-8AFD-49D40CCC96F1}"/>
              </a:ext>
            </a:extLst>
          </p:cNvPr>
          <p:cNvSpPr txBox="1"/>
          <p:nvPr/>
        </p:nvSpPr>
        <p:spPr>
          <a:xfrm>
            <a:off x="4035234" y="4742803"/>
            <a:ext cx="343043" cy="146194"/>
          </a:xfrm>
          <a:prstGeom prst="rect">
            <a:avLst/>
          </a:prstGeom>
          <a:noFill/>
        </p:spPr>
        <p:txBody>
          <a:bodyPr wrap="none" lIns="0" tIns="0" rIns="0" bIns="0" rtlCol="0">
            <a:spAutoFit/>
          </a:bodyPr>
          <a:lstStyle/>
          <a:p>
            <a:pPr algn="ct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て もと</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42FE0068-94F5-FC44-A3EE-9B9FBFCAC20C}"/>
              </a:ext>
            </a:extLst>
          </p:cNvPr>
          <p:cNvSpPr txBox="1"/>
          <p:nvPr/>
        </p:nvSpPr>
        <p:spPr>
          <a:xfrm>
            <a:off x="5760880" y="3374390"/>
            <a:ext cx="718145" cy="146194"/>
          </a:xfrm>
          <a:prstGeom prst="rect">
            <a:avLst/>
          </a:prstGeom>
          <a:noFill/>
        </p:spPr>
        <p:txBody>
          <a:bodyPr wrap="none" lIns="0" tIns="0" rIns="0" bIns="0" rtlCol="0">
            <a:spAutoFit/>
          </a:bodyPr>
          <a:lstStyle/>
          <a:p>
            <a:pPr algn="ct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きしょうちょう</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23C50B2E-1E2C-BA49-8568-70CC290AAFFF}"/>
              </a:ext>
            </a:extLst>
          </p:cNvPr>
          <p:cNvSpPr txBox="1"/>
          <p:nvPr/>
        </p:nvSpPr>
        <p:spPr>
          <a:xfrm>
            <a:off x="7526321" y="3357386"/>
            <a:ext cx="1025923"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じっしゅうきょうざい</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235D78BE-6FFF-1346-966C-49B0F16F4376}"/>
              </a:ext>
            </a:extLst>
          </p:cNvPr>
          <p:cNvSpPr txBox="1"/>
          <p:nvPr/>
        </p:nvSpPr>
        <p:spPr>
          <a:xfrm>
            <a:off x="6124698" y="3723146"/>
            <a:ext cx="378309" cy="146194"/>
          </a:xfrm>
          <a:prstGeom prst="rect">
            <a:avLst/>
          </a:prstGeom>
          <a:noFill/>
        </p:spPr>
        <p:txBody>
          <a:bodyPr wrap="none" lIns="0" tIns="0" rIns="0" bIns="0" rtlCol="0">
            <a:spAutoFit/>
          </a:bodyPr>
          <a:lstStyle/>
          <a:p>
            <a:pPr algn="ct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ち  いき</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360DFE41-63F4-364B-8730-793181B34BB4}"/>
              </a:ext>
            </a:extLst>
          </p:cNvPr>
          <p:cNvSpPr txBox="1"/>
          <p:nvPr/>
        </p:nvSpPr>
        <p:spPr>
          <a:xfrm>
            <a:off x="2753345" y="5989267"/>
            <a:ext cx="378309" cy="146194"/>
          </a:xfrm>
          <a:prstGeom prst="rect">
            <a:avLst/>
          </a:prstGeom>
          <a:noFill/>
        </p:spPr>
        <p:txBody>
          <a:bodyPr wrap="none" lIns="0" tIns="0" rIns="0" bIns="0" rtlCol="0">
            <a:spAutoFit/>
          </a:bodyPr>
          <a:lstStyle/>
          <a:p>
            <a:pPr algn="ct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ち  いき</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53" name="テキスト ボックス 52">
            <a:extLst>
              <a:ext uri="{FF2B5EF4-FFF2-40B4-BE49-F238E27FC236}">
                <a16:creationId xmlns:a16="http://schemas.microsoft.com/office/drawing/2014/main" id="{116FE075-B664-2B4B-857B-FFFFC15544D7}"/>
              </a:ext>
            </a:extLst>
          </p:cNvPr>
          <p:cNvSpPr txBox="1"/>
          <p:nvPr/>
        </p:nvSpPr>
        <p:spPr>
          <a:xfrm>
            <a:off x="5992986" y="6370930"/>
            <a:ext cx="307777"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ちいき</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4D51126C-3816-6143-8894-F3F606AE03B7}"/>
              </a:ext>
            </a:extLst>
          </p:cNvPr>
          <p:cNvSpPr txBox="1"/>
          <p:nvPr/>
        </p:nvSpPr>
        <p:spPr>
          <a:xfrm>
            <a:off x="6871993" y="6370930"/>
            <a:ext cx="410369"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ひょうじ</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9E5A4A6E-9443-084C-943F-AAB9A5F5FFEB}"/>
              </a:ext>
            </a:extLst>
          </p:cNvPr>
          <p:cNvSpPr txBox="1"/>
          <p:nvPr/>
        </p:nvSpPr>
        <p:spPr>
          <a:xfrm>
            <a:off x="7317266" y="6370930"/>
            <a:ext cx="410370"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ないよう</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9A317D04-FDBE-2242-A744-5D7529290851}"/>
              </a:ext>
            </a:extLst>
          </p:cNvPr>
          <p:cNvSpPr txBox="1"/>
          <p:nvPr/>
        </p:nvSpPr>
        <p:spPr>
          <a:xfrm>
            <a:off x="7801522" y="6370930"/>
            <a:ext cx="205184"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こと</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7" name="テキスト ボックス 56">
            <a:extLst>
              <a:ext uri="{FF2B5EF4-FFF2-40B4-BE49-F238E27FC236}">
                <a16:creationId xmlns:a16="http://schemas.microsoft.com/office/drawing/2014/main" id="{E89561E0-BFBB-AB4D-AFB6-536DBD4FFFD9}"/>
              </a:ext>
            </a:extLst>
          </p:cNvPr>
          <p:cNvSpPr txBox="1"/>
          <p:nvPr/>
        </p:nvSpPr>
        <p:spPr>
          <a:xfrm rot="20280000">
            <a:off x="4094171" y="3428945"/>
            <a:ext cx="718145" cy="146194"/>
          </a:xfrm>
          <a:prstGeom prst="rect">
            <a:avLst/>
          </a:prstGeom>
          <a:noFill/>
        </p:spPr>
        <p:txBody>
          <a:bodyPr wrap="none" lIns="0" tIns="0" rIns="0" bIns="0" rtlCol="0">
            <a:spAutoFit/>
          </a:bodyPr>
          <a:lstStyle/>
          <a:p>
            <a:pPr algn="ctr">
              <a:lnSpc>
                <a:spcPts val="1200"/>
              </a:lnSpc>
            </a:pPr>
            <a:r>
              <a:rPr lang="ja-JP" altLang="en-US" sz="800">
                <a:solidFill>
                  <a:srgbClr val="FF3264"/>
                </a:solidFill>
                <a:latin typeface="メイリオ" panose="020B0604030504040204" pitchFamily="50" charset="-128"/>
                <a:ea typeface="メイリオ" panose="020B0604030504040204" pitchFamily="50" charset="-128"/>
              </a:rPr>
              <a:t>がめんひょうじ</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E68842F3-5CA2-0241-95DE-38B5D12AFCC7}"/>
              </a:ext>
            </a:extLst>
          </p:cNvPr>
          <p:cNvSpPr txBox="1"/>
          <p:nvPr/>
        </p:nvSpPr>
        <p:spPr>
          <a:xfrm>
            <a:off x="2412889" y="3381240"/>
            <a:ext cx="820738"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どうがきょうざい</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59" name="テキスト ボックス 58">
            <a:extLst>
              <a:ext uri="{FF2B5EF4-FFF2-40B4-BE49-F238E27FC236}">
                <a16:creationId xmlns:a16="http://schemas.microsoft.com/office/drawing/2014/main" id="{225B02B4-F3BD-EC4A-9E22-FDF2FA665283}"/>
              </a:ext>
            </a:extLst>
          </p:cNvPr>
          <p:cNvSpPr txBox="1"/>
          <p:nvPr/>
        </p:nvSpPr>
        <p:spPr>
          <a:xfrm>
            <a:off x="2080201" y="3739049"/>
            <a:ext cx="102592"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み</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4C1595F7-DDDB-6248-8158-AFC5E0E9B7D2}"/>
              </a:ext>
            </a:extLst>
          </p:cNvPr>
          <p:cNvSpPr txBox="1"/>
          <p:nvPr/>
        </p:nvSpPr>
        <p:spPr>
          <a:xfrm>
            <a:off x="2944081" y="3739049"/>
            <a:ext cx="410370" cy="146194"/>
          </a:xfrm>
          <a:prstGeom prst="rect">
            <a:avLst/>
          </a:prstGeom>
          <a:noFill/>
        </p:spPr>
        <p:txBody>
          <a:bodyPr wrap="none" lIns="0" tIns="0" rIns="0" bIns="0" rtlCol="0">
            <a:spAutoFit/>
          </a:bodyPr>
          <a:lstStyle/>
          <a:p>
            <a:pPr algn="ctr">
              <a:lnSpc>
                <a:spcPts val="1200"/>
              </a:lnSpc>
            </a:pPr>
            <a:r>
              <a:rPr lang="ja-JP" altLang="en-US" sz="800">
                <a:solidFill>
                  <a:srgbClr val="404040"/>
                </a:solidFill>
                <a:latin typeface="メイリオ" panose="020B0604030504040204" pitchFamily="50" charset="-128"/>
                <a:ea typeface="メイリオ" panose="020B0604030504040204" pitchFamily="50" charset="-128"/>
              </a:rPr>
              <a:t>さぎょう</a:t>
            </a:r>
            <a:endParaRPr kumimoji="1" lang="ja-JP" altLang="en-US" sz="800">
              <a:solidFill>
                <a:srgbClr val="40404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01752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F24A5DB-9B86-9040-9179-CEA95FC97D04}"/>
              </a:ext>
            </a:extLst>
          </p:cNvPr>
          <p:cNvSpPr>
            <a:spLocks noGrp="1"/>
          </p:cNvSpPr>
          <p:nvPr>
            <p:ph type="body" sz="quarter" idx="11"/>
          </p:nvPr>
        </p:nvSpPr>
        <p:spPr/>
        <p:txBody>
          <a:bodyPr/>
          <a:lstStyle/>
          <a:p>
            <a:r>
              <a:rPr kumimoji="1" lang="en-US" altLang="ja-JP" dirty="0"/>
              <a:t>20</a:t>
            </a:r>
            <a:endParaRPr kumimoji="1" lang="ja-JP" altLang="en-US"/>
          </a:p>
        </p:txBody>
      </p:sp>
      <p:sp>
        <p:nvSpPr>
          <p:cNvPr id="5" name="テキスト プレースホルダー 4">
            <a:extLst>
              <a:ext uri="{FF2B5EF4-FFF2-40B4-BE49-F238E27FC236}">
                <a16:creationId xmlns:a16="http://schemas.microsoft.com/office/drawing/2014/main" id="{665621D0-012E-1D4B-86F6-EA11C166CEB2}"/>
              </a:ext>
            </a:extLst>
          </p:cNvPr>
          <p:cNvSpPr>
            <a:spLocks noGrp="1"/>
          </p:cNvSpPr>
          <p:nvPr>
            <p:ph type="body" sz="quarter" idx="13"/>
          </p:nvPr>
        </p:nvSpPr>
        <p:spPr/>
        <p:txBody>
          <a:bodyPr/>
          <a:lstStyle/>
          <a:p>
            <a:r>
              <a:rPr kumimoji="1" lang="ja-JP" altLang="en-US"/>
              <a:t>出典：国土交通省「重ねるハザードマップ」より一部地域を抜粋</a:t>
            </a:r>
          </a:p>
        </p:txBody>
      </p:sp>
      <p:sp>
        <p:nvSpPr>
          <p:cNvPr id="6" name="テキスト プレースホルダー 1">
            <a:extLst>
              <a:ext uri="{FF2B5EF4-FFF2-40B4-BE49-F238E27FC236}">
                <a16:creationId xmlns:a16="http://schemas.microsoft.com/office/drawing/2014/main" id="{04EE3B66-F50F-4940-A986-38299DAC3920}"/>
              </a:ext>
            </a:extLst>
          </p:cNvPr>
          <p:cNvSpPr>
            <a:spLocks noGrp="1"/>
          </p:cNvSpPr>
          <p:nvPr>
            <p:ph type="body" sz="quarter" idx="10"/>
          </p:nvPr>
        </p:nvSpPr>
        <p:spPr>
          <a:xfrm>
            <a:off x="358775" y="200660"/>
            <a:ext cx="8426450" cy="485140"/>
          </a:xfrm>
        </p:spPr>
        <p:txBody>
          <a:bodyPr/>
          <a:lstStyle/>
          <a:p>
            <a:r>
              <a:rPr kumimoji="1" lang="ja-JP" altLang="en-US" sz="2800"/>
              <a:t>指定緊急避難場所</a:t>
            </a:r>
          </a:p>
        </p:txBody>
      </p:sp>
      <p:pic>
        <p:nvPicPr>
          <p:cNvPr id="8" name="Picture 3" descr="H:\住民等自身が防災意識を普及啓発できる環境を目指して\◆秋に向けての対応\個人ワーク\画像比較\⑥.jpg">
            <a:extLst>
              <a:ext uri="{FF2B5EF4-FFF2-40B4-BE49-F238E27FC236}">
                <a16:creationId xmlns:a16="http://schemas.microsoft.com/office/drawing/2014/main" id="{7EE84955-A8B1-E548-A680-BFCBE86FF7AE}"/>
              </a:ext>
            </a:extLst>
          </p:cNvPr>
          <p:cNvPicPr>
            <a:picLocks noChangeAspect="1" noChangeArrowheads="1"/>
          </p:cNvPicPr>
          <p:nvPr/>
        </p:nvPicPr>
        <p:blipFill>
          <a:blip r:embed="rId3" cstate="print"/>
          <a:srcRect/>
          <a:stretch>
            <a:fillRect/>
          </a:stretch>
        </p:blipFill>
        <p:spPr bwMode="auto">
          <a:xfrm>
            <a:off x="0" y="1152000"/>
            <a:ext cx="9144000" cy="4625691"/>
          </a:xfrm>
          <a:prstGeom prst="rect">
            <a:avLst/>
          </a:prstGeom>
          <a:noFill/>
        </p:spPr>
      </p:pic>
      <p:sp>
        <p:nvSpPr>
          <p:cNvPr id="9" name="円/楕円 8">
            <a:extLst>
              <a:ext uri="{FF2B5EF4-FFF2-40B4-BE49-F238E27FC236}">
                <a16:creationId xmlns:a16="http://schemas.microsoft.com/office/drawing/2014/main" id="{2AB52F85-45BA-1B40-989F-B3D399F63D52}"/>
              </a:ext>
            </a:extLst>
          </p:cNvPr>
          <p:cNvSpPr/>
          <p:nvPr/>
        </p:nvSpPr>
        <p:spPr>
          <a:xfrm>
            <a:off x="4114801" y="2300285"/>
            <a:ext cx="557212" cy="585788"/>
          </a:xfrm>
          <a:prstGeom prst="ellipse">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0345AC3B-B88D-6943-979B-A1D0B367CD6D}"/>
              </a:ext>
            </a:extLst>
          </p:cNvPr>
          <p:cNvSpPr/>
          <p:nvPr/>
        </p:nvSpPr>
        <p:spPr>
          <a:xfrm>
            <a:off x="2909841" y="4138669"/>
            <a:ext cx="557212" cy="585788"/>
          </a:xfrm>
          <a:prstGeom prst="ellipse">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3">
            <a:extLst>
              <a:ext uri="{FF2B5EF4-FFF2-40B4-BE49-F238E27FC236}">
                <a16:creationId xmlns:a16="http://schemas.microsoft.com/office/drawing/2014/main" id="{AB9893E2-80E5-2244-B4E2-E46DED7AC89A}"/>
              </a:ext>
            </a:extLst>
          </p:cNvPr>
          <p:cNvPicPr>
            <a:picLocks noChangeAspect="1" noChangeArrowheads="1"/>
          </p:cNvPicPr>
          <p:nvPr/>
        </p:nvPicPr>
        <p:blipFill>
          <a:blip r:embed="rId4" cstate="print"/>
          <a:srcRect/>
          <a:stretch>
            <a:fillRect/>
          </a:stretch>
        </p:blipFill>
        <p:spPr bwMode="auto">
          <a:xfrm>
            <a:off x="3973513" y="2713037"/>
            <a:ext cx="2484437" cy="1102996"/>
          </a:xfrm>
          <a:prstGeom prst="rect">
            <a:avLst/>
          </a:prstGeom>
          <a:noFill/>
          <a:ln w="9525">
            <a:noFill/>
            <a:miter lim="800000"/>
            <a:headEnd/>
            <a:tailEnd/>
          </a:ln>
          <a:effectLst/>
        </p:spPr>
      </p:pic>
      <p:pic>
        <p:nvPicPr>
          <p:cNvPr id="12" name="Picture 4">
            <a:extLst>
              <a:ext uri="{FF2B5EF4-FFF2-40B4-BE49-F238E27FC236}">
                <a16:creationId xmlns:a16="http://schemas.microsoft.com/office/drawing/2014/main" id="{064B80CD-2B68-5C45-9678-60BED228B355}"/>
              </a:ext>
            </a:extLst>
          </p:cNvPr>
          <p:cNvPicPr>
            <a:picLocks noChangeAspect="1" noChangeArrowheads="1"/>
          </p:cNvPicPr>
          <p:nvPr/>
        </p:nvPicPr>
        <p:blipFill>
          <a:blip r:embed="rId5" cstate="print"/>
          <a:srcRect/>
          <a:stretch>
            <a:fillRect/>
          </a:stretch>
        </p:blipFill>
        <p:spPr bwMode="auto">
          <a:xfrm>
            <a:off x="2225675" y="4576763"/>
            <a:ext cx="4789211" cy="1166812"/>
          </a:xfrm>
          <a:prstGeom prst="rect">
            <a:avLst/>
          </a:prstGeom>
          <a:noFill/>
          <a:ln w="9525">
            <a:noFill/>
            <a:miter lim="800000"/>
            <a:headEnd/>
            <a:tailEnd/>
          </a:ln>
          <a:effectLst/>
        </p:spPr>
      </p:pic>
      <p:sp>
        <p:nvSpPr>
          <p:cNvPr id="13" name="テキスト ボックス 12">
            <a:extLst>
              <a:ext uri="{FF2B5EF4-FFF2-40B4-BE49-F238E27FC236}">
                <a16:creationId xmlns:a16="http://schemas.microsoft.com/office/drawing/2014/main" id="{C4762A9C-652E-45F4-A97F-540D8CA53180}"/>
              </a:ext>
            </a:extLst>
          </p:cNvPr>
          <p:cNvSpPr txBox="1"/>
          <p:nvPr/>
        </p:nvSpPr>
        <p:spPr>
          <a:xfrm>
            <a:off x="3183642" y="75851"/>
            <a:ext cx="2888932"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し   てい   きんきゅう   ひ    なん    ば    しょ</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35377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0B300FE-0E16-624E-A4A4-BFD7ED860DED}"/>
              </a:ext>
            </a:extLst>
          </p:cNvPr>
          <p:cNvSpPr>
            <a:spLocks noGrp="1"/>
          </p:cNvSpPr>
          <p:nvPr>
            <p:ph type="body" sz="quarter" idx="10"/>
          </p:nvPr>
        </p:nvSpPr>
        <p:spPr/>
        <p:txBody>
          <a:bodyPr/>
          <a:lstStyle/>
          <a:p>
            <a:r>
              <a:rPr kumimoji="1" lang="ja-JP" altLang="en-US" sz="2800"/>
              <a:t>立退き避難の避難先</a:t>
            </a:r>
          </a:p>
        </p:txBody>
      </p:sp>
      <p:sp>
        <p:nvSpPr>
          <p:cNvPr id="3" name="テキスト プレースホルダー 2">
            <a:extLst>
              <a:ext uri="{FF2B5EF4-FFF2-40B4-BE49-F238E27FC236}">
                <a16:creationId xmlns:a16="http://schemas.microsoft.com/office/drawing/2014/main" id="{DFF7283F-5BD8-9F4D-8657-455E609BDE25}"/>
              </a:ext>
            </a:extLst>
          </p:cNvPr>
          <p:cNvSpPr>
            <a:spLocks noGrp="1"/>
          </p:cNvSpPr>
          <p:nvPr>
            <p:ph type="body" sz="quarter" idx="11"/>
          </p:nvPr>
        </p:nvSpPr>
        <p:spPr/>
        <p:txBody>
          <a:bodyPr/>
          <a:lstStyle/>
          <a:p>
            <a:r>
              <a:rPr kumimoji="1" lang="en-US" altLang="ja-JP" dirty="0"/>
              <a:t>21</a:t>
            </a:r>
            <a:endParaRPr kumimoji="1" lang="ja-JP" altLang="en-US"/>
          </a:p>
        </p:txBody>
      </p:sp>
      <p:sp>
        <p:nvSpPr>
          <p:cNvPr id="5" name="テキスト プレースホルダー 4">
            <a:extLst>
              <a:ext uri="{FF2B5EF4-FFF2-40B4-BE49-F238E27FC236}">
                <a16:creationId xmlns:a16="http://schemas.microsoft.com/office/drawing/2014/main" id="{992C4E03-10CC-B742-89EF-F22D7EAA04E9}"/>
              </a:ext>
            </a:extLst>
          </p:cNvPr>
          <p:cNvSpPr>
            <a:spLocks noGrp="1"/>
          </p:cNvSpPr>
          <p:nvPr>
            <p:ph type="body" sz="quarter" idx="13"/>
          </p:nvPr>
        </p:nvSpPr>
        <p:spPr/>
        <p:txBody>
          <a:bodyPr/>
          <a:lstStyle/>
          <a:p>
            <a:endParaRPr kumimoji="1" lang="ja-JP" altLang="en-US"/>
          </a:p>
        </p:txBody>
      </p:sp>
      <p:grpSp>
        <p:nvGrpSpPr>
          <p:cNvPr id="6" name="グループ化 5">
            <a:extLst>
              <a:ext uri="{FF2B5EF4-FFF2-40B4-BE49-F238E27FC236}">
                <a16:creationId xmlns:a16="http://schemas.microsoft.com/office/drawing/2014/main" id="{487EDC42-7643-B44F-99B6-1C46EFD44D46}"/>
              </a:ext>
            </a:extLst>
          </p:cNvPr>
          <p:cNvGrpSpPr/>
          <p:nvPr/>
        </p:nvGrpSpPr>
        <p:grpSpPr>
          <a:xfrm>
            <a:off x="293399" y="1177189"/>
            <a:ext cx="8431342" cy="2381160"/>
            <a:chOff x="293399" y="1177189"/>
            <a:chExt cx="8431342" cy="2381160"/>
          </a:xfrm>
        </p:grpSpPr>
        <p:pic>
          <p:nvPicPr>
            <p:cNvPr id="7" name="図 6" descr="文字と写真のスクリーンショット&#10;&#10;自動的に生成された説明">
              <a:extLst>
                <a:ext uri="{FF2B5EF4-FFF2-40B4-BE49-F238E27FC236}">
                  <a16:creationId xmlns:a16="http://schemas.microsoft.com/office/drawing/2014/main" id="{7582F050-6B55-064D-AC1E-879DF3C6BB1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3399" y="1177189"/>
              <a:ext cx="8431342" cy="2381160"/>
            </a:xfrm>
            <a:prstGeom prst="rect">
              <a:avLst/>
            </a:prstGeom>
          </p:spPr>
        </p:pic>
        <p:grpSp>
          <p:nvGrpSpPr>
            <p:cNvPr id="8" name="グループ化 7">
              <a:extLst>
                <a:ext uri="{FF2B5EF4-FFF2-40B4-BE49-F238E27FC236}">
                  <a16:creationId xmlns:a16="http://schemas.microsoft.com/office/drawing/2014/main" id="{7DF39A51-DA23-B948-B6CE-299F43209436}"/>
                </a:ext>
              </a:extLst>
            </p:cNvPr>
            <p:cNvGrpSpPr/>
            <p:nvPr/>
          </p:nvGrpSpPr>
          <p:grpSpPr>
            <a:xfrm>
              <a:off x="3830457" y="1969718"/>
              <a:ext cx="4348075" cy="369332"/>
              <a:chOff x="3456262" y="1701435"/>
              <a:chExt cx="4348075" cy="369332"/>
            </a:xfrm>
          </p:grpSpPr>
          <p:sp>
            <p:nvSpPr>
              <p:cNvPr id="9" name="テキスト ボックス 8">
                <a:extLst>
                  <a:ext uri="{FF2B5EF4-FFF2-40B4-BE49-F238E27FC236}">
                    <a16:creationId xmlns:a16="http://schemas.microsoft.com/office/drawing/2014/main" id="{B903E6FB-A4C8-5A49-8D5A-5D2884334E7C}"/>
                  </a:ext>
                </a:extLst>
              </p:cNvPr>
              <p:cNvSpPr txBox="1"/>
              <p:nvPr/>
            </p:nvSpPr>
            <p:spPr>
              <a:xfrm>
                <a:off x="3456262" y="1701435"/>
                <a:ext cx="1569660" cy="369332"/>
              </a:xfrm>
              <a:prstGeom prst="rect">
                <a:avLst/>
              </a:prstGeom>
              <a:noFill/>
            </p:spPr>
            <p:txBody>
              <a:bodyPr wrap="none" rtlCol="0">
                <a:spAutoFit/>
              </a:bodyPr>
              <a:lstStyle/>
              <a:p>
                <a:r>
                  <a:rPr kumimoji="1" lang="ja-JP" altLang="en-US" sz="1800" b="1" dirty="0">
                    <a:solidFill>
                      <a:srgbClr val="FF3264"/>
                    </a:solidFill>
                    <a:latin typeface="メイリオ" pitchFamily="50" charset="-128"/>
                    <a:ea typeface="メイリオ" pitchFamily="50" charset="-128"/>
                  </a:rPr>
                  <a:t>□☆さんの家</a:t>
                </a:r>
              </a:p>
            </p:txBody>
          </p:sp>
          <p:sp>
            <p:nvSpPr>
              <p:cNvPr id="10" name="テキスト ボックス 9">
                <a:extLst>
                  <a:ext uri="{FF2B5EF4-FFF2-40B4-BE49-F238E27FC236}">
                    <a16:creationId xmlns:a16="http://schemas.microsoft.com/office/drawing/2014/main" id="{8F388387-FF52-154D-92F7-B04D67270B16}"/>
                  </a:ext>
                </a:extLst>
              </p:cNvPr>
              <p:cNvSpPr txBox="1"/>
              <p:nvPr/>
            </p:nvSpPr>
            <p:spPr>
              <a:xfrm>
                <a:off x="6234677" y="1701435"/>
                <a:ext cx="1569660" cy="369332"/>
              </a:xfrm>
              <a:prstGeom prst="rect">
                <a:avLst/>
              </a:prstGeom>
              <a:noFill/>
            </p:spPr>
            <p:txBody>
              <a:bodyPr wrap="none" rtlCol="0">
                <a:spAutoFit/>
              </a:bodyPr>
              <a:lstStyle/>
              <a:p>
                <a:r>
                  <a:rPr kumimoji="1" lang="ja-JP" altLang="en-US" sz="1800" b="1" dirty="0">
                    <a:solidFill>
                      <a:srgbClr val="FF3264"/>
                    </a:solidFill>
                    <a:latin typeface="メイリオ" pitchFamily="50" charset="-128"/>
                    <a:ea typeface="メイリオ" pitchFamily="50" charset="-128"/>
                  </a:rPr>
                  <a:t>◎☆さんの家</a:t>
                </a:r>
              </a:p>
            </p:txBody>
          </p:sp>
        </p:grpSp>
      </p:grpSp>
      <p:sp>
        <p:nvSpPr>
          <p:cNvPr id="11" name="テキスト ボックス 10">
            <a:extLst>
              <a:ext uri="{FF2B5EF4-FFF2-40B4-BE49-F238E27FC236}">
                <a16:creationId xmlns:a16="http://schemas.microsoft.com/office/drawing/2014/main" id="{C7D997D9-FA3C-9246-B12A-CB9834536DB1}"/>
              </a:ext>
            </a:extLst>
          </p:cNvPr>
          <p:cNvSpPr txBox="1"/>
          <p:nvPr/>
        </p:nvSpPr>
        <p:spPr>
          <a:xfrm>
            <a:off x="3783486" y="2479517"/>
            <a:ext cx="1826141" cy="338554"/>
          </a:xfrm>
          <a:prstGeom prst="rect">
            <a:avLst/>
          </a:prstGeom>
          <a:noFill/>
        </p:spPr>
        <p:txBody>
          <a:bodyPr wrap="none" rtlCol="0">
            <a:spAutoFit/>
          </a:bodyPr>
          <a:lstStyle/>
          <a:p>
            <a:r>
              <a:rPr kumimoji="1" lang="ja-JP" altLang="en-US" sz="1600" b="1" dirty="0">
                <a:solidFill>
                  <a:srgbClr val="FF3264"/>
                </a:solidFill>
                <a:latin typeface="メイリオ" pitchFamily="50" charset="-128"/>
                <a:ea typeface="メイリオ" pitchFamily="50" charset="-128"/>
              </a:rPr>
              <a:t>〇△大学理工学部</a:t>
            </a:r>
          </a:p>
        </p:txBody>
      </p:sp>
      <p:sp>
        <p:nvSpPr>
          <p:cNvPr id="12" name="テキスト ボックス 11">
            <a:extLst>
              <a:ext uri="{FF2B5EF4-FFF2-40B4-BE49-F238E27FC236}">
                <a16:creationId xmlns:a16="http://schemas.microsoft.com/office/drawing/2014/main" id="{266E5EF8-D749-5746-8B05-159D87386910}"/>
              </a:ext>
            </a:extLst>
          </p:cNvPr>
          <p:cNvSpPr txBox="1"/>
          <p:nvPr/>
        </p:nvSpPr>
        <p:spPr>
          <a:xfrm>
            <a:off x="6390457" y="2409499"/>
            <a:ext cx="215811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rgbClr val="FF3264"/>
                </a:solidFill>
                <a:latin typeface="メイリオ" pitchFamily="50" charset="-128"/>
                <a:ea typeface="メイリオ" pitchFamily="50" charset="-128"/>
              </a:rPr>
              <a:t>〇△大学理工学部</a:t>
            </a:r>
            <a:r>
              <a:rPr kumimoji="1" lang="ja-JP" altLang="en-US" sz="1400" b="1" kern="1200" dirty="0">
                <a:solidFill>
                  <a:srgbClr val="FF3264"/>
                </a:solidFill>
                <a:latin typeface="メイリオ" pitchFamily="50" charset="-128"/>
                <a:ea typeface="メイリオ" pitchFamily="50" charset="-128"/>
              </a:rPr>
              <a:t>天神町児童公園</a:t>
            </a:r>
          </a:p>
        </p:txBody>
      </p:sp>
      <p:sp>
        <p:nvSpPr>
          <p:cNvPr id="13" name="テキスト ボックス 12">
            <a:extLst>
              <a:ext uri="{FF2B5EF4-FFF2-40B4-BE49-F238E27FC236}">
                <a16:creationId xmlns:a16="http://schemas.microsoft.com/office/drawing/2014/main" id="{A23571C5-0342-A24A-98A8-F851AF7D7463}"/>
              </a:ext>
            </a:extLst>
          </p:cNvPr>
          <p:cNvSpPr txBox="1"/>
          <p:nvPr/>
        </p:nvSpPr>
        <p:spPr>
          <a:xfrm>
            <a:off x="3783486" y="3032368"/>
            <a:ext cx="4801314" cy="369332"/>
          </a:xfrm>
          <a:prstGeom prst="rect">
            <a:avLst/>
          </a:prstGeom>
          <a:noFill/>
        </p:spPr>
        <p:txBody>
          <a:bodyPr wrap="none" rtlCol="0">
            <a:spAutoFit/>
          </a:bodyPr>
          <a:lstStyle/>
          <a:p>
            <a:r>
              <a:rPr kumimoji="1" lang="ja-JP" altLang="en-US" sz="1800" b="1" dirty="0">
                <a:solidFill>
                  <a:srgbClr val="FF3264"/>
                </a:solidFill>
                <a:latin typeface="メイリオ" pitchFamily="50" charset="-128"/>
                <a:ea typeface="メイリオ" pitchFamily="50" charset="-128"/>
              </a:rPr>
              <a:t>①□☆さんの家　　</a:t>
            </a:r>
            <a:r>
              <a:rPr lang="ja-JP" altLang="en-US" b="1" dirty="0">
                <a:solidFill>
                  <a:srgbClr val="FF3264"/>
                </a:solidFill>
                <a:latin typeface="メイリオ" pitchFamily="50" charset="-128"/>
                <a:ea typeface="メイリオ" pitchFamily="50" charset="-128"/>
              </a:rPr>
              <a:t>　　</a:t>
            </a:r>
            <a:r>
              <a:rPr kumimoji="1" lang="ja-JP" altLang="en-US" sz="1800" b="1" dirty="0">
                <a:solidFill>
                  <a:srgbClr val="FF3264"/>
                </a:solidFill>
                <a:latin typeface="メイリオ" pitchFamily="50" charset="-128"/>
                <a:ea typeface="メイリオ" pitchFamily="50" charset="-128"/>
              </a:rPr>
              <a:t>②〇△大学理工学部</a:t>
            </a:r>
          </a:p>
        </p:txBody>
      </p:sp>
      <p:sp>
        <p:nvSpPr>
          <p:cNvPr id="14" name="四角形: 角を丸くする 11">
            <a:extLst>
              <a:ext uri="{FF2B5EF4-FFF2-40B4-BE49-F238E27FC236}">
                <a16:creationId xmlns:a16="http://schemas.microsoft.com/office/drawing/2014/main" id="{246D51D3-49FC-4844-A4C3-EB42EB4868CC}"/>
              </a:ext>
            </a:extLst>
          </p:cNvPr>
          <p:cNvSpPr/>
          <p:nvPr/>
        </p:nvSpPr>
        <p:spPr>
          <a:xfrm>
            <a:off x="486561" y="2890788"/>
            <a:ext cx="8257453" cy="569091"/>
          </a:xfrm>
          <a:prstGeom prst="roundRect">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49DF2830-3C69-B444-8B8D-A73E4E741401}"/>
              </a:ext>
            </a:extLst>
          </p:cNvPr>
          <p:cNvSpPr txBox="1"/>
          <p:nvPr/>
        </p:nvSpPr>
        <p:spPr>
          <a:xfrm>
            <a:off x="4060654"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A03568B4-7FEA-824B-A17F-835E35E54239}"/>
              </a:ext>
            </a:extLst>
          </p:cNvPr>
          <p:cNvSpPr txBox="1"/>
          <p:nvPr/>
        </p:nvSpPr>
        <p:spPr>
          <a:xfrm>
            <a:off x="2919620"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たち    の</a:t>
            </a:r>
            <a:endParaRPr kumimoji="1" lang="en-US" altLang="ja-JP" sz="1000" dirty="0">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98B5A8ED-6057-9740-8672-29F1122A6859}"/>
              </a:ext>
            </a:extLst>
          </p:cNvPr>
          <p:cNvSpPr txBox="1"/>
          <p:nvPr/>
        </p:nvSpPr>
        <p:spPr>
          <a:xfrm>
            <a:off x="5125578" y="75851"/>
            <a:ext cx="1085554"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さき</a:t>
            </a:r>
            <a:endParaRPr kumimoji="1" lang="en-US" altLang="ja-JP" sz="1000" dirty="0">
              <a:latin typeface="Meiryo" panose="020B0604030504040204" pitchFamily="34" charset="-128"/>
              <a:ea typeface="Meiryo" panose="020B0604030504040204" pitchFamily="34" charset="-128"/>
            </a:endParaRPr>
          </a:p>
        </p:txBody>
      </p:sp>
      <p:sp>
        <p:nvSpPr>
          <p:cNvPr id="24" name="角丸四角形吹き出し 23">
            <a:extLst>
              <a:ext uri="{FF2B5EF4-FFF2-40B4-BE49-F238E27FC236}">
                <a16:creationId xmlns:a16="http://schemas.microsoft.com/office/drawing/2014/main" id="{616E2DDA-0FBB-8B44-8985-79B5A85ACE8A}"/>
              </a:ext>
            </a:extLst>
          </p:cNvPr>
          <p:cNvSpPr/>
          <p:nvPr/>
        </p:nvSpPr>
        <p:spPr>
          <a:xfrm>
            <a:off x="4476877" y="3775363"/>
            <a:ext cx="2970374" cy="1325496"/>
          </a:xfrm>
          <a:prstGeom prst="wedgeRoundRectCallout">
            <a:avLst>
              <a:gd name="adj1" fmla="val -20525"/>
              <a:gd name="adj2" fmla="val -63833"/>
              <a:gd name="adj3" fmla="val 16667"/>
            </a:avLst>
          </a:prstGeom>
          <a:solidFill>
            <a:schemeClr val="tx1"/>
          </a:solidFill>
          <a:ln w="38100">
            <a:solidFill>
              <a:srgbClr val="0F69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lt1"/>
              </a:solidFill>
            </a:endParaRPr>
          </a:p>
        </p:txBody>
      </p:sp>
      <p:sp>
        <p:nvSpPr>
          <p:cNvPr id="17" name="テキスト ボックス 16">
            <a:extLst>
              <a:ext uri="{FF2B5EF4-FFF2-40B4-BE49-F238E27FC236}">
                <a16:creationId xmlns:a16="http://schemas.microsoft.com/office/drawing/2014/main" id="{ECB16A71-6508-9748-8149-CB91C903091A}"/>
              </a:ext>
            </a:extLst>
          </p:cNvPr>
          <p:cNvSpPr txBox="1"/>
          <p:nvPr/>
        </p:nvSpPr>
        <p:spPr>
          <a:xfrm>
            <a:off x="4476877" y="3980507"/>
            <a:ext cx="2953688" cy="1104918"/>
          </a:xfrm>
          <a:prstGeom prst="rect">
            <a:avLst/>
          </a:prstGeom>
          <a:noFill/>
        </p:spPr>
        <p:txBody>
          <a:bodyPr wrap="square" rtlCol="0">
            <a:spAutoFit/>
          </a:bodyPr>
          <a:lstStyle/>
          <a:p>
            <a:pPr algn="ctr">
              <a:lnSpc>
                <a:spcPct val="120000"/>
              </a:lnSpc>
            </a:pPr>
            <a:r>
              <a:rPr lang="ja-JP" altLang="en-US" sz="2800" b="1" dirty="0">
                <a:solidFill>
                  <a:srgbClr val="404040"/>
                </a:solidFill>
                <a:latin typeface="メイリオ" panose="020B0604030504040204" pitchFamily="50" charset="-128"/>
                <a:ea typeface="メイリオ" panose="020B0604030504040204" pitchFamily="50" charset="-128"/>
              </a:rPr>
              <a:t>避難先を</a:t>
            </a:r>
            <a:endParaRPr lang="en-US" altLang="ja-JP" sz="28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800" b="1" dirty="0">
                <a:solidFill>
                  <a:srgbClr val="404040"/>
                </a:solidFill>
                <a:latin typeface="メイリオ" panose="020B0604030504040204" pitchFamily="50" charset="-128"/>
                <a:ea typeface="メイリオ" panose="020B0604030504040204" pitchFamily="50" charset="-128"/>
              </a:rPr>
              <a:t>記入しましょう</a:t>
            </a:r>
            <a:endParaRPr lang="en-US" altLang="ja-JP" sz="2800" b="1" dirty="0">
              <a:solidFill>
                <a:srgbClr val="404040"/>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03476936-5ACE-E740-97E8-C788ACB0CBAC}"/>
              </a:ext>
            </a:extLst>
          </p:cNvPr>
          <p:cNvSpPr txBox="1"/>
          <p:nvPr/>
        </p:nvSpPr>
        <p:spPr>
          <a:xfrm>
            <a:off x="4791045" y="4429895"/>
            <a:ext cx="480901" cy="146194"/>
          </a:xfrm>
          <a:prstGeom prst="rect">
            <a:avLst/>
          </a:prstGeom>
          <a:noFill/>
        </p:spPr>
        <p:txBody>
          <a:bodyPr wrap="none" lIns="0" tIns="0" rIns="0" bIns="0" rtlCol="0">
            <a:spAutoFit/>
          </a:bodyPr>
          <a:lstStyle/>
          <a:p>
            <a:pPr>
              <a:lnSpc>
                <a:spcPts val="1200"/>
              </a:lnSpc>
            </a:pPr>
            <a:r>
              <a:rPr lang="ja-JP" altLang="en-US" sz="800">
                <a:solidFill>
                  <a:srgbClr val="404040"/>
                </a:solidFill>
                <a:latin typeface="メイリオ" panose="020B0604030504040204" pitchFamily="50" charset="-128"/>
                <a:ea typeface="メイリオ" panose="020B0604030504040204" pitchFamily="50" charset="-128"/>
              </a:rPr>
              <a:t>き 　 </a:t>
            </a:r>
            <a:r>
              <a:rPr lang="ja-JP" altLang="en-US" sz="800" dirty="0">
                <a:solidFill>
                  <a:srgbClr val="404040"/>
                </a:solidFill>
                <a:latin typeface="メイリオ" panose="020B0604030504040204" pitchFamily="50" charset="-128"/>
                <a:ea typeface="メイリオ" panose="020B0604030504040204" pitchFamily="50" charset="-128"/>
              </a:rPr>
              <a:t>にゅう</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19C061E3-B73C-A041-84BB-9633B87AF7DD}"/>
              </a:ext>
            </a:extLst>
          </p:cNvPr>
          <p:cNvSpPr txBox="1"/>
          <p:nvPr/>
        </p:nvSpPr>
        <p:spPr>
          <a:xfrm>
            <a:off x="5408282" y="3944816"/>
            <a:ext cx="82715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なん  　さき</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081C3B53-73C9-654D-AAB8-E2CDCDA06D31}"/>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26" name="テキスト ボックス 25">
            <a:extLst>
              <a:ext uri="{FF2B5EF4-FFF2-40B4-BE49-F238E27FC236}">
                <a16:creationId xmlns:a16="http://schemas.microsoft.com/office/drawing/2014/main" id="{3E054900-82F4-9348-8676-4C1F50B30B80}"/>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これで大雨のときの、</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あなたの避難先が明らかになりました！</a:t>
            </a:r>
            <a:endParaRPr kumimoji="1" lang="en-US" altLang="ja-JP" sz="2000" b="1" dirty="0">
              <a:solidFill>
                <a:srgbClr val="404040"/>
              </a:solidFill>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690D9AF9-68C4-7A49-8831-717AB1D81D97}"/>
              </a:ext>
            </a:extLst>
          </p:cNvPr>
          <p:cNvSpPr txBox="1"/>
          <p:nvPr/>
        </p:nvSpPr>
        <p:spPr>
          <a:xfrm>
            <a:off x="2646203" y="5505142"/>
            <a:ext cx="63030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おお あめ</a:t>
            </a:r>
          </a:p>
        </p:txBody>
      </p:sp>
      <p:sp>
        <p:nvSpPr>
          <p:cNvPr id="28" name="テキスト ボックス 27">
            <a:extLst>
              <a:ext uri="{FF2B5EF4-FFF2-40B4-BE49-F238E27FC236}">
                <a16:creationId xmlns:a16="http://schemas.microsoft.com/office/drawing/2014/main" id="{85C84E07-4F4A-2440-A18E-8FC50139437D}"/>
              </a:ext>
            </a:extLst>
          </p:cNvPr>
          <p:cNvSpPr txBox="1"/>
          <p:nvPr/>
        </p:nvSpPr>
        <p:spPr>
          <a:xfrm>
            <a:off x="2942062" y="5929092"/>
            <a:ext cx="873957"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さき</a:t>
            </a:r>
          </a:p>
        </p:txBody>
      </p:sp>
      <p:pic>
        <p:nvPicPr>
          <p:cNvPr id="29" name="図 28">
            <a:extLst>
              <a:ext uri="{FF2B5EF4-FFF2-40B4-BE49-F238E27FC236}">
                <a16:creationId xmlns:a16="http://schemas.microsoft.com/office/drawing/2014/main" id="{62114076-5572-3049-A8D5-E03DC347ACC8}"/>
              </a:ext>
            </a:extLst>
          </p:cNvPr>
          <p:cNvPicPr>
            <a:picLocks noChangeAspect="1"/>
          </p:cNvPicPr>
          <p:nvPr/>
        </p:nvPicPr>
        <p:blipFill>
          <a:blip r:embed="rId5"/>
          <a:stretch>
            <a:fillRect/>
          </a:stretch>
        </p:blipFill>
        <p:spPr>
          <a:xfrm>
            <a:off x="335467" y="4686243"/>
            <a:ext cx="900000" cy="1800000"/>
          </a:xfrm>
          <a:prstGeom prst="rect">
            <a:avLst/>
          </a:prstGeom>
        </p:spPr>
      </p:pic>
      <p:sp>
        <p:nvSpPr>
          <p:cNvPr id="30" name="テキスト ボックス 29">
            <a:extLst>
              <a:ext uri="{FF2B5EF4-FFF2-40B4-BE49-F238E27FC236}">
                <a16:creationId xmlns:a16="http://schemas.microsoft.com/office/drawing/2014/main" id="{2F563480-EA48-674D-82CE-B901333AE7A4}"/>
              </a:ext>
            </a:extLst>
          </p:cNvPr>
          <p:cNvSpPr txBox="1"/>
          <p:nvPr/>
        </p:nvSpPr>
        <p:spPr>
          <a:xfrm>
            <a:off x="3907225" y="592909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あき</a:t>
            </a:r>
          </a:p>
        </p:txBody>
      </p:sp>
    </p:spTree>
    <p:extLst>
      <p:ext uri="{BB962C8B-B14F-4D97-AF65-F5344CB8AC3E}">
        <p14:creationId xmlns:p14="http://schemas.microsoft.com/office/powerpoint/2010/main" val="22245932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69CB5B5-5CB4-CC4C-A8D7-6B6F64346717}"/>
              </a:ext>
            </a:extLst>
          </p:cNvPr>
          <p:cNvSpPr>
            <a:spLocks noGrp="1"/>
          </p:cNvSpPr>
          <p:nvPr>
            <p:ph type="body" sz="quarter" idx="11"/>
          </p:nvPr>
        </p:nvSpPr>
        <p:spPr/>
        <p:txBody>
          <a:bodyPr/>
          <a:lstStyle/>
          <a:p>
            <a:r>
              <a:rPr kumimoji="1" lang="en-US" altLang="ja-JP" dirty="0"/>
              <a:t>22</a:t>
            </a:r>
            <a:endParaRPr kumimoji="1" lang="ja-JP" altLang="en-US"/>
          </a:p>
        </p:txBody>
      </p:sp>
      <p:sp>
        <p:nvSpPr>
          <p:cNvPr id="3" name="テキスト プレースホルダー 2">
            <a:extLst>
              <a:ext uri="{FF2B5EF4-FFF2-40B4-BE49-F238E27FC236}">
                <a16:creationId xmlns:a16="http://schemas.microsoft.com/office/drawing/2014/main" id="{CC664DA4-F037-2C41-9932-566F86DF5CB8}"/>
              </a:ext>
            </a:extLst>
          </p:cNvPr>
          <p:cNvSpPr>
            <a:spLocks noGrp="1"/>
          </p:cNvSpPr>
          <p:nvPr>
            <p:ph type="body" sz="quarter" idx="10"/>
          </p:nvPr>
        </p:nvSpPr>
        <p:spPr/>
        <p:txBody>
          <a:bodyPr/>
          <a:lstStyle/>
          <a:p>
            <a:r>
              <a:rPr kumimoji="1" lang="ja-JP" altLang="en-US" sz="2800"/>
              <a:t>避難行動を確認しましょう</a:t>
            </a:r>
          </a:p>
        </p:txBody>
      </p:sp>
      <p:sp>
        <p:nvSpPr>
          <p:cNvPr id="5" name="テキスト プレースホルダー 4">
            <a:extLst>
              <a:ext uri="{FF2B5EF4-FFF2-40B4-BE49-F238E27FC236}">
                <a16:creationId xmlns:a16="http://schemas.microsoft.com/office/drawing/2014/main" id="{437C474E-EC14-7D4E-9537-AC5EFF97F631}"/>
              </a:ext>
            </a:extLst>
          </p:cNvPr>
          <p:cNvSpPr>
            <a:spLocks noGrp="1"/>
          </p:cNvSpPr>
          <p:nvPr>
            <p:ph type="body" sz="quarter" idx="13"/>
          </p:nvPr>
        </p:nvSpPr>
        <p:spPr/>
        <p:txBody>
          <a:bodyPr/>
          <a:lstStyle/>
          <a:p>
            <a:endParaRPr kumimoji="1" lang="ja-JP" altLang="en-US"/>
          </a:p>
        </p:txBody>
      </p:sp>
      <p:pic>
        <p:nvPicPr>
          <p:cNvPr id="6" name="図 5" descr="文字と写真のスクリーンショット&#10;&#10;自動的に生成された説明">
            <a:extLst>
              <a:ext uri="{FF2B5EF4-FFF2-40B4-BE49-F238E27FC236}">
                <a16:creationId xmlns:a16="http://schemas.microsoft.com/office/drawing/2014/main" id="{0FBB8A81-3D67-D740-83BD-044BBB50FB7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774" y="2848147"/>
            <a:ext cx="8426451" cy="1082492"/>
          </a:xfrm>
          <a:prstGeom prst="rect">
            <a:avLst/>
          </a:prstGeom>
        </p:spPr>
      </p:pic>
      <p:sp>
        <p:nvSpPr>
          <p:cNvPr id="7" name="テキスト ボックス 6">
            <a:extLst>
              <a:ext uri="{FF2B5EF4-FFF2-40B4-BE49-F238E27FC236}">
                <a16:creationId xmlns:a16="http://schemas.microsoft.com/office/drawing/2014/main" id="{A1162682-8AD7-0240-A692-3FDD29D08604}"/>
              </a:ext>
            </a:extLst>
          </p:cNvPr>
          <p:cNvSpPr txBox="1"/>
          <p:nvPr/>
        </p:nvSpPr>
        <p:spPr>
          <a:xfrm>
            <a:off x="2498070" y="250031"/>
            <a:ext cx="138531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こう  どう</a:t>
            </a:r>
            <a:endParaRPr kumimoji="1" lang="en-US" altLang="ja-JP" sz="1000" dirty="0">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941BE9B-6750-7B40-A16D-4A89FEEA72A1}"/>
              </a:ext>
            </a:extLst>
          </p:cNvPr>
          <p:cNvSpPr txBox="1"/>
          <p:nvPr/>
        </p:nvSpPr>
        <p:spPr>
          <a:xfrm>
            <a:off x="4170760" y="25003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64068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文字と写真のスクリーンショット&#10;&#10;自動的に生成された説明">
            <a:extLst>
              <a:ext uri="{FF2B5EF4-FFF2-40B4-BE49-F238E27FC236}">
                <a16:creationId xmlns:a16="http://schemas.microsoft.com/office/drawing/2014/main" id="{86094D97-58B2-C247-AF26-FF44CC27093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4045" y="2665488"/>
            <a:ext cx="8609986" cy="1890897"/>
          </a:xfrm>
          <a:prstGeom prst="rect">
            <a:avLst/>
          </a:prstGeom>
        </p:spPr>
      </p:pic>
      <p:sp>
        <p:nvSpPr>
          <p:cNvPr id="21" name="四角形: 角を丸くする 32">
            <a:extLst>
              <a:ext uri="{FF2B5EF4-FFF2-40B4-BE49-F238E27FC236}">
                <a16:creationId xmlns:a16="http://schemas.microsoft.com/office/drawing/2014/main" id="{9DCB1B49-BEB2-9545-A042-534AFDDF46C4}"/>
              </a:ext>
            </a:extLst>
          </p:cNvPr>
          <p:cNvSpPr/>
          <p:nvPr/>
        </p:nvSpPr>
        <p:spPr>
          <a:xfrm>
            <a:off x="3538285" y="2941263"/>
            <a:ext cx="5134155" cy="1495600"/>
          </a:xfrm>
          <a:prstGeom prst="roundRect">
            <a:avLst/>
          </a:prstGeom>
          <a:noFill/>
          <a:ln w="571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3264"/>
              </a:solidFill>
            </a:endParaRPr>
          </a:p>
        </p:txBody>
      </p:sp>
      <p:sp>
        <p:nvSpPr>
          <p:cNvPr id="39" name="角丸四角形吹き出し 38">
            <a:extLst>
              <a:ext uri="{FF2B5EF4-FFF2-40B4-BE49-F238E27FC236}">
                <a16:creationId xmlns:a16="http://schemas.microsoft.com/office/drawing/2014/main" id="{C582EF8E-73AE-CC4F-A5FE-FD4A4C6ADF45}"/>
              </a:ext>
            </a:extLst>
          </p:cNvPr>
          <p:cNvSpPr/>
          <p:nvPr/>
        </p:nvSpPr>
        <p:spPr>
          <a:xfrm>
            <a:off x="2381517" y="4855633"/>
            <a:ext cx="4911635" cy="1364700"/>
          </a:xfrm>
          <a:prstGeom prst="wedgeRoundRectCallout">
            <a:avLst>
              <a:gd name="adj1" fmla="val 20666"/>
              <a:gd name="adj2" fmla="val -90653"/>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7" name="角丸四角形吹き出し 36">
            <a:extLst>
              <a:ext uri="{FF2B5EF4-FFF2-40B4-BE49-F238E27FC236}">
                <a16:creationId xmlns:a16="http://schemas.microsoft.com/office/drawing/2014/main" id="{01CC524E-9126-8B46-A550-09A6971476E8}"/>
              </a:ext>
            </a:extLst>
          </p:cNvPr>
          <p:cNvSpPr/>
          <p:nvPr/>
        </p:nvSpPr>
        <p:spPr>
          <a:xfrm>
            <a:off x="3083224" y="1097280"/>
            <a:ext cx="2995761" cy="1288869"/>
          </a:xfrm>
          <a:prstGeom prst="wedgeRoundRectCallou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8" name="角丸四角形吹き出し 37">
            <a:extLst>
              <a:ext uri="{FF2B5EF4-FFF2-40B4-BE49-F238E27FC236}">
                <a16:creationId xmlns:a16="http://schemas.microsoft.com/office/drawing/2014/main" id="{A885EC6E-9E83-AE48-A737-7630DCF5EA0C}"/>
              </a:ext>
            </a:extLst>
          </p:cNvPr>
          <p:cNvSpPr/>
          <p:nvPr/>
        </p:nvSpPr>
        <p:spPr>
          <a:xfrm>
            <a:off x="6165668" y="1097280"/>
            <a:ext cx="2880000" cy="1288869"/>
          </a:xfrm>
          <a:prstGeom prst="wedgeRoundRectCallou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6" name="角丸四角形吹き出し 35">
            <a:extLst>
              <a:ext uri="{FF2B5EF4-FFF2-40B4-BE49-F238E27FC236}">
                <a16:creationId xmlns:a16="http://schemas.microsoft.com/office/drawing/2014/main" id="{088C7E9F-FF95-8245-942C-1FCFC2BF53C6}"/>
              </a:ext>
            </a:extLst>
          </p:cNvPr>
          <p:cNvSpPr/>
          <p:nvPr/>
        </p:nvSpPr>
        <p:spPr>
          <a:xfrm>
            <a:off x="96117" y="1097280"/>
            <a:ext cx="2880000" cy="1288869"/>
          </a:xfrm>
          <a:prstGeom prst="wedgeRoundRectCallout">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FD11061C-A97C-F84F-96FD-162F5AB62968}"/>
              </a:ext>
            </a:extLst>
          </p:cNvPr>
          <p:cNvSpPr>
            <a:spLocks noGrp="1"/>
          </p:cNvSpPr>
          <p:nvPr>
            <p:ph type="body" sz="quarter" idx="10"/>
          </p:nvPr>
        </p:nvSpPr>
        <p:spPr/>
        <p:txBody>
          <a:bodyPr/>
          <a:lstStyle/>
          <a:p>
            <a:r>
              <a:rPr kumimoji="1" lang="ja-JP" altLang="en-US" sz="2800"/>
              <a:t>避難行動を考えてみましょう</a:t>
            </a:r>
          </a:p>
        </p:txBody>
      </p:sp>
      <p:sp>
        <p:nvSpPr>
          <p:cNvPr id="3" name="テキスト プレースホルダー 2">
            <a:extLst>
              <a:ext uri="{FF2B5EF4-FFF2-40B4-BE49-F238E27FC236}">
                <a16:creationId xmlns:a16="http://schemas.microsoft.com/office/drawing/2014/main" id="{61751607-1D67-DF4B-98C4-6B6F2F14CE47}"/>
              </a:ext>
            </a:extLst>
          </p:cNvPr>
          <p:cNvSpPr>
            <a:spLocks noGrp="1"/>
          </p:cNvSpPr>
          <p:nvPr>
            <p:ph type="body" sz="quarter" idx="11"/>
          </p:nvPr>
        </p:nvSpPr>
        <p:spPr/>
        <p:txBody>
          <a:bodyPr/>
          <a:lstStyle/>
          <a:p>
            <a:r>
              <a:rPr kumimoji="1" lang="en-US" altLang="ja-JP" dirty="0"/>
              <a:t>23</a:t>
            </a:r>
            <a:endParaRPr kumimoji="1" lang="ja-JP" altLang="en-US"/>
          </a:p>
        </p:txBody>
      </p:sp>
      <p:sp>
        <p:nvSpPr>
          <p:cNvPr id="5" name="テキスト プレースホルダー 4">
            <a:extLst>
              <a:ext uri="{FF2B5EF4-FFF2-40B4-BE49-F238E27FC236}">
                <a16:creationId xmlns:a16="http://schemas.microsoft.com/office/drawing/2014/main" id="{31890D45-FE21-5F44-9738-58B3CBD80C20}"/>
              </a:ext>
            </a:extLst>
          </p:cNvPr>
          <p:cNvSpPr>
            <a:spLocks noGrp="1"/>
          </p:cNvSpPr>
          <p:nvPr>
            <p:ph type="body" sz="quarter" idx="13"/>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8582B16B-D33F-D244-8AEB-BA8187986D4E}"/>
              </a:ext>
            </a:extLst>
          </p:cNvPr>
          <p:cNvSpPr txBox="1"/>
          <p:nvPr/>
        </p:nvSpPr>
        <p:spPr>
          <a:xfrm>
            <a:off x="-10990" y="1400285"/>
            <a:ext cx="3156340" cy="815608"/>
          </a:xfrm>
          <a:prstGeom prst="rect">
            <a:avLst/>
          </a:prstGeom>
          <a:noFill/>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避難に支援が</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必要な方はいませんか？</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B4C23AFB-79A5-FB4A-9233-98D617986DB8}"/>
              </a:ext>
            </a:extLst>
          </p:cNvPr>
          <p:cNvSpPr txBox="1"/>
          <p:nvPr/>
        </p:nvSpPr>
        <p:spPr>
          <a:xfrm>
            <a:off x="6078985" y="1249052"/>
            <a:ext cx="3156340" cy="1184940"/>
          </a:xfrm>
          <a:prstGeom prst="rect">
            <a:avLst/>
          </a:prstGeom>
          <a:noFill/>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大雨のときの車での</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移動は危険な場合も</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あります</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C9C34DA-1228-274D-AE76-CCCBA251FEEE}"/>
              </a:ext>
            </a:extLst>
          </p:cNvPr>
          <p:cNvSpPr txBox="1"/>
          <p:nvPr/>
        </p:nvSpPr>
        <p:spPr>
          <a:xfrm>
            <a:off x="3022295" y="1242940"/>
            <a:ext cx="3156340" cy="1184940"/>
          </a:xfrm>
          <a:prstGeom prst="rect">
            <a:avLst/>
          </a:prstGeom>
          <a:noFill/>
        </p:spPr>
        <p:txBody>
          <a:bodyPr wrap="square" rtlCol="0">
            <a:spAutoFit/>
          </a:bodyPr>
          <a:lstStyle/>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避難に支援が必要な方と</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避難する場合は、</a:t>
            </a:r>
            <a:endParaRPr lang="en-US" altLang="ja-JP" sz="2000" b="1" dirty="0">
              <a:solidFill>
                <a:srgbClr val="404040"/>
              </a:solidFill>
              <a:latin typeface="メイリオ" panose="020B0604030504040204" pitchFamily="50" charset="-128"/>
              <a:ea typeface="メイリオ" panose="020B0604030504040204" pitchFamily="50" charset="-128"/>
            </a:endParaRPr>
          </a:p>
          <a:p>
            <a:pPr algn="ctr">
              <a:lnSpc>
                <a:spcPct val="120000"/>
              </a:lnSpc>
            </a:pPr>
            <a:r>
              <a:rPr lang="ja-JP" altLang="en-US" sz="2000" b="1" dirty="0">
                <a:solidFill>
                  <a:srgbClr val="404040"/>
                </a:solidFill>
                <a:latin typeface="メイリオ" panose="020B0604030504040204" pitchFamily="50" charset="-128"/>
                <a:ea typeface="メイリオ" panose="020B0604030504040204" pitchFamily="50" charset="-128"/>
              </a:rPr>
              <a:t>時間がかかります</a:t>
            </a:r>
            <a:endParaRPr lang="en-US" altLang="ja-JP" sz="2000" b="1" dirty="0">
              <a:solidFill>
                <a:srgbClr val="404040"/>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34171858-33DB-E044-84C2-2A5C356838B0}"/>
              </a:ext>
            </a:extLst>
          </p:cNvPr>
          <p:cNvSpPr txBox="1"/>
          <p:nvPr/>
        </p:nvSpPr>
        <p:spPr>
          <a:xfrm>
            <a:off x="4293895" y="3598448"/>
            <a:ext cx="2172390" cy="369332"/>
          </a:xfrm>
          <a:prstGeom prst="rect">
            <a:avLst/>
          </a:prstGeom>
          <a:noFill/>
          <a:ln>
            <a:noFill/>
          </a:ln>
        </p:spPr>
        <p:txBody>
          <a:bodyPr wrap="none" rtlCol="0">
            <a:spAutoFit/>
          </a:bodyPr>
          <a:lstStyle/>
          <a:p>
            <a:r>
              <a:rPr kumimoji="1" lang="ja-JP" altLang="en-US" sz="1800" b="1" dirty="0">
                <a:solidFill>
                  <a:srgbClr val="FF3264"/>
                </a:solidFill>
                <a:latin typeface="メイリオ" pitchFamily="50" charset="-128"/>
                <a:ea typeface="メイリオ" pitchFamily="50" charset="-128"/>
              </a:rPr>
              <a:t>祖父母、妻、乳児</a:t>
            </a:r>
            <a:r>
              <a:rPr kumimoji="1" lang="ja-JP" altLang="en-US" sz="1100" b="1" dirty="0">
                <a:solidFill>
                  <a:srgbClr val="FF3264"/>
                </a:solidFill>
                <a:latin typeface="メイリオ" pitchFamily="50" charset="-128"/>
                <a:ea typeface="メイリオ" pitchFamily="50" charset="-128"/>
              </a:rPr>
              <a:t>　</a:t>
            </a:r>
            <a:endParaRPr kumimoji="1" lang="ja-JP" altLang="en-US" dirty="0">
              <a:solidFill>
                <a:srgbClr val="FF3264"/>
              </a:solidFill>
            </a:endParaRPr>
          </a:p>
        </p:txBody>
      </p:sp>
      <p:sp>
        <p:nvSpPr>
          <p:cNvPr id="17" name="テキスト ボックス 16">
            <a:extLst>
              <a:ext uri="{FF2B5EF4-FFF2-40B4-BE49-F238E27FC236}">
                <a16:creationId xmlns:a16="http://schemas.microsoft.com/office/drawing/2014/main" id="{70AA3763-4F9C-0244-809E-33F0DE347D3F}"/>
              </a:ext>
            </a:extLst>
          </p:cNvPr>
          <p:cNvSpPr txBox="1"/>
          <p:nvPr/>
        </p:nvSpPr>
        <p:spPr>
          <a:xfrm>
            <a:off x="7257470" y="3598448"/>
            <a:ext cx="646331" cy="369332"/>
          </a:xfrm>
          <a:prstGeom prst="rect">
            <a:avLst/>
          </a:prstGeom>
          <a:noFill/>
          <a:ln>
            <a:noFill/>
          </a:ln>
        </p:spPr>
        <p:txBody>
          <a:bodyPr wrap="none" rtlCol="0">
            <a:spAutoFit/>
          </a:bodyPr>
          <a:lstStyle/>
          <a:p>
            <a:r>
              <a:rPr kumimoji="1" lang="ja-JP" altLang="en-US" sz="1800" b="1" dirty="0">
                <a:solidFill>
                  <a:srgbClr val="FF3264"/>
                </a:solidFill>
                <a:latin typeface="メイリオ" pitchFamily="50" charset="-128"/>
                <a:ea typeface="メイリオ" pitchFamily="50" charset="-128"/>
              </a:rPr>
              <a:t>徒歩</a:t>
            </a:r>
            <a:endParaRPr kumimoji="1" lang="ja-JP" altLang="en-US" dirty="0">
              <a:solidFill>
                <a:srgbClr val="FF3264"/>
              </a:solidFill>
            </a:endParaRPr>
          </a:p>
        </p:txBody>
      </p:sp>
      <p:sp>
        <p:nvSpPr>
          <p:cNvPr id="18" name="テキスト ボックス 17">
            <a:extLst>
              <a:ext uri="{FF2B5EF4-FFF2-40B4-BE49-F238E27FC236}">
                <a16:creationId xmlns:a16="http://schemas.microsoft.com/office/drawing/2014/main" id="{64BB634F-9120-4945-8A46-D43529B7CA5F}"/>
              </a:ext>
            </a:extLst>
          </p:cNvPr>
          <p:cNvSpPr txBox="1"/>
          <p:nvPr/>
        </p:nvSpPr>
        <p:spPr>
          <a:xfrm>
            <a:off x="4293895" y="4010656"/>
            <a:ext cx="646331" cy="369332"/>
          </a:xfrm>
          <a:prstGeom prst="rect">
            <a:avLst/>
          </a:prstGeom>
          <a:noFill/>
          <a:ln>
            <a:noFill/>
          </a:ln>
        </p:spPr>
        <p:txBody>
          <a:bodyPr wrap="none" rtlCol="0">
            <a:spAutoFit/>
          </a:bodyPr>
          <a:lstStyle/>
          <a:p>
            <a:r>
              <a:rPr kumimoji="1" lang="ja-JP" altLang="en-US" sz="1800" b="1" dirty="0">
                <a:solidFill>
                  <a:srgbClr val="FF3264"/>
                </a:solidFill>
                <a:latin typeface="メイリオ" pitchFamily="50" charset="-128"/>
                <a:ea typeface="メイリオ" pitchFamily="50" charset="-128"/>
              </a:rPr>
              <a:t>３０</a:t>
            </a:r>
            <a:endParaRPr kumimoji="1" lang="ja-JP" altLang="en-US" dirty="0">
              <a:solidFill>
                <a:srgbClr val="FF3264"/>
              </a:solidFill>
            </a:endParaRPr>
          </a:p>
        </p:txBody>
      </p:sp>
      <p:sp>
        <p:nvSpPr>
          <p:cNvPr id="19" name="テキスト ボックス 18">
            <a:extLst>
              <a:ext uri="{FF2B5EF4-FFF2-40B4-BE49-F238E27FC236}">
                <a16:creationId xmlns:a16="http://schemas.microsoft.com/office/drawing/2014/main" id="{0C5F1636-993D-4C48-B811-2725F4AD6D45}"/>
              </a:ext>
            </a:extLst>
          </p:cNvPr>
          <p:cNvSpPr txBox="1"/>
          <p:nvPr/>
        </p:nvSpPr>
        <p:spPr>
          <a:xfrm>
            <a:off x="5526206" y="4010656"/>
            <a:ext cx="646331" cy="369332"/>
          </a:xfrm>
          <a:prstGeom prst="rect">
            <a:avLst/>
          </a:prstGeom>
          <a:noFill/>
          <a:ln>
            <a:noFill/>
          </a:ln>
        </p:spPr>
        <p:txBody>
          <a:bodyPr wrap="none" rtlCol="0">
            <a:spAutoFit/>
          </a:bodyPr>
          <a:lstStyle/>
          <a:p>
            <a:r>
              <a:rPr kumimoji="1" lang="ja-JP" altLang="en-US" b="1" dirty="0">
                <a:solidFill>
                  <a:srgbClr val="FF3264"/>
                </a:solidFill>
                <a:latin typeface="メイリオ" pitchFamily="50" charset="-128"/>
                <a:ea typeface="メイリオ" pitchFamily="50" charset="-128"/>
              </a:rPr>
              <a:t>１５</a:t>
            </a:r>
            <a:endParaRPr kumimoji="1" lang="ja-JP" altLang="en-US" dirty="0">
              <a:solidFill>
                <a:srgbClr val="FF3264"/>
              </a:solidFill>
            </a:endParaRPr>
          </a:p>
        </p:txBody>
      </p:sp>
      <p:sp>
        <p:nvSpPr>
          <p:cNvPr id="20" name="テキスト ボックス 19">
            <a:extLst>
              <a:ext uri="{FF2B5EF4-FFF2-40B4-BE49-F238E27FC236}">
                <a16:creationId xmlns:a16="http://schemas.microsoft.com/office/drawing/2014/main" id="{0FA98B60-4393-834F-8114-2B7EE053321E}"/>
              </a:ext>
            </a:extLst>
          </p:cNvPr>
          <p:cNvSpPr txBox="1"/>
          <p:nvPr/>
        </p:nvSpPr>
        <p:spPr>
          <a:xfrm>
            <a:off x="7293152" y="4012144"/>
            <a:ext cx="646331" cy="369332"/>
          </a:xfrm>
          <a:prstGeom prst="rect">
            <a:avLst/>
          </a:prstGeom>
          <a:noFill/>
          <a:ln>
            <a:noFill/>
          </a:ln>
        </p:spPr>
        <p:txBody>
          <a:bodyPr wrap="none" rtlCol="0">
            <a:spAutoFit/>
          </a:bodyPr>
          <a:lstStyle/>
          <a:p>
            <a:r>
              <a:rPr lang="ja-JP" altLang="en-US" b="1" dirty="0">
                <a:solidFill>
                  <a:srgbClr val="FF3264"/>
                </a:solidFill>
                <a:latin typeface="メイリオ" pitchFamily="50" charset="-128"/>
                <a:ea typeface="メイリオ" pitchFamily="50" charset="-128"/>
              </a:rPr>
              <a:t>４５</a:t>
            </a:r>
            <a:endParaRPr kumimoji="1" lang="ja-JP" altLang="en-US" dirty="0">
              <a:solidFill>
                <a:srgbClr val="FF3264"/>
              </a:solidFill>
            </a:endParaRPr>
          </a:p>
        </p:txBody>
      </p:sp>
      <p:sp>
        <p:nvSpPr>
          <p:cNvPr id="24" name="テキスト プレースホルダー 2">
            <a:extLst>
              <a:ext uri="{FF2B5EF4-FFF2-40B4-BE49-F238E27FC236}">
                <a16:creationId xmlns:a16="http://schemas.microsoft.com/office/drawing/2014/main" id="{9F5CD6CC-DF3C-C04D-8574-5EF967143857}"/>
              </a:ext>
            </a:extLst>
          </p:cNvPr>
          <p:cNvSpPr txBox="1">
            <a:spLocks/>
          </p:cNvSpPr>
          <p:nvPr/>
        </p:nvSpPr>
        <p:spPr>
          <a:xfrm>
            <a:off x="2658994" y="5102750"/>
            <a:ext cx="4324028" cy="11175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2000" b="1" dirty="0">
                <a:solidFill>
                  <a:srgbClr val="404040"/>
                </a:solidFill>
                <a:latin typeface="メイリオ" pitchFamily="50" charset="-128"/>
                <a:ea typeface="メイリオ" pitchFamily="50" charset="-128"/>
              </a:rPr>
              <a:t>１ ㎞ 歩くのに大人なら</a:t>
            </a:r>
            <a:endParaRPr lang="en-US" altLang="ja-JP" sz="2000" b="1" dirty="0">
              <a:solidFill>
                <a:srgbClr val="404040"/>
              </a:solidFill>
              <a:latin typeface="メイリオ" pitchFamily="50" charset="-128"/>
              <a:ea typeface="メイリオ" pitchFamily="50" charset="-128"/>
            </a:endParaRPr>
          </a:p>
          <a:p>
            <a:pPr marL="0" indent="0" algn="ctr">
              <a:buNone/>
            </a:pPr>
            <a:r>
              <a:rPr lang="en-US" altLang="ja-JP" sz="2000" b="1" dirty="0">
                <a:solidFill>
                  <a:srgbClr val="404040"/>
                </a:solidFill>
                <a:latin typeface="メイリオ" pitchFamily="50" charset="-128"/>
                <a:ea typeface="メイリオ" pitchFamily="50" charset="-128"/>
              </a:rPr>
              <a:t>15</a:t>
            </a:r>
            <a:r>
              <a:rPr lang="ja-JP" altLang="en-US" sz="2000" b="1" dirty="0">
                <a:solidFill>
                  <a:srgbClr val="404040"/>
                </a:solidFill>
                <a:latin typeface="メイリオ" pitchFamily="50" charset="-128"/>
                <a:ea typeface="メイリオ" pitchFamily="50" charset="-128"/>
              </a:rPr>
              <a:t>分程度かかる</a:t>
            </a:r>
            <a:endParaRPr lang="en-US" altLang="ja-JP" sz="2000" b="1" dirty="0">
              <a:solidFill>
                <a:srgbClr val="404040"/>
              </a:solidFill>
              <a:latin typeface="メイリオ" pitchFamily="50" charset="-128"/>
              <a:ea typeface="メイリオ" pitchFamily="50" charset="-128"/>
            </a:endParaRPr>
          </a:p>
          <a:p>
            <a:pPr marL="0" indent="0" algn="ctr">
              <a:buNone/>
            </a:pPr>
            <a:r>
              <a:rPr lang="ja-JP" altLang="en-US" sz="1400" b="1" dirty="0">
                <a:solidFill>
                  <a:srgbClr val="404040"/>
                </a:solidFill>
                <a:latin typeface="メイリオ" pitchFamily="50" charset="-128"/>
                <a:ea typeface="メイリオ" pitchFamily="50" charset="-128"/>
              </a:rPr>
              <a:t>（子どもなら、さらに多くの時間が必要な場合も）</a:t>
            </a:r>
          </a:p>
          <a:p>
            <a:pPr marL="0" indent="0" algn="ctr">
              <a:buNone/>
            </a:pPr>
            <a:endParaRPr lang="en-US" altLang="ja-JP" sz="2000" b="1" dirty="0">
              <a:solidFill>
                <a:srgbClr val="404040"/>
              </a:solidFill>
              <a:latin typeface="メイリオ" pitchFamily="50" charset="-128"/>
              <a:ea typeface="メイリオ" pitchFamily="50" charset="-128"/>
            </a:endParaRPr>
          </a:p>
          <a:p>
            <a:pPr marL="0" indent="0" algn="ctr">
              <a:buNone/>
            </a:pPr>
            <a:endParaRPr lang="ja-JP" altLang="en-US" sz="2000" b="1" dirty="0">
              <a:solidFill>
                <a:srgbClr val="404040"/>
              </a:solidFill>
              <a:latin typeface="メイリオ" pitchFamily="50" charset="-128"/>
              <a:ea typeface="メイリオ" pitchFamily="50" charset="-128"/>
            </a:endParaRPr>
          </a:p>
        </p:txBody>
      </p:sp>
      <p:sp>
        <p:nvSpPr>
          <p:cNvPr id="25" name="テキスト ボックス 24">
            <a:extLst>
              <a:ext uri="{FF2B5EF4-FFF2-40B4-BE49-F238E27FC236}">
                <a16:creationId xmlns:a16="http://schemas.microsoft.com/office/drawing/2014/main" id="{6596527F-67D9-6F4E-BB3D-F74ACE183015}"/>
              </a:ext>
            </a:extLst>
          </p:cNvPr>
          <p:cNvSpPr txBox="1"/>
          <p:nvPr/>
        </p:nvSpPr>
        <p:spPr>
          <a:xfrm>
            <a:off x="904662" y="1358995"/>
            <a:ext cx="117660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a:t>
            </a:r>
            <a:r>
              <a:rPr lang="ja-JP" altLang="en-US" sz="800">
                <a:solidFill>
                  <a:srgbClr val="404040"/>
                </a:solidFill>
                <a:latin typeface="メイリオ" panose="020B0604030504040204" pitchFamily="50" charset="-128"/>
                <a:ea typeface="メイリオ" panose="020B0604030504040204" pitchFamily="50" charset="-128"/>
              </a:rPr>
              <a:t>なん  　       </a:t>
            </a:r>
            <a:r>
              <a:rPr lang="ja-JP" altLang="en-US" sz="800" dirty="0">
                <a:solidFill>
                  <a:srgbClr val="404040"/>
                </a:solidFill>
                <a:latin typeface="メイリオ" panose="020B0604030504040204" pitchFamily="50" charset="-128"/>
                <a:ea typeface="メイリオ" panose="020B0604030504040204" pitchFamily="50" charset="-128"/>
              </a:rPr>
              <a:t>し   えん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8FB068BA-82D3-6B47-9F0C-2DA5FC61BFEC}"/>
              </a:ext>
            </a:extLst>
          </p:cNvPr>
          <p:cNvSpPr txBox="1"/>
          <p:nvPr/>
        </p:nvSpPr>
        <p:spPr>
          <a:xfrm>
            <a:off x="207228" y="1727278"/>
            <a:ext cx="1000274"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ひつ よう     　 かた</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1FC32FA3-332D-134F-8370-C4E3D1543DFA}"/>
              </a:ext>
            </a:extLst>
          </p:cNvPr>
          <p:cNvSpPr txBox="1"/>
          <p:nvPr/>
        </p:nvSpPr>
        <p:spPr>
          <a:xfrm>
            <a:off x="3306817" y="1195670"/>
            <a:ext cx="242374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     　    し  えん   　    ひつ よう        かた</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6184180F-85D8-224E-B84B-6064AAC4E10B}"/>
              </a:ext>
            </a:extLst>
          </p:cNvPr>
          <p:cNvSpPr txBox="1"/>
          <p:nvPr/>
        </p:nvSpPr>
        <p:spPr>
          <a:xfrm>
            <a:off x="3669589" y="1573360"/>
            <a:ext cx="141705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       　  　　 ば  あい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DA3A4CE0-6B4F-0340-8145-1CCB379FD27E}"/>
              </a:ext>
            </a:extLst>
          </p:cNvPr>
          <p:cNvSpPr txBox="1"/>
          <p:nvPr/>
        </p:nvSpPr>
        <p:spPr>
          <a:xfrm>
            <a:off x="3661717" y="1934550"/>
            <a:ext cx="41357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じ   かん</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1611AEFD-4B2D-054D-909B-0087D91DC429}"/>
              </a:ext>
            </a:extLst>
          </p:cNvPr>
          <p:cNvSpPr txBox="1"/>
          <p:nvPr/>
        </p:nvSpPr>
        <p:spPr>
          <a:xfrm>
            <a:off x="6525871" y="1216255"/>
            <a:ext cx="1712007"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おお </a:t>
            </a:r>
            <a:r>
              <a:rPr lang="ja-JP" altLang="en-US" sz="800">
                <a:solidFill>
                  <a:srgbClr val="404040"/>
                </a:solidFill>
                <a:latin typeface="メイリオ" panose="020B0604030504040204" pitchFamily="50" charset="-128"/>
                <a:ea typeface="メイリオ" panose="020B0604030504040204" pitchFamily="50" charset="-128"/>
              </a:rPr>
              <a:t>あめ　　　　　　　　　　 </a:t>
            </a:r>
            <a:r>
              <a:rPr lang="ja-JP" altLang="en-US" sz="800" dirty="0">
                <a:solidFill>
                  <a:srgbClr val="404040"/>
                </a:solidFill>
                <a:latin typeface="メイリオ" panose="020B0604030504040204" pitchFamily="50" charset="-128"/>
                <a:ea typeface="メイリオ" panose="020B0604030504040204" pitchFamily="50" charset="-128"/>
              </a:rPr>
              <a:t>くるま</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96A98AB2-6472-084E-8F4D-FF1027A4CCF3}"/>
              </a:ext>
            </a:extLst>
          </p:cNvPr>
          <p:cNvSpPr txBox="1"/>
          <p:nvPr/>
        </p:nvSpPr>
        <p:spPr>
          <a:xfrm>
            <a:off x="6582504" y="1582182"/>
            <a:ext cx="194284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い  どう    　     き  けん    </a:t>
            </a:r>
            <a:r>
              <a:rPr lang="en-US" altLang="ja-JP" sz="800" dirty="0">
                <a:solidFill>
                  <a:srgbClr val="404040"/>
                </a:solidFill>
                <a:latin typeface="メイリオ" panose="020B0604030504040204" pitchFamily="50" charset="-128"/>
                <a:ea typeface="メイリオ" panose="020B0604030504040204" pitchFamily="50" charset="-128"/>
              </a:rPr>
              <a:t> </a:t>
            </a:r>
            <a:r>
              <a:rPr lang="ja-JP" altLang="en-US" sz="800" dirty="0">
                <a:solidFill>
                  <a:srgbClr val="404040"/>
                </a:solidFill>
                <a:latin typeface="メイリオ" panose="020B0604030504040204" pitchFamily="50" charset="-128"/>
                <a:ea typeface="メイリオ" panose="020B0604030504040204" pitchFamily="50" charset="-128"/>
              </a:rPr>
              <a:t>      ば  あい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E111445A-1CDB-3544-AE77-E303B5AAB5A7}"/>
              </a:ext>
            </a:extLst>
          </p:cNvPr>
          <p:cNvSpPr txBox="1"/>
          <p:nvPr/>
        </p:nvSpPr>
        <p:spPr>
          <a:xfrm>
            <a:off x="4171808" y="4975156"/>
            <a:ext cx="1407437"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ある　　　　　　     　おとな</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254A727E-BCFF-F248-9394-72A0C36627BE}"/>
              </a:ext>
            </a:extLst>
          </p:cNvPr>
          <p:cNvSpPr txBox="1"/>
          <p:nvPr/>
        </p:nvSpPr>
        <p:spPr>
          <a:xfrm>
            <a:off x="4243985" y="5376035"/>
            <a:ext cx="842659" cy="146194"/>
          </a:xfrm>
          <a:prstGeom prst="rect">
            <a:avLst/>
          </a:prstGeom>
          <a:noFill/>
        </p:spPr>
        <p:txBody>
          <a:bodyPr wrap="squar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ふん  てい   ど</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F547E4EB-C11A-1743-A0EB-2794E8159C77}"/>
              </a:ext>
            </a:extLst>
          </p:cNvPr>
          <p:cNvSpPr txBox="1"/>
          <p:nvPr/>
        </p:nvSpPr>
        <p:spPr>
          <a:xfrm>
            <a:off x="2995008" y="5801554"/>
            <a:ext cx="3555460"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こ           　　　　　　　　       おお　　　  じかん     ひつよう     ば あい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3B7059E0-3C2E-B841-BB1F-00B5444F3F89}"/>
              </a:ext>
            </a:extLst>
          </p:cNvPr>
          <p:cNvSpPr txBox="1"/>
          <p:nvPr/>
        </p:nvSpPr>
        <p:spPr>
          <a:xfrm rot="540000">
            <a:off x="890074" y="2651932"/>
            <a:ext cx="440820" cy="507827"/>
          </a:xfrm>
          <a:prstGeom prst="rect">
            <a:avLst/>
          </a:prstGeom>
          <a:noFill/>
          <a:ln>
            <a:noFill/>
          </a:ln>
        </p:spPr>
        <p:txBody>
          <a:bodyPr wrap="none" lIns="76197" tIns="38098" rIns="76197" bIns="38098" rtlCol="0">
            <a:spAutoFit/>
          </a:bodyPr>
          <a:lstStyle/>
          <a:p>
            <a:r>
              <a:rPr lang="ja-JP" altLang="en-US" sz="2800" b="1" dirty="0">
                <a:solidFill>
                  <a:srgbClr val="FF3264"/>
                </a:solidFill>
                <a:latin typeface="メイリオ" pitchFamily="50" charset="-128"/>
                <a:ea typeface="メイリオ" pitchFamily="50" charset="-128"/>
              </a:rPr>
              <a:t>✔</a:t>
            </a:r>
          </a:p>
        </p:txBody>
      </p:sp>
      <p:sp>
        <p:nvSpPr>
          <p:cNvPr id="40" name="テキスト ボックス 39">
            <a:extLst>
              <a:ext uri="{FF2B5EF4-FFF2-40B4-BE49-F238E27FC236}">
                <a16:creationId xmlns:a16="http://schemas.microsoft.com/office/drawing/2014/main" id="{5B1E8299-786D-A54E-9F2F-6F7D09596C73}"/>
              </a:ext>
            </a:extLst>
          </p:cNvPr>
          <p:cNvSpPr txBox="1"/>
          <p:nvPr/>
        </p:nvSpPr>
        <p:spPr>
          <a:xfrm>
            <a:off x="3929834" y="75851"/>
            <a:ext cx="569388"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かんが</a:t>
            </a:r>
            <a:endParaRPr kumimoji="1" lang="en-US" altLang="ja-JP" sz="1000" dirty="0">
              <a:latin typeface="Meiryo" panose="020B0604030504040204" pitchFamily="34" charset="-128"/>
              <a:ea typeface="Meiryo" panose="020B0604030504040204" pitchFamily="34" charset="-128"/>
            </a:endParaRPr>
          </a:p>
        </p:txBody>
      </p:sp>
      <p:sp>
        <p:nvSpPr>
          <p:cNvPr id="41" name="テキスト ボックス 40">
            <a:extLst>
              <a:ext uri="{FF2B5EF4-FFF2-40B4-BE49-F238E27FC236}">
                <a16:creationId xmlns:a16="http://schemas.microsoft.com/office/drawing/2014/main" id="{659AEA9B-9583-7043-AA54-C0F9585ADC31}"/>
              </a:ext>
            </a:extLst>
          </p:cNvPr>
          <p:cNvSpPr txBox="1"/>
          <p:nvPr/>
        </p:nvSpPr>
        <p:spPr>
          <a:xfrm>
            <a:off x="2310997" y="75851"/>
            <a:ext cx="1428596"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ひ   なん  こう   どう</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91271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5A2631E-D23C-3E42-A572-139D75185926}"/>
              </a:ext>
            </a:extLst>
          </p:cNvPr>
          <p:cNvSpPr>
            <a:spLocks noGrp="1"/>
          </p:cNvSpPr>
          <p:nvPr>
            <p:ph type="body" sz="quarter" idx="11"/>
          </p:nvPr>
        </p:nvSpPr>
        <p:spPr/>
        <p:txBody>
          <a:bodyPr/>
          <a:lstStyle/>
          <a:p>
            <a:r>
              <a:rPr kumimoji="1" lang="en-US" altLang="ja-JP" dirty="0"/>
              <a:t>24</a:t>
            </a:r>
            <a:endParaRPr kumimoji="1" lang="ja-JP" altLang="en-US"/>
          </a:p>
        </p:txBody>
      </p:sp>
      <p:sp>
        <p:nvSpPr>
          <p:cNvPr id="3" name="テキスト プレースホルダー 2">
            <a:extLst>
              <a:ext uri="{FF2B5EF4-FFF2-40B4-BE49-F238E27FC236}">
                <a16:creationId xmlns:a16="http://schemas.microsoft.com/office/drawing/2014/main" id="{3AFE1761-CE23-1A40-B7BD-D8958D86ED68}"/>
              </a:ext>
            </a:extLst>
          </p:cNvPr>
          <p:cNvSpPr>
            <a:spLocks noGrp="1"/>
          </p:cNvSpPr>
          <p:nvPr>
            <p:ph type="body" sz="quarter" idx="10"/>
          </p:nvPr>
        </p:nvSpPr>
        <p:spPr/>
        <p:txBody>
          <a:bodyPr/>
          <a:lstStyle/>
          <a:p>
            <a:r>
              <a:rPr kumimoji="1" lang="ja-JP" altLang="en-US" sz="2800"/>
              <a:t>いつ避難すればよいのでしょうか？</a:t>
            </a:r>
          </a:p>
          <a:p>
            <a:endParaRPr kumimoji="1" lang="ja-JP" altLang="en-US" sz="2800"/>
          </a:p>
          <a:p>
            <a:endParaRPr kumimoji="1" lang="ja-JP" altLang="en-US" sz="2800"/>
          </a:p>
        </p:txBody>
      </p:sp>
      <p:sp>
        <p:nvSpPr>
          <p:cNvPr id="5" name="テキスト プレースホルダー 4">
            <a:extLst>
              <a:ext uri="{FF2B5EF4-FFF2-40B4-BE49-F238E27FC236}">
                <a16:creationId xmlns:a16="http://schemas.microsoft.com/office/drawing/2014/main" id="{049CFA74-3412-1641-84F1-674421EFA697}"/>
              </a:ext>
            </a:extLst>
          </p:cNvPr>
          <p:cNvSpPr>
            <a:spLocks noGrp="1"/>
          </p:cNvSpPr>
          <p:nvPr>
            <p:ph type="body" sz="quarter" idx="13"/>
          </p:nvPr>
        </p:nvSpPr>
        <p:spPr/>
        <p:txBody>
          <a:bodyPr/>
          <a:lstStyle/>
          <a:p>
            <a:endParaRPr kumimoji="1" lang="ja-JP" altLang="en-US"/>
          </a:p>
        </p:txBody>
      </p:sp>
      <p:pic>
        <p:nvPicPr>
          <p:cNvPr id="7" name="図 6" descr="文字と写真のスクリーンショット&#10;&#10;自動的に生成された説明">
            <a:extLst>
              <a:ext uri="{FF2B5EF4-FFF2-40B4-BE49-F238E27FC236}">
                <a16:creationId xmlns:a16="http://schemas.microsoft.com/office/drawing/2014/main" id="{EFA5FCEE-39F8-B34C-8D5C-957A70E16A2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59991" y="1724492"/>
            <a:ext cx="3824014" cy="3409016"/>
          </a:xfrm>
          <a:prstGeom prst="rect">
            <a:avLst/>
          </a:prstGeom>
        </p:spPr>
      </p:pic>
      <p:sp>
        <p:nvSpPr>
          <p:cNvPr id="8" name="楕円 11">
            <a:extLst>
              <a:ext uri="{FF2B5EF4-FFF2-40B4-BE49-F238E27FC236}">
                <a16:creationId xmlns:a16="http://schemas.microsoft.com/office/drawing/2014/main" id="{07156ECB-9132-2242-8BDC-DE4729AA939E}"/>
              </a:ext>
            </a:extLst>
          </p:cNvPr>
          <p:cNvSpPr/>
          <p:nvPr/>
        </p:nvSpPr>
        <p:spPr>
          <a:xfrm>
            <a:off x="4221142" y="3099851"/>
            <a:ext cx="720000" cy="720000"/>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a:extLst>
              <a:ext uri="{FF2B5EF4-FFF2-40B4-BE49-F238E27FC236}">
                <a16:creationId xmlns:a16="http://schemas.microsoft.com/office/drawing/2014/main" id="{A82E83D8-AD0F-EA4B-8FE2-BA869DAF1796}"/>
              </a:ext>
            </a:extLst>
          </p:cNvPr>
          <p:cNvPicPr>
            <a:picLocks noChangeAspect="1"/>
          </p:cNvPicPr>
          <p:nvPr/>
        </p:nvPicPr>
        <p:blipFill>
          <a:blip r:embed="rId4"/>
          <a:stretch>
            <a:fillRect/>
          </a:stretch>
        </p:blipFill>
        <p:spPr>
          <a:xfrm>
            <a:off x="1224249" y="5428732"/>
            <a:ext cx="7380000" cy="1085294"/>
          </a:xfrm>
          <a:prstGeom prst="rect">
            <a:avLst/>
          </a:prstGeom>
        </p:spPr>
      </p:pic>
      <p:sp>
        <p:nvSpPr>
          <p:cNvPr id="11" name="テキスト ボックス 10">
            <a:extLst>
              <a:ext uri="{FF2B5EF4-FFF2-40B4-BE49-F238E27FC236}">
                <a16:creationId xmlns:a16="http://schemas.microsoft.com/office/drawing/2014/main" id="{D734EB94-D064-F94A-8C28-C244294B71B6}"/>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避難にかかる時間で、</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避難のタイミングは変わります！</a:t>
            </a:r>
            <a:endParaRPr kumimoji="1" lang="en-US" altLang="ja-JP" sz="2000" b="1" dirty="0">
              <a:solidFill>
                <a:srgbClr val="404040"/>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7E9D68CD-D44D-AA41-B746-49B9C523FCD9}"/>
              </a:ext>
            </a:extLst>
          </p:cNvPr>
          <p:cNvSpPr txBox="1"/>
          <p:nvPr/>
        </p:nvSpPr>
        <p:spPr>
          <a:xfrm>
            <a:off x="1939676" y="550514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13" name="テキスト ボックス 12">
            <a:extLst>
              <a:ext uri="{FF2B5EF4-FFF2-40B4-BE49-F238E27FC236}">
                <a16:creationId xmlns:a16="http://schemas.microsoft.com/office/drawing/2014/main" id="{752799F1-B15F-5E43-AC89-ED7219C3822F}"/>
              </a:ext>
            </a:extLst>
          </p:cNvPr>
          <p:cNvSpPr txBox="1"/>
          <p:nvPr/>
        </p:nvSpPr>
        <p:spPr>
          <a:xfrm>
            <a:off x="1939676" y="592909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pic>
        <p:nvPicPr>
          <p:cNvPr id="14" name="図 13">
            <a:extLst>
              <a:ext uri="{FF2B5EF4-FFF2-40B4-BE49-F238E27FC236}">
                <a16:creationId xmlns:a16="http://schemas.microsoft.com/office/drawing/2014/main" id="{6E5BF2AF-A8A1-E34D-AF2B-5F2798CD6F22}"/>
              </a:ext>
            </a:extLst>
          </p:cNvPr>
          <p:cNvPicPr>
            <a:picLocks noChangeAspect="1"/>
          </p:cNvPicPr>
          <p:nvPr/>
        </p:nvPicPr>
        <p:blipFill>
          <a:blip r:embed="rId5"/>
          <a:stretch>
            <a:fillRect/>
          </a:stretch>
        </p:blipFill>
        <p:spPr>
          <a:xfrm>
            <a:off x="335467" y="4686243"/>
            <a:ext cx="900000" cy="1800000"/>
          </a:xfrm>
          <a:prstGeom prst="rect">
            <a:avLst/>
          </a:prstGeom>
        </p:spPr>
      </p:pic>
      <p:sp>
        <p:nvSpPr>
          <p:cNvPr id="15" name="楕円 11">
            <a:extLst>
              <a:ext uri="{FF2B5EF4-FFF2-40B4-BE49-F238E27FC236}">
                <a16:creationId xmlns:a16="http://schemas.microsoft.com/office/drawing/2014/main" id="{47243C71-1A19-C345-8155-B3A8BCD6F229}"/>
              </a:ext>
            </a:extLst>
          </p:cNvPr>
          <p:cNvSpPr/>
          <p:nvPr/>
        </p:nvSpPr>
        <p:spPr>
          <a:xfrm>
            <a:off x="5382430" y="3099851"/>
            <a:ext cx="720000" cy="720000"/>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テキスト ボックス 15">
            <a:extLst>
              <a:ext uri="{FF2B5EF4-FFF2-40B4-BE49-F238E27FC236}">
                <a16:creationId xmlns:a16="http://schemas.microsoft.com/office/drawing/2014/main" id="{0FC8089D-E914-4946-BC24-43675DD5FF53}"/>
              </a:ext>
            </a:extLst>
          </p:cNvPr>
          <p:cNvSpPr txBox="1"/>
          <p:nvPr/>
        </p:nvSpPr>
        <p:spPr>
          <a:xfrm>
            <a:off x="3457672" y="550514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じ   かん</a:t>
            </a:r>
          </a:p>
        </p:txBody>
      </p:sp>
      <p:sp>
        <p:nvSpPr>
          <p:cNvPr id="17" name="テキスト ボックス 16">
            <a:extLst>
              <a:ext uri="{FF2B5EF4-FFF2-40B4-BE49-F238E27FC236}">
                <a16:creationId xmlns:a16="http://schemas.microsoft.com/office/drawing/2014/main" id="{74BAC1B8-C04E-C74A-8CEB-F76633431114}"/>
              </a:ext>
            </a:extLst>
          </p:cNvPr>
          <p:cNvSpPr txBox="1"/>
          <p:nvPr/>
        </p:nvSpPr>
        <p:spPr>
          <a:xfrm>
            <a:off x="4225993" y="5929092"/>
            <a:ext cx="28725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a:t>
            </a:r>
          </a:p>
        </p:txBody>
      </p:sp>
      <p:sp>
        <p:nvSpPr>
          <p:cNvPr id="19" name="テキスト ボックス 18">
            <a:extLst>
              <a:ext uri="{FF2B5EF4-FFF2-40B4-BE49-F238E27FC236}">
                <a16:creationId xmlns:a16="http://schemas.microsoft.com/office/drawing/2014/main" id="{D8363A03-75B6-9A48-B074-63BDD44BC7FE}"/>
              </a:ext>
            </a:extLst>
          </p:cNvPr>
          <p:cNvSpPr txBox="1"/>
          <p:nvPr/>
        </p:nvSpPr>
        <p:spPr>
          <a:xfrm>
            <a:off x="2483743" y="25003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38887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ダイアグラム&#10;&#10;低い精度で自動的に生成された説明">
            <a:extLst>
              <a:ext uri="{FF2B5EF4-FFF2-40B4-BE49-F238E27FC236}">
                <a16:creationId xmlns:a16="http://schemas.microsoft.com/office/drawing/2014/main" id="{345513D8-D8A2-4436-A29B-E2CAFFE6C9B4}"/>
              </a:ext>
            </a:extLst>
          </p:cNvPr>
          <p:cNvPicPr>
            <a:picLocks noChangeAspect="1"/>
          </p:cNvPicPr>
          <p:nvPr/>
        </p:nvPicPr>
        <p:blipFill rotWithShape="1">
          <a:blip r:embed="rId3">
            <a:alphaModFix/>
          </a:blip>
          <a:srcRect t="69126" b="2047"/>
          <a:stretch/>
        </p:blipFill>
        <p:spPr>
          <a:xfrm>
            <a:off x="361787" y="2570584"/>
            <a:ext cx="8423438" cy="1716834"/>
          </a:xfrm>
          <a:prstGeom prst="rect">
            <a:avLst/>
          </a:prstGeom>
        </p:spPr>
      </p:pic>
      <p:sp>
        <p:nvSpPr>
          <p:cNvPr id="2" name="テキスト プレースホルダー 1">
            <a:extLst>
              <a:ext uri="{FF2B5EF4-FFF2-40B4-BE49-F238E27FC236}">
                <a16:creationId xmlns:a16="http://schemas.microsoft.com/office/drawing/2014/main" id="{80660EF1-FD86-744F-972C-E1218580F6E6}"/>
              </a:ext>
            </a:extLst>
          </p:cNvPr>
          <p:cNvSpPr>
            <a:spLocks noGrp="1"/>
          </p:cNvSpPr>
          <p:nvPr>
            <p:ph type="body" sz="quarter" idx="11"/>
          </p:nvPr>
        </p:nvSpPr>
        <p:spPr/>
        <p:txBody>
          <a:bodyPr/>
          <a:lstStyle/>
          <a:p>
            <a:r>
              <a:rPr kumimoji="1" lang="en-US" altLang="ja-JP" dirty="0"/>
              <a:t>25</a:t>
            </a:r>
            <a:endParaRPr kumimoji="1" lang="ja-JP" altLang="en-US"/>
          </a:p>
        </p:txBody>
      </p:sp>
      <p:sp>
        <p:nvSpPr>
          <p:cNvPr id="3" name="テキスト プレースホルダー 2">
            <a:extLst>
              <a:ext uri="{FF2B5EF4-FFF2-40B4-BE49-F238E27FC236}">
                <a16:creationId xmlns:a16="http://schemas.microsoft.com/office/drawing/2014/main" id="{73731B41-B924-1446-B7AC-817B23908BEE}"/>
              </a:ext>
            </a:extLst>
          </p:cNvPr>
          <p:cNvSpPr>
            <a:spLocks noGrp="1"/>
          </p:cNvSpPr>
          <p:nvPr>
            <p:ph type="body" sz="quarter" idx="10"/>
          </p:nvPr>
        </p:nvSpPr>
        <p:spPr/>
        <p:txBody>
          <a:bodyPr/>
          <a:lstStyle/>
          <a:p>
            <a:r>
              <a:rPr kumimoji="1" lang="ja-JP" altLang="en-US" sz="2800"/>
              <a:t>いつ避難するのか確認しましょう</a:t>
            </a:r>
          </a:p>
        </p:txBody>
      </p:sp>
      <p:sp>
        <p:nvSpPr>
          <p:cNvPr id="5" name="テキスト プレースホルダー 4">
            <a:extLst>
              <a:ext uri="{FF2B5EF4-FFF2-40B4-BE49-F238E27FC236}">
                <a16:creationId xmlns:a16="http://schemas.microsoft.com/office/drawing/2014/main" id="{77D6BB9E-C5B1-8441-AF93-4B3B9E03CC10}"/>
              </a:ext>
            </a:extLst>
          </p:cNvPr>
          <p:cNvSpPr>
            <a:spLocks noGrp="1"/>
          </p:cNvSpPr>
          <p:nvPr>
            <p:ph type="body" sz="quarter" idx="13"/>
          </p:nvPr>
        </p:nvSpPr>
        <p:spPr/>
        <p:txBody>
          <a:bodyPr/>
          <a:lstStyle/>
          <a:p>
            <a:endParaRPr kumimoji="1" lang="ja-JP" altLang="en-US"/>
          </a:p>
        </p:txBody>
      </p:sp>
      <p:sp>
        <p:nvSpPr>
          <p:cNvPr id="7" name="テキスト ボックス 6">
            <a:extLst>
              <a:ext uri="{FF2B5EF4-FFF2-40B4-BE49-F238E27FC236}">
                <a16:creationId xmlns:a16="http://schemas.microsoft.com/office/drawing/2014/main" id="{A4A0A34E-ED89-D649-BEA4-4B042EEA7AD1}"/>
              </a:ext>
            </a:extLst>
          </p:cNvPr>
          <p:cNvSpPr txBox="1"/>
          <p:nvPr/>
        </p:nvSpPr>
        <p:spPr>
          <a:xfrm>
            <a:off x="2660833" y="25003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6DA31E53-D602-A94D-A96C-36BE9EF7B256}"/>
              </a:ext>
            </a:extLst>
          </p:cNvPr>
          <p:cNvSpPr txBox="1"/>
          <p:nvPr/>
        </p:nvSpPr>
        <p:spPr>
          <a:xfrm>
            <a:off x="4704804" y="25003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81512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角丸四角形 43">
            <a:extLst>
              <a:ext uri="{FF2B5EF4-FFF2-40B4-BE49-F238E27FC236}">
                <a16:creationId xmlns:a16="http://schemas.microsoft.com/office/drawing/2014/main" id="{3D93233C-6B2F-C342-AC4A-D5BE5550D417}"/>
              </a:ext>
            </a:extLst>
          </p:cNvPr>
          <p:cNvSpPr/>
          <p:nvPr/>
        </p:nvSpPr>
        <p:spPr>
          <a:xfrm>
            <a:off x="1882819" y="4910328"/>
            <a:ext cx="5490091" cy="680424"/>
          </a:xfrm>
          <a:prstGeom prst="roundRect">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CB2634D2-EF7C-FD47-9185-D9B1591D516D}"/>
              </a:ext>
            </a:extLst>
          </p:cNvPr>
          <p:cNvPicPr>
            <a:picLocks noChangeAspect="1"/>
          </p:cNvPicPr>
          <p:nvPr/>
        </p:nvPicPr>
        <p:blipFill>
          <a:blip r:embed="rId3"/>
          <a:stretch>
            <a:fillRect/>
          </a:stretch>
        </p:blipFill>
        <p:spPr>
          <a:xfrm>
            <a:off x="1224249" y="5691838"/>
            <a:ext cx="7380000" cy="813970"/>
          </a:xfrm>
          <a:prstGeom prst="rect">
            <a:avLst/>
          </a:prstGeom>
        </p:spPr>
      </p:pic>
      <p:sp>
        <p:nvSpPr>
          <p:cNvPr id="27" name="テキスト ボックス 26">
            <a:extLst>
              <a:ext uri="{FF2B5EF4-FFF2-40B4-BE49-F238E27FC236}">
                <a16:creationId xmlns:a16="http://schemas.microsoft.com/office/drawing/2014/main" id="{D9E069F7-6073-1441-8D5B-77ABCC20D3B9}"/>
              </a:ext>
            </a:extLst>
          </p:cNvPr>
          <p:cNvSpPr txBox="1"/>
          <p:nvPr/>
        </p:nvSpPr>
        <p:spPr>
          <a:xfrm>
            <a:off x="1867310" y="5867582"/>
            <a:ext cx="6536461" cy="84253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予測が困難な災害リスクが無いか確認しましょう</a:t>
            </a:r>
          </a:p>
        </p:txBody>
      </p:sp>
      <p:sp>
        <p:nvSpPr>
          <p:cNvPr id="28" name="テキスト ボックス 27">
            <a:extLst>
              <a:ext uri="{FF2B5EF4-FFF2-40B4-BE49-F238E27FC236}">
                <a16:creationId xmlns:a16="http://schemas.microsoft.com/office/drawing/2014/main" id="{790381E4-5308-2945-8094-AB38C7B61BC8}"/>
              </a:ext>
            </a:extLst>
          </p:cNvPr>
          <p:cNvSpPr txBox="1"/>
          <p:nvPr/>
        </p:nvSpPr>
        <p:spPr>
          <a:xfrm>
            <a:off x="2640188"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こん  なん</a:t>
            </a:r>
          </a:p>
        </p:txBody>
      </p:sp>
      <p:sp>
        <p:nvSpPr>
          <p:cNvPr id="2" name="テキスト プレースホルダー 1">
            <a:extLst>
              <a:ext uri="{FF2B5EF4-FFF2-40B4-BE49-F238E27FC236}">
                <a16:creationId xmlns:a16="http://schemas.microsoft.com/office/drawing/2014/main" id="{E81C54AA-AC33-3B4E-AF97-1509EC7AABD6}"/>
              </a:ext>
            </a:extLst>
          </p:cNvPr>
          <p:cNvSpPr>
            <a:spLocks noGrp="1"/>
          </p:cNvSpPr>
          <p:nvPr>
            <p:ph type="body" sz="quarter" idx="10"/>
          </p:nvPr>
        </p:nvSpPr>
        <p:spPr/>
        <p:txBody>
          <a:bodyPr/>
          <a:lstStyle/>
          <a:p>
            <a:r>
              <a:rPr kumimoji="1" lang="ja-JP" altLang="en-US" sz="2800"/>
              <a:t>予測が困難な災害リスクはありますか？</a:t>
            </a:r>
          </a:p>
        </p:txBody>
      </p:sp>
      <p:sp>
        <p:nvSpPr>
          <p:cNvPr id="3" name="テキスト プレースホルダー 2">
            <a:extLst>
              <a:ext uri="{FF2B5EF4-FFF2-40B4-BE49-F238E27FC236}">
                <a16:creationId xmlns:a16="http://schemas.microsoft.com/office/drawing/2014/main" id="{4C273E3B-ED77-3144-A0FF-7BF94C306F63}"/>
              </a:ext>
            </a:extLst>
          </p:cNvPr>
          <p:cNvSpPr>
            <a:spLocks noGrp="1"/>
          </p:cNvSpPr>
          <p:nvPr>
            <p:ph type="body" sz="quarter" idx="11"/>
          </p:nvPr>
        </p:nvSpPr>
        <p:spPr/>
        <p:txBody>
          <a:bodyPr/>
          <a:lstStyle/>
          <a:p>
            <a:r>
              <a:rPr kumimoji="1" lang="en-US" altLang="ja-JP" dirty="0"/>
              <a:t>26</a:t>
            </a:r>
            <a:endParaRPr kumimoji="1" lang="ja-JP" altLang="en-US"/>
          </a:p>
        </p:txBody>
      </p:sp>
      <p:sp>
        <p:nvSpPr>
          <p:cNvPr id="5" name="テキスト プレースホルダー 4">
            <a:extLst>
              <a:ext uri="{FF2B5EF4-FFF2-40B4-BE49-F238E27FC236}">
                <a16:creationId xmlns:a16="http://schemas.microsoft.com/office/drawing/2014/main" id="{4EA9434A-A235-1848-B4D6-57C21E1B2722}"/>
              </a:ext>
            </a:extLst>
          </p:cNvPr>
          <p:cNvSpPr>
            <a:spLocks noGrp="1"/>
          </p:cNvSpPr>
          <p:nvPr>
            <p:ph type="body" sz="quarter" idx="13"/>
          </p:nvPr>
        </p:nvSpPr>
        <p:spPr/>
        <p:txBody>
          <a:bodyPr/>
          <a:lstStyle/>
          <a:p>
            <a:r>
              <a:rPr kumimoji="1" lang="ja-JP" altLang="en-US"/>
              <a:t>出典：気象庁「気象庁「大雨や台風に備えて」より</a:t>
            </a:r>
          </a:p>
        </p:txBody>
      </p:sp>
      <p:pic>
        <p:nvPicPr>
          <p:cNvPr id="6" name="図 5" descr="文字と写真のスクリーンショット&#10;&#10;自動的に生成された説明">
            <a:extLst>
              <a:ext uri="{FF2B5EF4-FFF2-40B4-BE49-F238E27FC236}">
                <a16:creationId xmlns:a16="http://schemas.microsoft.com/office/drawing/2014/main" id="{AC4E9411-FA7D-1749-8857-24B2BFDC597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78216" y="2865496"/>
            <a:ext cx="8216705" cy="1904722"/>
          </a:xfrm>
          <a:prstGeom prst="rect">
            <a:avLst/>
          </a:prstGeom>
        </p:spPr>
      </p:pic>
      <p:pic>
        <p:nvPicPr>
          <p:cNvPr id="7" name="図 6" descr="文字と写真のスクリーンショット&#10;&#10;自動的に生成された説明">
            <a:extLst>
              <a:ext uri="{FF2B5EF4-FFF2-40B4-BE49-F238E27FC236}">
                <a16:creationId xmlns:a16="http://schemas.microsoft.com/office/drawing/2014/main" id="{105367A4-2907-6541-BB0B-EA4FACC9EAE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78216" y="1253746"/>
            <a:ext cx="3644239" cy="1582642"/>
          </a:xfrm>
          <a:prstGeom prst="rect">
            <a:avLst/>
          </a:prstGeom>
        </p:spPr>
      </p:pic>
      <p:sp>
        <p:nvSpPr>
          <p:cNvPr id="8" name="楕円 8">
            <a:extLst>
              <a:ext uri="{FF2B5EF4-FFF2-40B4-BE49-F238E27FC236}">
                <a16:creationId xmlns:a16="http://schemas.microsoft.com/office/drawing/2014/main" id="{C59D36BF-9783-FC4C-96F9-2198CBCB99DD}"/>
              </a:ext>
            </a:extLst>
          </p:cNvPr>
          <p:cNvSpPr/>
          <p:nvPr/>
        </p:nvSpPr>
        <p:spPr>
          <a:xfrm>
            <a:off x="1684108" y="1905138"/>
            <a:ext cx="335181" cy="308248"/>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9">
            <a:extLst>
              <a:ext uri="{FF2B5EF4-FFF2-40B4-BE49-F238E27FC236}">
                <a16:creationId xmlns:a16="http://schemas.microsoft.com/office/drawing/2014/main" id="{F3756736-3B40-4945-B32D-2A24B04E5AA3}"/>
              </a:ext>
            </a:extLst>
          </p:cNvPr>
          <p:cNvSpPr/>
          <p:nvPr/>
        </p:nvSpPr>
        <p:spPr>
          <a:xfrm>
            <a:off x="1397703" y="2219214"/>
            <a:ext cx="2397132" cy="374167"/>
          </a:xfrm>
          <a:prstGeom prst="roundRect">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13">
            <a:extLst>
              <a:ext uri="{FF2B5EF4-FFF2-40B4-BE49-F238E27FC236}">
                <a16:creationId xmlns:a16="http://schemas.microsoft.com/office/drawing/2014/main" id="{46D2F9D0-5D82-074A-8964-B178A215777E}"/>
              </a:ext>
            </a:extLst>
          </p:cNvPr>
          <p:cNvSpPr/>
          <p:nvPr/>
        </p:nvSpPr>
        <p:spPr>
          <a:xfrm>
            <a:off x="3421166" y="3681601"/>
            <a:ext cx="2598419" cy="998557"/>
          </a:xfrm>
          <a:prstGeom prst="roundRect">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5">
            <a:extLst>
              <a:ext uri="{FF2B5EF4-FFF2-40B4-BE49-F238E27FC236}">
                <a16:creationId xmlns:a16="http://schemas.microsoft.com/office/drawing/2014/main" id="{9BFDD558-E495-6449-8EEE-85648299FBBD}"/>
              </a:ext>
            </a:extLst>
          </p:cNvPr>
          <p:cNvSpPr/>
          <p:nvPr/>
        </p:nvSpPr>
        <p:spPr>
          <a:xfrm>
            <a:off x="6019585" y="3672931"/>
            <a:ext cx="2522221" cy="1007227"/>
          </a:xfrm>
          <a:prstGeom prst="roundRect">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E142FB91-57B7-594E-8BB1-78F09BF1579A}"/>
              </a:ext>
            </a:extLst>
          </p:cNvPr>
          <p:cNvSpPr txBox="1"/>
          <p:nvPr/>
        </p:nvSpPr>
        <p:spPr>
          <a:xfrm rot="540000">
            <a:off x="6076617" y="3978455"/>
            <a:ext cx="440820" cy="507827"/>
          </a:xfrm>
          <a:prstGeom prst="rect">
            <a:avLst/>
          </a:prstGeom>
          <a:noFill/>
        </p:spPr>
        <p:txBody>
          <a:bodyPr wrap="none" lIns="76197" tIns="38098" rIns="76197" bIns="38098" rtlCol="0">
            <a:spAutoFit/>
          </a:bodyPr>
          <a:lstStyle/>
          <a:p>
            <a:r>
              <a:rPr lang="ja-JP" altLang="en-US" sz="2800" b="1" dirty="0">
                <a:solidFill>
                  <a:srgbClr val="FF3264"/>
                </a:solidFill>
                <a:latin typeface="メイリオ" pitchFamily="50" charset="-128"/>
                <a:ea typeface="メイリオ" pitchFamily="50" charset="-128"/>
              </a:rPr>
              <a:t>✔</a:t>
            </a:r>
          </a:p>
        </p:txBody>
      </p:sp>
      <p:sp>
        <p:nvSpPr>
          <p:cNvPr id="14" name="テキスト ボックス 13">
            <a:extLst>
              <a:ext uri="{FF2B5EF4-FFF2-40B4-BE49-F238E27FC236}">
                <a16:creationId xmlns:a16="http://schemas.microsoft.com/office/drawing/2014/main" id="{90528322-197A-C34F-B9EA-2880287F1EE9}"/>
              </a:ext>
            </a:extLst>
          </p:cNvPr>
          <p:cNvSpPr txBox="1"/>
          <p:nvPr/>
        </p:nvSpPr>
        <p:spPr>
          <a:xfrm rot="540000">
            <a:off x="1011577" y="2831319"/>
            <a:ext cx="440820" cy="507827"/>
          </a:xfrm>
          <a:prstGeom prst="rect">
            <a:avLst/>
          </a:prstGeom>
          <a:noFill/>
        </p:spPr>
        <p:txBody>
          <a:bodyPr wrap="none" lIns="76197" tIns="38098" rIns="76197" bIns="38098" rtlCol="0">
            <a:spAutoFit/>
          </a:bodyPr>
          <a:lstStyle/>
          <a:p>
            <a:r>
              <a:rPr lang="ja-JP" altLang="en-US" sz="2800" b="1" dirty="0">
                <a:solidFill>
                  <a:srgbClr val="FF3264"/>
                </a:solidFill>
                <a:latin typeface="メイリオ" pitchFamily="50" charset="-128"/>
                <a:ea typeface="メイリオ" pitchFamily="50" charset="-128"/>
              </a:rPr>
              <a:t>✔</a:t>
            </a:r>
          </a:p>
        </p:txBody>
      </p:sp>
      <p:pic>
        <p:nvPicPr>
          <p:cNvPr id="29" name="図 28">
            <a:extLst>
              <a:ext uri="{FF2B5EF4-FFF2-40B4-BE49-F238E27FC236}">
                <a16:creationId xmlns:a16="http://schemas.microsoft.com/office/drawing/2014/main" id="{392145A4-7A1C-5547-A7CF-D78292E1D7CF}"/>
              </a:ext>
            </a:extLst>
          </p:cNvPr>
          <p:cNvPicPr>
            <a:picLocks noChangeAspect="1"/>
          </p:cNvPicPr>
          <p:nvPr/>
        </p:nvPicPr>
        <p:blipFill>
          <a:blip r:embed="rId6"/>
          <a:stretch>
            <a:fillRect/>
          </a:stretch>
        </p:blipFill>
        <p:spPr>
          <a:xfrm>
            <a:off x="335467" y="4686243"/>
            <a:ext cx="900000" cy="1800000"/>
          </a:xfrm>
          <a:prstGeom prst="rect">
            <a:avLst/>
          </a:prstGeom>
        </p:spPr>
      </p:pic>
      <p:sp>
        <p:nvSpPr>
          <p:cNvPr id="30" name="角丸四角形吹き出し 29">
            <a:extLst>
              <a:ext uri="{FF2B5EF4-FFF2-40B4-BE49-F238E27FC236}">
                <a16:creationId xmlns:a16="http://schemas.microsoft.com/office/drawing/2014/main" id="{4CAC7CC3-3751-2A4E-85F2-07B5D7D1422F}"/>
              </a:ext>
            </a:extLst>
          </p:cNvPr>
          <p:cNvSpPr/>
          <p:nvPr/>
        </p:nvSpPr>
        <p:spPr>
          <a:xfrm>
            <a:off x="6529175" y="1197427"/>
            <a:ext cx="2256050" cy="1497729"/>
          </a:xfrm>
          <a:prstGeom prst="wedgeRoundRectCallout">
            <a:avLst>
              <a:gd name="adj1" fmla="val 21868"/>
              <a:gd name="adj2" fmla="val 64501"/>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31" name="角丸四角形吹き出し 30">
            <a:extLst>
              <a:ext uri="{FF2B5EF4-FFF2-40B4-BE49-F238E27FC236}">
                <a16:creationId xmlns:a16="http://schemas.microsoft.com/office/drawing/2014/main" id="{E92E3ED3-41FE-9A47-9BF0-B5D237F7DB30}"/>
              </a:ext>
            </a:extLst>
          </p:cNvPr>
          <p:cNvSpPr/>
          <p:nvPr/>
        </p:nvSpPr>
        <p:spPr>
          <a:xfrm>
            <a:off x="4144571" y="1197427"/>
            <a:ext cx="2256050" cy="1497729"/>
          </a:xfrm>
          <a:prstGeom prst="wedgeRoundRectCallout">
            <a:avLst>
              <a:gd name="adj1" fmla="val 21868"/>
              <a:gd name="adj2" fmla="val 64501"/>
              <a:gd name="adj3" fmla="val 16667"/>
            </a:avLst>
          </a:prstGeom>
          <a:ln w="28575">
            <a:solidFill>
              <a:srgbClr val="0F69A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32" name="図 31">
            <a:extLst>
              <a:ext uri="{FF2B5EF4-FFF2-40B4-BE49-F238E27FC236}">
                <a16:creationId xmlns:a16="http://schemas.microsoft.com/office/drawing/2014/main" id="{A2FDCC94-9730-C646-B073-BCE1F669C4FC}"/>
              </a:ext>
            </a:extLst>
          </p:cNvPr>
          <p:cNvPicPr>
            <a:picLocks noChangeAspect="1"/>
          </p:cNvPicPr>
          <p:nvPr/>
        </p:nvPicPr>
        <p:blipFill>
          <a:blip r:embed="rId7"/>
          <a:stretch>
            <a:fillRect/>
          </a:stretch>
        </p:blipFill>
        <p:spPr>
          <a:xfrm>
            <a:off x="4421666" y="1399402"/>
            <a:ext cx="1701859" cy="1209136"/>
          </a:xfrm>
          <a:prstGeom prst="rect">
            <a:avLst/>
          </a:prstGeom>
        </p:spPr>
      </p:pic>
      <p:pic>
        <p:nvPicPr>
          <p:cNvPr id="33" name="図 32">
            <a:extLst>
              <a:ext uri="{FF2B5EF4-FFF2-40B4-BE49-F238E27FC236}">
                <a16:creationId xmlns:a16="http://schemas.microsoft.com/office/drawing/2014/main" id="{A755D1E1-A051-BE4D-9365-290A6D1351FC}"/>
              </a:ext>
            </a:extLst>
          </p:cNvPr>
          <p:cNvPicPr>
            <a:picLocks noChangeAspect="1"/>
          </p:cNvPicPr>
          <p:nvPr/>
        </p:nvPicPr>
        <p:blipFill>
          <a:blip r:embed="rId8"/>
          <a:stretch>
            <a:fillRect/>
          </a:stretch>
        </p:blipFill>
        <p:spPr>
          <a:xfrm>
            <a:off x="6685958" y="1226749"/>
            <a:ext cx="1974157" cy="1316105"/>
          </a:xfrm>
          <a:prstGeom prst="rect">
            <a:avLst/>
          </a:prstGeom>
        </p:spPr>
      </p:pic>
      <p:sp>
        <p:nvSpPr>
          <p:cNvPr id="39" name="テキスト ボックス 38">
            <a:extLst>
              <a:ext uri="{FF2B5EF4-FFF2-40B4-BE49-F238E27FC236}">
                <a16:creationId xmlns:a16="http://schemas.microsoft.com/office/drawing/2014/main" id="{E1D9F647-A0AF-0743-BF0C-D088976939A4}"/>
              </a:ext>
            </a:extLst>
          </p:cNvPr>
          <p:cNvSpPr txBox="1"/>
          <p:nvPr/>
        </p:nvSpPr>
        <p:spPr>
          <a:xfrm>
            <a:off x="1946494" y="577407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よ   そく</a:t>
            </a:r>
          </a:p>
        </p:txBody>
      </p:sp>
      <p:sp>
        <p:nvSpPr>
          <p:cNvPr id="40" name="テキスト ボックス 39">
            <a:extLst>
              <a:ext uri="{FF2B5EF4-FFF2-40B4-BE49-F238E27FC236}">
                <a16:creationId xmlns:a16="http://schemas.microsoft.com/office/drawing/2014/main" id="{B7DDBF14-994E-E144-B482-A9D8865E06C5}"/>
              </a:ext>
            </a:extLst>
          </p:cNvPr>
          <p:cNvSpPr txBox="1"/>
          <p:nvPr/>
        </p:nvSpPr>
        <p:spPr>
          <a:xfrm>
            <a:off x="3399138"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sp>
        <p:nvSpPr>
          <p:cNvPr id="41" name="テキスト ボックス 40">
            <a:extLst>
              <a:ext uri="{FF2B5EF4-FFF2-40B4-BE49-F238E27FC236}">
                <a16:creationId xmlns:a16="http://schemas.microsoft.com/office/drawing/2014/main" id="{F0631F7A-5B14-0F48-B55A-5339F5F753C4}"/>
              </a:ext>
            </a:extLst>
          </p:cNvPr>
          <p:cNvSpPr txBox="1"/>
          <p:nvPr/>
        </p:nvSpPr>
        <p:spPr>
          <a:xfrm>
            <a:off x="4978181" y="577407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な</a:t>
            </a:r>
          </a:p>
        </p:txBody>
      </p:sp>
      <p:sp>
        <p:nvSpPr>
          <p:cNvPr id="42" name="テキスト ボックス 41">
            <a:extLst>
              <a:ext uri="{FF2B5EF4-FFF2-40B4-BE49-F238E27FC236}">
                <a16:creationId xmlns:a16="http://schemas.microsoft.com/office/drawing/2014/main" id="{960D7C40-61A3-6240-B471-EDFC926C572A}"/>
              </a:ext>
            </a:extLst>
          </p:cNvPr>
          <p:cNvSpPr txBox="1"/>
          <p:nvPr/>
        </p:nvSpPr>
        <p:spPr>
          <a:xfrm>
            <a:off x="5694102"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かく  にん</a:t>
            </a:r>
          </a:p>
        </p:txBody>
      </p:sp>
      <p:sp>
        <p:nvSpPr>
          <p:cNvPr id="17" name="テキスト ボックス 16">
            <a:extLst>
              <a:ext uri="{FF2B5EF4-FFF2-40B4-BE49-F238E27FC236}">
                <a16:creationId xmlns:a16="http://schemas.microsoft.com/office/drawing/2014/main" id="{93A2E963-722D-144E-B661-C502C8A6F0F0}"/>
              </a:ext>
            </a:extLst>
          </p:cNvPr>
          <p:cNvSpPr txBox="1"/>
          <p:nvPr/>
        </p:nvSpPr>
        <p:spPr>
          <a:xfrm>
            <a:off x="1882819" y="5073687"/>
            <a:ext cx="5638700" cy="517065"/>
          </a:xfrm>
          <a:prstGeom prst="rect">
            <a:avLst/>
          </a:prstGeom>
          <a:noFill/>
        </p:spPr>
        <p:txBody>
          <a:bodyPr wrap="square" rtlCol="0">
            <a:spAutoFit/>
          </a:bodyPr>
          <a:lstStyle/>
          <a:p>
            <a:pPr algn="ctr">
              <a:lnSpc>
                <a:spcPct val="120000"/>
              </a:lnSpc>
            </a:pPr>
            <a:r>
              <a:rPr lang="ja-JP" altLang="en-US" sz="2400" b="1" dirty="0">
                <a:solidFill>
                  <a:srgbClr val="FF3264"/>
                </a:solidFill>
                <a:latin typeface="メイリオ" panose="020B0604030504040204" pitchFamily="50" charset="-128"/>
                <a:ea typeface="メイリオ" panose="020B0604030504040204" pitchFamily="50" charset="-128"/>
              </a:rPr>
              <a:t>一つでも条件に当てはまれば「はい」</a:t>
            </a:r>
            <a:endParaRPr lang="en-US" altLang="ja-JP" sz="2400" b="1" dirty="0">
              <a:solidFill>
                <a:srgbClr val="FF3264"/>
              </a:solidFill>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3825E429-12CE-2B4F-93CC-27183D29CD9D}"/>
              </a:ext>
            </a:extLst>
          </p:cNvPr>
          <p:cNvSpPr txBox="1"/>
          <p:nvPr/>
        </p:nvSpPr>
        <p:spPr>
          <a:xfrm>
            <a:off x="2159179" y="5041680"/>
            <a:ext cx="1772921" cy="146194"/>
          </a:xfrm>
          <a:prstGeom prst="rect">
            <a:avLst/>
          </a:prstGeom>
          <a:noFill/>
        </p:spPr>
        <p:txBody>
          <a:bodyPr wrap="none" lIns="0" tIns="0" rIns="0" bIns="0" rtlCol="0">
            <a:spAutoFit/>
          </a:bodyPr>
          <a:lstStyle/>
          <a:p>
            <a:pP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ひと                         　じょう  けん</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A5BB49B6-0A01-B44A-9E54-7BC3BB34C5AD}"/>
              </a:ext>
            </a:extLst>
          </p:cNvPr>
          <p:cNvSpPr txBox="1"/>
          <p:nvPr/>
        </p:nvSpPr>
        <p:spPr>
          <a:xfrm>
            <a:off x="4335122" y="5033291"/>
            <a:ext cx="102592" cy="146194"/>
          </a:xfrm>
          <a:prstGeom prst="rect">
            <a:avLst/>
          </a:prstGeom>
          <a:noFill/>
        </p:spPr>
        <p:txBody>
          <a:bodyPr wrap="none" lIns="0" tIns="0" rIns="0" bIns="0" rtlCol="0">
            <a:spAutoFit/>
          </a:bodyPr>
          <a:lstStyle/>
          <a:p>
            <a:pP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あ</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cxnSp>
        <p:nvCxnSpPr>
          <p:cNvPr id="46" name="直線コネクタ 45">
            <a:extLst>
              <a:ext uri="{FF2B5EF4-FFF2-40B4-BE49-F238E27FC236}">
                <a16:creationId xmlns:a16="http://schemas.microsoft.com/office/drawing/2014/main" id="{B4EF222C-8AB9-AC46-B4D2-D6196288A7B2}"/>
              </a:ext>
            </a:extLst>
          </p:cNvPr>
          <p:cNvCxnSpPr>
            <a:cxnSpLocks/>
          </p:cNvCxnSpPr>
          <p:nvPr/>
        </p:nvCxnSpPr>
        <p:spPr>
          <a:xfrm flipV="1">
            <a:off x="2926080" y="4379976"/>
            <a:ext cx="0" cy="530352"/>
          </a:xfrm>
          <a:prstGeom prst="line">
            <a:avLst/>
          </a:prstGeom>
          <a:ln w="28575">
            <a:solidFill>
              <a:srgbClr val="FF3264"/>
            </a:solidFill>
            <a:tailEnd type="oval" w="lg" len="lg"/>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66C6D43-D30A-754E-B4F4-572D32D45838}"/>
              </a:ext>
            </a:extLst>
          </p:cNvPr>
          <p:cNvSpPr txBox="1"/>
          <p:nvPr/>
        </p:nvSpPr>
        <p:spPr>
          <a:xfrm>
            <a:off x="2396939"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こん  なん</a:t>
            </a:r>
            <a:endParaRPr kumimoji="1" lang="en-US" altLang="ja-JP" sz="1000" dirty="0">
              <a:latin typeface="Meiryo" panose="020B0604030504040204" pitchFamily="34" charset="-128"/>
              <a:ea typeface="Meiryo" panose="020B0604030504040204" pitchFamily="34" charset="-128"/>
            </a:endParaRPr>
          </a:p>
        </p:txBody>
      </p:sp>
      <p:sp>
        <p:nvSpPr>
          <p:cNvPr id="49" name="テキスト ボックス 48">
            <a:extLst>
              <a:ext uri="{FF2B5EF4-FFF2-40B4-BE49-F238E27FC236}">
                <a16:creationId xmlns:a16="http://schemas.microsoft.com/office/drawing/2014/main" id="{5995CF8D-979E-BC47-A823-379B107D0A61}"/>
              </a:ext>
            </a:extLst>
          </p:cNvPr>
          <p:cNvSpPr txBox="1"/>
          <p:nvPr/>
        </p:nvSpPr>
        <p:spPr>
          <a:xfrm>
            <a:off x="1390590" y="75851"/>
            <a:ext cx="742512"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よ    そく</a:t>
            </a:r>
            <a:endParaRPr kumimoji="1" lang="en-US" altLang="ja-JP" sz="1000" dirty="0">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770F279E-5D60-E64D-ABF7-9A242A1EA79B}"/>
              </a:ext>
            </a:extLst>
          </p:cNvPr>
          <p:cNvSpPr txBox="1"/>
          <p:nvPr/>
        </p:nvSpPr>
        <p:spPr>
          <a:xfrm>
            <a:off x="3478921"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49119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ダイアグラム&#10;&#10;低い精度で自動的に生成された説明">
            <a:extLst>
              <a:ext uri="{FF2B5EF4-FFF2-40B4-BE49-F238E27FC236}">
                <a16:creationId xmlns:a16="http://schemas.microsoft.com/office/drawing/2014/main" id="{D605C30E-55F1-4C1D-95FE-A6E5EA388291}"/>
              </a:ext>
            </a:extLst>
          </p:cNvPr>
          <p:cNvPicPr>
            <a:picLocks noChangeAspect="1"/>
          </p:cNvPicPr>
          <p:nvPr/>
        </p:nvPicPr>
        <p:blipFill rotWithShape="1">
          <a:blip r:embed="rId3">
            <a:alphaModFix/>
          </a:blip>
          <a:srcRect l="5112" t="54044" r="54264" b="1639"/>
          <a:stretch/>
        </p:blipFill>
        <p:spPr>
          <a:xfrm>
            <a:off x="1642653" y="1042254"/>
            <a:ext cx="5784041" cy="4461215"/>
          </a:xfrm>
          <a:prstGeom prst="rect">
            <a:avLst/>
          </a:prstGeom>
        </p:spPr>
      </p:pic>
      <p:sp>
        <p:nvSpPr>
          <p:cNvPr id="2" name="テキスト プレースホルダー 1">
            <a:extLst>
              <a:ext uri="{FF2B5EF4-FFF2-40B4-BE49-F238E27FC236}">
                <a16:creationId xmlns:a16="http://schemas.microsoft.com/office/drawing/2014/main" id="{CA75FD42-9590-BF44-BA15-71CA6C1A1E63}"/>
              </a:ext>
            </a:extLst>
          </p:cNvPr>
          <p:cNvSpPr>
            <a:spLocks noGrp="1"/>
          </p:cNvSpPr>
          <p:nvPr>
            <p:ph type="body" sz="quarter" idx="10"/>
          </p:nvPr>
        </p:nvSpPr>
        <p:spPr/>
        <p:txBody>
          <a:bodyPr/>
          <a:lstStyle/>
          <a:p>
            <a:r>
              <a:rPr kumimoji="1" lang="ja-JP" altLang="en-US" sz="2800"/>
              <a:t>避難するタイミング</a:t>
            </a:r>
          </a:p>
        </p:txBody>
      </p:sp>
      <p:sp>
        <p:nvSpPr>
          <p:cNvPr id="3" name="テキスト プレースホルダー 2">
            <a:extLst>
              <a:ext uri="{FF2B5EF4-FFF2-40B4-BE49-F238E27FC236}">
                <a16:creationId xmlns:a16="http://schemas.microsoft.com/office/drawing/2014/main" id="{D6D661B7-45A4-9549-8858-C329D7C692E3}"/>
              </a:ext>
            </a:extLst>
          </p:cNvPr>
          <p:cNvSpPr>
            <a:spLocks noGrp="1"/>
          </p:cNvSpPr>
          <p:nvPr>
            <p:ph type="body" sz="quarter" idx="11"/>
          </p:nvPr>
        </p:nvSpPr>
        <p:spPr/>
        <p:txBody>
          <a:bodyPr/>
          <a:lstStyle/>
          <a:p>
            <a:r>
              <a:rPr kumimoji="1" lang="en-US" altLang="ja-JP" dirty="0"/>
              <a:t>27</a:t>
            </a:r>
            <a:endParaRPr kumimoji="1" lang="ja-JP" altLang="en-US"/>
          </a:p>
        </p:txBody>
      </p:sp>
      <p:sp>
        <p:nvSpPr>
          <p:cNvPr id="5" name="テキスト プレースホルダー 4">
            <a:extLst>
              <a:ext uri="{FF2B5EF4-FFF2-40B4-BE49-F238E27FC236}">
                <a16:creationId xmlns:a16="http://schemas.microsoft.com/office/drawing/2014/main" id="{75D582E4-F082-1545-8407-9C83A70D6341}"/>
              </a:ext>
            </a:extLst>
          </p:cNvPr>
          <p:cNvSpPr>
            <a:spLocks noGrp="1"/>
          </p:cNvSpPr>
          <p:nvPr>
            <p:ph type="body" sz="quarter" idx="13"/>
          </p:nvPr>
        </p:nvSpPr>
        <p:spPr/>
        <p:txBody>
          <a:bodyPr/>
          <a:lstStyle/>
          <a:p>
            <a:endParaRPr kumimoji="1" lang="ja-JP" altLang="en-US"/>
          </a:p>
        </p:txBody>
      </p:sp>
      <p:sp>
        <p:nvSpPr>
          <p:cNvPr id="7" name="楕円 8">
            <a:extLst>
              <a:ext uri="{FF2B5EF4-FFF2-40B4-BE49-F238E27FC236}">
                <a16:creationId xmlns:a16="http://schemas.microsoft.com/office/drawing/2014/main" id="{76F57F7E-7EDC-DA43-B6E0-1E3D5A67BD79}"/>
              </a:ext>
            </a:extLst>
          </p:cNvPr>
          <p:cNvSpPr/>
          <p:nvPr/>
        </p:nvSpPr>
        <p:spPr>
          <a:xfrm>
            <a:off x="2988826" y="2107996"/>
            <a:ext cx="410560" cy="409734"/>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9">
            <a:extLst>
              <a:ext uri="{FF2B5EF4-FFF2-40B4-BE49-F238E27FC236}">
                <a16:creationId xmlns:a16="http://schemas.microsoft.com/office/drawing/2014/main" id="{51A077ED-7F51-A348-B722-9FD2FEC71D83}"/>
              </a:ext>
            </a:extLst>
          </p:cNvPr>
          <p:cNvSpPr/>
          <p:nvPr/>
        </p:nvSpPr>
        <p:spPr>
          <a:xfrm>
            <a:off x="1867309" y="3534993"/>
            <a:ext cx="2704689" cy="1307926"/>
          </a:xfrm>
          <a:prstGeom prst="roundRect">
            <a:avLst>
              <a:gd name="adj" fmla="val 7914"/>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1">
            <a:extLst>
              <a:ext uri="{FF2B5EF4-FFF2-40B4-BE49-F238E27FC236}">
                <a16:creationId xmlns:a16="http://schemas.microsoft.com/office/drawing/2014/main" id="{4D946073-A791-344E-A3D6-1A0CD386D649}"/>
              </a:ext>
            </a:extLst>
          </p:cNvPr>
          <p:cNvSpPr/>
          <p:nvPr/>
        </p:nvSpPr>
        <p:spPr>
          <a:xfrm>
            <a:off x="3895475" y="3119507"/>
            <a:ext cx="409734" cy="409734"/>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楕円 4">
            <a:extLst>
              <a:ext uri="{FF2B5EF4-FFF2-40B4-BE49-F238E27FC236}">
                <a16:creationId xmlns:a16="http://schemas.microsoft.com/office/drawing/2014/main" id="{DC995591-3F2C-E741-9316-E6054DA95EEB}"/>
              </a:ext>
            </a:extLst>
          </p:cNvPr>
          <p:cNvSpPr/>
          <p:nvPr/>
        </p:nvSpPr>
        <p:spPr>
          <a:xfrm>
            <a:off x="6520705" y="3119507"/>
            <a:ext cx="409734" cy="409734"/>
          </a:xfrm>
          <a:prstGeom prst="ellipse">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5">
            <a:extLst>
              <a:ext uri="{FF2B5EF4-FFF2-40B4-BE49-F238E27FC236}">
                <a16:creationId xmlns:a16="http://schemas.microsoft.com/office/drawing/2014/main" id="{791F64C7-F236-3646-9189-D389CC214B06}"/>
              </a:ext>
            </a:extLst>
          </p:cNvPr>
          <p:cNvSpPr/>
          <p:nvPr/>
        </p:nvSpPr>
        <p:spPr>
          <a:xfrm>
            <a:off x="4571999" y="3534993"/>
            <a:ext cx="2704689" cy="1307926"/>
          </a:xfrm>
          <a:prstGeom prst="roundRect">
            <a:avLst>
              <a:gd name="adj" fmla="val 11097"/>
            </a:avLst>
          </a:prstGeom>
          <a:noFill/>
          <a:ln w="508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B70C5903-33B5-754E-BB33-E76EA9917D73}"/>
              </a:ext>
            </a:extLst>
          </p:cNvPr>
          <p:cNvPicPr>
            <a:picLocks noChangeAspect="1"/>
          </p:cNvPicPr>
          <p:nvPr/>
        </p:nvPicPr>
        <p:blipFill>
          <a:blip r:embed="rId4"/>
          <a:stretch>
            <a:fillRect/>
          </a:stretch>
        </p:blipFill>
        <p:spPr>
          <a:xfrm>
            <a:off x="1224249" y="5691838"/>
            <a:ext cx="7380000" cy="813970"/>
          </a:xfrm>
          <a:prstGeom prst="rect">
            <a:avLst/>
          </a:prstGeom>
        </p:spPr>
      </p:pic>
      <p:sp>
        <p:nvSpPr>
          <p:cNvPr id="13" name="テキスト ボックス 12">
            <a:extLst>
              <a:ext uri="{FF2B5EF4-FFF2-40B4-BE49-F238E27FC236}">
                <a16:creationId xmlns:a16="http://schemas.microsoft.com/office/drawing/2014/main" id="{CA956688-08AC-3C47-A6AD-6DE1AA254F3C}"/>
              </a:ext>
            </a:extLst>
          </p:cNvPr>
          <p:cNvSpPr txBox="1"/>
          <p:nvPr/>
        </p:nvSpPr>
        <p:spPr>
          <a:xfrm>
            <a:off x="1867310" y="5867582"/>
            <a:ext cx="6536461" cy="84253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あなたが避難するタイミングが分かりました！</a:t>
            </a:r>
          </a:p>
        </p:txBody>
      </p:sp>
      <p:pic>
        <p:nvPicPr>
          <p:cNvPr id="14" name="図 13">
            <a:extLst>
              <a:ext uri="{FF2B5EF4-FFF2-40B4-BE49-F238E27FC236}">
                <a16:creationId xmlns:a16="http://schemas.microsoft.com/office/drawing/2014/main" id="{93A72D95-1DC1-3E48-8EC3-40A0ACEB1659}"/>
              </a:ext>
            </a:extLst>
          </p:cNvPr>
          <p:cNvPicPr>
            <a:picLocks noChangeAspect="1"/>
          </p:cNvPicPr>
          <p:nvPr/>
        </p:nvPicPr>
        <p:blipFill>
          <a:blip r:embed="rId5"/>
          <a:stretch>
            <a:fillRect/>
          </a:stretch>
        </p:blipFill>
        <p:spPr>
          <a:xfrm>
            <a:off x="335467" y="4686243"/>
            <a:ext cx="900000" cy="1800000"/>
          </a:xfrm>
          <a:prstGeom prst="rect">
            <a:avLst/>
          </a:prstGeom>
        </p:spPr>
      </p:pic>
      <p:sp>
        <p:nvSpPr>
          <p:cNvPr id="15" name="テキスト ボックス 14">
            <a:extLst>
              <a:ext uri="{FF2B5EF4-FFF2-40B4-BE49-F238E27FC236}">
                <a16:creationId xmlns:a16="http://schemas.microsoft.com/office/drawing/2014/main" id="{4F5E3757-1DB3-CB4D-9B46-34201482481F}"/>
              </a:ext>
            </a:extLst>
          </p:cNvPr>
          <p:cNvSpPr txBox="1"/>
          <p:nvPr/>
        </p:nvSpPr>
        <p:spPr>
          <a:xfrm>
            <a:off x="2954033" y="577407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16" name="テキスト ボックス 15">
            <a:extLst>
              <a:ext uri="{FF2B5EF4-FFF2-40B4-BE49-F238E27FC236}">
                <a16:creationId xmlns:a16="http://schemas.microsoft.com/office/drawing/2014/main" id="{790A63D4-6C6A-EF48-9798-ECFC688782FB}"/>
              </a:ext>
            </a:extLst>
          </p:cNvPr>
          <p:cNvSpPr txBox="1"/>
          <p:nvPr/>
        </p:nvSpPr>
        <p:spPr>
          <a:xfrm>
            <a:off x="5496290" y="5774072"/>
            <a:ext cx="287259"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わ</a:t>
            </a:r>
            <a:endParaRPr kumimoji="1" lang="en-US" altLang="ja-JP" sz="800" dirty="0">
              <a:solidFill>
                <a:srgbClr val="404040"/>
              </a:solidFill>
              <a:latin typeface="Meiryo" panose="020B0604030504040204" pitchFamily="34" charset="-128"/>
              <a:ea typeface="Meiryo" panose="020B0604030504040204" pitchFamily="34" charset="-128"/>
            </a:endParaRPr>
          </a:p>
        </p:txBody>
      </p:sp>
      <p:sp>
        <p:nvSpPr>
          <p:cNvPr id="18" name="テキスト ボックス 17">
            <a:extLst>
              <a:ext uri="{FF2B5EF4-FFF2-40B4-BE49-F238E27FC236}">
                <a16:creationId xmlns:a16="http://schemas.microsoft.com/office/drawing/2014/main" id="{09C04E2E-D564-1841-96E5-940525780922}"/>
              </a:ext>
            </a:extLst>
          </p:cNvPr>
          <p:cNvSpPr txBox="1"/>
          <p:nvPr/>
        </p:nvSpPr>
        <p:spPr>
          <a:xfrm>
            <a:off x="3023944" y="75851"/>
            <a:ext cx="69923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ひ   なん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211296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B46C3900-3D6B-4C4E-A658-F20277E7B69A}"/>
              </a:ext>
            </a:extLst>
          </p:cNvPr>
          <p:cNvPicPr>
            <a:picLocks noChangeAspect="1"/>
          </p:cNvPicPr>
          <p:nvPr/>
        </p:nvPicPr>
        <p:blipFill>
          <a:blip r:embed="rId3"/>
          <a:stretch>
            <a:fillRect/>
          </a:stretch>
        </p:blipFill>
        <p:spPr>
          <a:xfrm>
            <a:off x="295152" y="1101432"/>
            <a:ext cx="5363596" cy="2955079"/>
          </a:xfrm>
          <a:prstGeom prst="rect">
            <a:avLst/>
          </a:prstGeom>
        </p:spPr>
      </p:pic>
      <p:sp>
        <p:nvSpPr>
          <p:cNvPr id="17" name="円形吹き出し 16">
            <a:extLst>
              <a:ext uri="{FF2B5EF4-FFF2-40B4-BE49-F238E27FC236}">
                <a16:creationId xmlns:a16="http://schemas.microsoft.com/office/drawing/2014/main" id="{02C2EB05-1E65-EE47-9461-85FA7B7DA5E9}"/>
              </a:ext>
            </a:extLst>
          </p:cNvPr>
          <p:cNvSpPr/>
          <p:nvPr/>
        </p:nvSpPr>
        <p:spPr>
          <a:xfrm>
            <a:off x="6263683" y="912274"/>
            <a:ext cx="2393633" cy="2393633"/>
          </a:xfrm>
          <a:prstGeom prst="wedgeEllipseCallout">
            <a:avLst>
              <a:gd name="adj1" fmla="val -69700"/>
              <a:gd name="adj2" fmla="val 2394"/>
            </a:avLst>
          </a:prstGeom>
          <a:ln w="28575">
            <a:solidFill>
              <a:srgbClr val="FF326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テキスト プレースホルダー 1">
            <a:extLst>
              <a:ext uri="{FF2B5EF4-FFF2-40B4-BE49-F238E27FC236}">
                <a16:creationId xmlns:a16="http://schemas.microsoft.com/office/drawing/2014/main" id="{D4BB0285-8ADB-D049-8224-22FC563C85A7}"/>
              </a:ext>
            </a:extLst>
          </p:cNvPr>
          <p:cNvSpPr>
            <a:spLocks noGrp="1"/>
          </p:cNvSpPr>
          <p:nvPr>
            <p:ph type="body" sz="quarter" idx="10"/>
          </p:nvPr>
        </p:nvSpPr>
        <p:spPr/>
        <p:txBody>
          <a:bodyPr/>
          <a:lstStyle/>
          <a:p>
            <a:r>
              <a:rPr kumimoji="1" lang="ja-JP" altLang="en-US" sz="2800"/>
              <a:t>参考とする防災気象情報</a:t>
            </a:r>
          </a:p>
        </p:txBody>
      </p:sp>
      <p:sp>
        <p:nvSpPr>
          <p:cNvPr id="3" name="テキスト プレースホルダー 2">
            <a:extLst>
              <a:ext uri="{FF2B5EF4-FFF2-40B4-BE49-F238E27FC236}">
                <a16:creationId xmlns:a16="http://schemas.microsoft.com/office/drawing/2014/main" id="{63C35DD6-8F35-7047-A290-19FE9B40570E}"/>
              </a:ext>
            </a:extLst>
          </p:cNvPr>
          <p:cNvSpPr>
            <a:spLocks noGrp="1"/>
          </p:cNvSpPr>
          <p:nvPr>
            <p:ph type="body" sz="quarter" idx="11"/>
          </p:nvPr>
        </p:nvSpPr>
        <p:spPr/>
        <p:txBody>
          <a:bodyPr/>
          <a:lstStyle/>
          <a:p>
            <a:r>
              <a:rPr kumimoji="1" lang="en-US" altLang="ja-JP" dirty="0"/>
              <a:t>28</a:t>
            </a:r>
            <a:endParaRPr kumimoji="1" lang="ja-JP" altLang="en-US"/>
          </a:p>
        </p:txBody>
      </p:sp>
      <p:sp>
        <p:nvSpPr>
          <p:cNvPr id="5" name="テキスト プレースホルダー 4">
            <a:extLst>
              <a:ext uri="{FF2B5EF4-FFF2-40B4-BE49-F238E27FC236}">
                <a16:creationId xmlns:a16="http://schemas.microsoft.com/office/drawing/2014/main" id="{71889840-F86A-E347-BD74-2493DAA838A7}"/>
              </a:ext>
            </a:extLst>
          </p:cNvPr>
          <p:cNvSpPr>
            <a:spLocks noGrp="1"/>
          </p:cNvSpPr>
          <p:nvPr>
            <p:ph type="body" sz="quarter" idx="13"/>
          </p:nvPr>
        </p:nvSpPr>
        <p:spPr/>
        <p:txBody>
          <a:bodyPr/>
          <a:lstStyle/>
          <a:p>
            <a:r>
              <a:rPr kumimoji="1" lang="ja-JP" altLang="en-US"/>
              <a:t>出典：内閣府「避難行動判定フロー・避難情報のポイント」より</a:t>
            </a:r>
          </a:p>
        </p:txBody>
      </p:sp>
      <p:pic>
        <p:nvPicPr>
          <p:cNvPr id="7" name="図 6" descr="文字と写真のスクリーンショット&#10;&#10;自動的に生成された説明">
            <a:extLst>
              <a:ext uri="{FF2B5EF4-FFF2-40B4-BE49-F238E27FC236}">
                <a16:creationId xmlns:a16="http://schemas.microsoft.com/office/drawing/2014/main" id="{71FD42B5-6DE9-4F40-B249-6ABCD40EA9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7487" y="3965032"/>
            <a:ext cx="8496578" cy="1281646"/>
          </a:xfrm>
          <a:prstGeom prst="rect">
            <a:avLst/>
          </a:prstGeom>
        </p:spPr>
      </p:pic>
      <p:sp>
        <p:nvSpPr>
          <p:cNvPr id="8" name="四角形: 角を丸くする 9">
            <a:extLst>
              <a:ext uri="{FF2B5EF4-FFF2-40B4-BE49-F238E27FC236}">
                <a16:creationId xmlns:a16="http://schemas.microsoft.com/office/drawing/2014/main" id="{52C2EA86-4A29-B54B-BA03-E86F68B4D8CF}"/>
              </a:ext>
            </a:extLst>
          </p:cNvPr>
          <p:cNvSpPr/>
          <p:nvPr/>
        </p:nvSpPr>
        <p:spPr>
          <a:xfrm>
            <a:off x="285226" y="4000534"/>
            <a:ext cx="8418839" cy="1203050"/>
          </a:xfrm>
          <a:prstGeom prst="roundRect">
            <a:avLst/>
          </a:prstGeom>
          <a:noFill/>
          <a:ln w="571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EABC9E0-41A3-6C4B-897C-1C9425B89125}"/>
              </a:ext>
            </a:extLst>
          </p:cNvPr>
          <p:cNvSpPr txBox="1"/>
          <p:nvPr/>
        </p:nvSpPr>
        <p:spPr>
          <a:xfrm>
            <a:off x="5970347" y="1440060"/>
            <a:ext cx="3009901" cy="1403461"/>
          </a:xfrm>
          <a:prstGeom prst="rect">
            <a:avLst/>
          </a:prstGeom>
          <a:noFill/>
        </p:spPr>
        <p:txBody>
          <a:bodyPr wrap="square" rtlCol="0">
            <a:spAutoFit/>
          </a:bodyPr>
          <a:lstStyle/>
          <a:p>
            <a:pPr algn="ctr">
              <a:lnSpc>
                <a:spcPct val="120000"/>
              </a:lnSpc>
            </a:pPr>
            <a:r>
              <a:rPr lang="ja-JP" altLang="en-US" sz="2400" b="1" dirty="0">
                <a:solidFill>
                  <a:srgbClr val="FF3264"/>
                </a:solidFill>
                <a:latin typeface="メイリオ" panose="020B0604030504040204" pitchFamily="50" charset="-128"/>
                <a:ea typeface="メイリオ" panose="020B0604030504040204" pitchFamily="50" charset="-128"/>
              </a:rPr>
              <a:t>防災気象情報</a:t>
            </a:r>
            <a:endParaRPr lang="en-US" altLang="ja-JP" sz="2400" b="1" dirty="0">
              <a:solidFill>
                <a:srgbClr val="FF3264"/>
              </a:solidFill>
              <a:latin typeface="メイリオ" panose="020B0604030504040204" pitchFamily="50" charset="-128"/>
              <a:ea typeface="メイリオ" panose="020B0604030504040204" pitchFamily="50" charset="-128"/>
            </a:endParaRPr>
          </a:p>
          <a:p>
            <a:pPr algn="ctr">
              <a:lnSpc>
                <a:spcPct val="120000"/>
              </a:lnSpc>
            </a:pPr>
            <a:r>
              <a:rPr lang="ja-JP" altLang="en-US" sz="2400" b="1" dirty="0">
                <a:solidFill>
                  <a:srgbClr val="FF3264"/>
                </a:solidFill>
                <a:latin typeface="メイリオ" panose="020B0604030504040204" pitchFamily="50" charset="-128"/>
                <a:ea typeface="メイリオ" panose="020B0604030504040204" pitchFamily="50" charset="-128"/>
              </a:rPr>
              <a:t>を参考に</a:t>
            </a:r>
            <a:endParaRPr lang="en-US" altLang="ja-JP" sz="2400" b="1" dirty="0">
              <a:solidFill>
                <a:srgbClr val="FF3264"/>
              </a:solidFill>
              <a:latin typeface="メイリオ" panose="020B0604030504040204" pitchFamily="50" charset="-128"/>
              <a:ea typeface="メイリオ" panose="020B0604030504040204" pitchFamily="50" charset="-128"/>
            </a:endParaRPr>
          </a:p>
          <a:p>
            <a:pPr algn="ctr">
              <a:lnSpc>
                <a:spcPct val="120000"/>
              </a:lnSpc>
            </a:pPr>
            <a:r>
              <a:rPr lang="ja-JP" altLang="en-US" sz="2400" b="1" dirty="0">
                <a:solidFill>
                  <a:srgbClr val="FF3264"/>
                </a:solidFill>
                <a:latin typeface="メイリオ" panose="020B0604030504040204" pitchFamily="50" charset="-128"/>
                <a:ea typeface="メイリオ" panose="020B0604030504040204" pitchFamily="50" charset="-128"/>
              </a:rPr>
              <a:t>早めの避難！</a:t>
            </a:r>
            <a:endParaRPr lang="en-US" altLang="ja-JP" sz="2400" b="1" dirty="0">
              <a:solidFill>
                <a:srgbClr val="FF3264"/>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0230CD3D-6B38-3640-8017-8D927F097A93}"/>
              </a:ext>
            </a:extLst>
          </p:cNvPr>
          <p:cNvSpPr txBox="1"/>
          <p:nvPr/>
        </p:nvSpPr>
        <p:spPr>
          <a:xfrm>
            <a:off x="6597704" y="1409117"/>
            <a:ext cx="1756891" cy="146194"/>
          </a:xfrm>
          <a:prstGeom prst="rect">
            <a:avLst/>
          </a:prstGeom>
          <a:noFill/>
        </p:spPr>
        <p:txBody>
          <a:bodyPr wrap="none" lIns="0" tIns="0" rIns="0" bIns="0" rtlCol="0">
            <a:spAutoFit/>
          </a:bodyPr>
          <a:lstStyle/>
          <a:p>
            <a:pP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ぼう </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dirty="0">
                <a:solidFill>
                  <a:srgbClr val="FF3264"/>
                </a:solidFill>
                <a:latin typeface="メイリオ" panose="020B0604030504040204" pitchFamily="50" charset="-128"/>
                <a:ea typeface="メイリオ" panose="020B0604030504040204" pitchFamily="50" charset="-128"/>
              </a:rPr>
              <a:t> さい</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dirty="0">
                <a:solidFill>
                  <a:srgbClr val="FF3264"/>
                </a:solidFill>
                <a:latin typeface="メイリオ" panose="020B0604030504040204" pitchFamily="50" charset="-128"/>
                <a:ea typeface="メイリオ" panose="020B0604030504040204" pitchFamily="50" charset="-128"/>
              </a:rPr>
              <a:t>   き </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dirty="0">
                <a:solidFill>
                  <a:srgbClr val="FF3264"/>
                </a:solidFill>
                <a:latin typeface="メイリオ" panose="020B0604030504040204" pitchFamily="50" charset="-128"/>
                <a:ea typeface="メイリオ" panose="020B0604030504040204" pitchFamily="50" charset="-128"/>
              </a:rPr>
              <a:t> しょうじょうほう</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FCC88260-A8F4-EB4D-BEA9-F99C7E21401B}"/>
              </a:ext>
            </a:extLst>
          </p:cNvPr>
          <p:cNvSpPr txBox="1"/>
          <p:nvPr/>
        </p:nvSpPr>
        <p:spPr>
          <a:xfrm>
            <a:off x="7210432" y="1837562"/>
            <a:ext cx="516167" cy="146194"/>
          </a:xfrm>
          <a:prstGeom prst="rect">
            <a:avLst/>
          </a:prstGeom>
          <a:noFill/>
        </p:spPr>
        <p:txBody>
          <a:bodyPr wrap="none" lIns="0" tIns="0" rIns="0" bIns="0" rtlCol="0">
            <a:spAutoFit/>
          </a:bodyPr>
          <a:lstStyle/>
          <a:p>
            <a:pPr>
              <a:lnSpc>
                <a:spcPts val="1200"/>
              </a:lnSpc>
            </a:pPr>
            <a:r>
              <a:rPr lang="ja-JP" altLang="en-US" sz="800">
                <a:solidFill>
                  <a:srgbClr val="FF3264"/>
                </a:solidFill>
                <a:latin typeface="メイリオ" panose="020B0604030504040204" pitchFamily="50" charset="-128"/>
                <a:ea typeface="メイリオ" panose="020B0604030504040204" pitchFamily="50" charset="-128"/>
              </a:rPr>
              <a:t>さん </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a:solidFill>
                  <a:srgbClr val="FF3264"/>
                </a:solidFill>
                <a:latin typeface="メイリオ" panose="020B0604030504040204" pitchFamily="50" charset="-128"/>
                <a:ea typeface="メイリオ" panose="020B0604030504040204" pitchFamily="50" charset="-128"/>
              </a:rPr>
              <a:t>こう</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EA99F44E-B00E-0044-959F-D74E9F25B340}"/>
              </a:ext>
            </a:extLst>
          </p:cNvPr>
          <p:cNvSpPr txBox="1"/>
          <p:nvPr/>
        </p:nvSpPr>
        <p:spPr>
          <a:xfrm>
            <a:off x="6594265" y="2281444"/>
            <a:ext cx="1429879" cy="146194"/>
          </a:xfrm>
          <a:prstGeom prst="rect">
            <a:avLst/>
          </a:prstGeom>
          <a:noFill/>
        </p:spPr>
        <p:txBody>
          <a:bodyPr wrap="none" lIns="0" tIns="0" rIns="0" bIns="0" rtlCol="0">
            <a:spAutoFit/>
          </a:bodyPr>
          <a:lstStyle/>
          <a:p>
            <a:pPr>
              <a:lnSpc>
                <a:spcPts val="1200"/>
              </a:lnSpc>
            </a:pPr>
            <a:r>
              <a:rPr lang="ja-JP" altLang="en-US" sz="800">
                <a:solidFill>
                  <a:srgbClr val="FF3264"/>
                </a:solidFill>
                <a:latin typeface="メイリオ" panose="020B0604030504040204" pitchFamily="50" charset="-128"/>
                <a:ea typeface="メイリオ" panose="020B0604030504040204" pitchFamily="50" charset="-128"/>
              </a:rPr>
              <a:t>はや                    </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a:solidFill>
                  <a:srgbClr val="FF3264"/>
                </a:solidFill>
                <a:latin typeface="メイリオ" panose="020B0604030504040204" pitchFamily="50" charset="-128"/>
                <a:ea typeface="メイリオ" panose="020B0604030504040204" pitchFamily="50" charset="-128"/>
              </a:rPr>
              <a:t>ひ </a:t>
            </a:r>
            <a:r>
              <a:rPr lang="en-US" altLang="ja-JP" sz="800" dirty="0">
                <a:solidFill>
                  <a:srgbClr val="FF3264"/>
                </a:solidFill>
                <a:latin typeface="メイリオ" panose="020B0604030504040204" pitchFamily="50" charset="-128"/>
                <a:ea typeface="メイリオ" panose="020B0604030504040204" pitchFamily="50" charset="-128"/>
              </a:rPr>
              <a:t> </a:t>
            </a:r>
            <a:r>
              <a:rPr lang="ja-JP" altLang="en-US" sz="800">
                <a:solidFill>
                  <a:srgbClr val="FF3264"/>
                </a:solidFill>
                <a:latin typeface="メイリオ" panose="020B0604030504040204" pitchFamily="50" charset="-128"/>
                <a:ea typeface="メイリオ" panose="020B0604030504040204" pitchFamily="50" charset="-128"/>
              </a:rPr>
              <a:t>  </a:t>
            </a:r>
            <a:r>
              <a:rPr lang="ja-JP" altLang="en-US" sz="800" dirty="0">
                <a:solidFill>
                  <a:srgbClr val="FF3264"/>
                </a:solidFill>
                <a:latin typeface="メイリオ" panose="020B0604030504040204" pitchFamily="50" charset="-128"/>
                <a:ea typeface="メイリオ" panose="020B0604030504040204" pitchFamily="50" charset="-128"/>
              </a:rPr>
              <a:t>なん</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pic>
        <p:nvPicPr>
          <p:cNvPr id="18" name="図 17">
            <a:extLst>
              <a:ext uri="{FF2B5EF4-FFF2-40B4-BE49-F238E27FC236}">
                <a16:creationId xmlns:a16="http://schemas.microsoft.com/office/drawing/2014/main" id="{7338F01E-AB73-1C46-AD69-03BBBA180DE2}"/>
              </a:ext>
            </a:extLst>
          </p:cNvPr>
          <p:cNvPicPr>
            <a:picLocks noChangeAspect="1"/>
          </p:cNvPicPr>
          <p:nvPr/>
        </p:nvPicPr>
        <p:blipFill>
          <a:blip r:embed="rId5"/>
          <a:stretch>
            <a:fillRect/>
          </a:stretch>
        </p:blipFill>
        <p:spPr>
          <a:xfrm>
            <a:off x="1224249" y="5691838"/>
            <a:ext cx="7380000" cy="813970"/>
          </a:xfrm>
          <a:prstGeom prst="rect">
            <a:avLst/>
          </a:prstGeom>
        </p:spPr>
      </p:pic>
      <p:sp>
        <p:nvSpPr>
          <p:cNvPr id="19" name="テキスト ボックス 18">
            <a:extLst>
              <a:ext uri="{FF2B5EF4-FFF2-40B4-BE49-F238E27FC236}">
                <a16:creationId xmlns:a16="http://schemas.microsoft.com/office/drawing/2014/main" id="{302EE692-820F-6B4A-88C2-77F19B86D002}"/>
              </a:ext>
            </a:extLst>
          </p:cNvPr>
          <p:cNvSpPr txBox="1"/>
          <p:nvPr/>
        </p:nvSpPr>
        <p:spPr>
          <a:xfrm>
            <a:off x="1867310" y="5867582"/>
            <a:ext cx="6536461" cy="842538"/>
          </a:xfrm>
          <a:prstGeom prst="rect">
            <a:avLst/>
          </a:prstGeom>
          <a:noFill/>
        </p:spPr>
        <p:txBody>
          <a:bodyPr wrap="square" rtlCol="0">
            <a:spAutoFit/>
          </a:bodyPr>
          <a:lstStyle/>
          <a:p>
            <a:pPr>
              <a:lnSpc>
                <a:spcPct val="125000"/>
              </a:lnSpc>
            </a:pPr>
            <a:r>
              <a:rPr kumimoji="1" lang="ja-JP" altLang="en-US" sz="2000" b="1">
                <a:solidFill>
                  <a:srgbClr val="404040"/>
                </a:solidFill>
                <a:latin typeface="Meiryo" panose="020B0604030504040204" pitchFamily="34" charset="-128"/>
                <a:ea typeface="Meiryo" panose="020B0604030504040204" pitchFamily="34" charset="-128"/>
              </a:rPr>
              <a:t>参考とする防災気象情報を記入しましょう！</a:t>
            </a:r>
          </a:p>
        </p:txBody>
      </p:sp>
      <p:pic>
        <p:nvPicPr>
          <p:cNvPr id="20" name="図 19">
            <a:extLst>
              <a:ext uri="{FF2B5EF4-FFF2-40B4-BE49-F238E27FC236}">
                <a16:creationId xmlns:a16="http://schemas.microsoft.com/office/drawing/2014/main" id="{82989791-210D-A941-93A9-6E98DAEE8D7F}"/>
              </a:ext>
            </a:extLst>
          </p:cNvPr>
          <p:cNvPicPr>
            <a:picLocks noChangeAspect="1"/>
          </p:cNvPicPr>
          <p:nvPr/>
        </p:nvPicPr>
        <p:blipFill>
          <a:blip r:embed="rId6"/>
          <a:stretch>
            <a:fillRect/>
          </a:stretch>
        </p:blipFill>
        <p:spPr>
          <a:xfrm>
            <a:off x="539877" y="5265853"/>
            <a:ext cx="610195" cy="1220390"/>
          </a:xfrm>
          <a:prstGeom prst="rect">
            <a:avLst/>
          </a:prstGeom>
        </p:spPr>
      </p:pic>
      <p:sp>
        <p:nvSpPr>
          <p:cNvPr id="21" name="テキスト ボックス 20">
            <a:extLst>
              <a:ext uri="{FF2B5EF4-FFF2-40B4-BE49-F238E27FC236}">
                <a16:creationId xmlns:a16="http://schemas.microsoft.com/office/drawing/2014/main" id="{7F86D511-DC87-0C40-9B12-09418A4E2B64}"/>
              </a:ext>
            </a:extLst>
          </p:cNvPr>
          <p:cNvSpPr txBox="1"/>
          <p:nvPr/>
        </p:nvSpPr>
        <p:spPr>
          <a:xfrm>
            <a:off x="1879838"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さん  こう</a:t>
            </a:r>
          </a:p>
        </p:txBody>
      </p:sp>
      <p:sp>
        <p:nvSpPr>
          <p:cNvPr id="22" name="テキスト ボックス 21">
            <a:extLst>
              <a:ext uri="{FF2B5EF4-FFF2-40B4-BE49-F238E27FC236}">
                <a16:creationId xmlns:a16="http://schemas.microsoft.com/office/drawing/2014/main" id="{2F431BF4-7880-554C-8A26-CE524AB174CA}"/>
              </a:ext>
            </a:extLst>
          </p:cNvPr>
          <p:cNvSpPr txBox="1"/>
          <p:nvPr/>
        </p:nvSpPr>
        <p:spPr>
          <a:xfrm>
            <a:off x="3164007" y="5774072"/>
            <a:ext cx="1694695"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ぼう さい   き しょうじょうほう</a:t>
            </a:r>
          </a:p>
        </p:txBody>
      </p:sp>
      <p:sp>
        <p:nvSpPr>
          <p:cNvPr id="23" name="テキスト ボックス 22">
            <a:extLst>
              <a:ext uri="{FF2B5EF4-FFF2-40B4-BE49-F238E27FC236}">
                <a16:creationId xmlns:a16="http://schemas.microsoft.com/office/drawing/2014/main" id="{66514B5C-7FAA-AD4B-A539-E00347E3073A}"/>
              </a:ext>
            </a:extLst>
          </p:cNvPr>
          <p:cNvSpPr txBox="1"/>
          <p:nvPr/>
        </p:nvSpPr>
        <p:spPr>
          <a:xfrm>
            <a:off x="4979018" y="5774072"/>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き  にゅう</a:t>
            </a:r>
          </a:p>
        </p:txBody>
      </p:sp>
      <p:sp>
        <p:nvSpPr>
          <p:cNvPr id="24" name="テキスト ボックス 23">
            <a:extLst>
              <a:ext uri="{FF2B5EF4-FFF2-40B4-BE49-F238E27FC236}">
                <a16:creationId xmlns:a16="http://schemas.microsoft.com/office/drawing/2014/main" id="{9E45B687-64ED-9345-9FD8-2B719CCA26BE}"/>
              </a:ext>
            </a:extLst>
          </p:cNvPr>
          <p:cNvSpPr txBox="1"/>
          <p:nvPr/>
        </p:nvSpPr>
        <p:spPr>
          <a:xfrm>
            <a:off x="4346235" y="75851"/>
            <a:ext cx="2241319" cy="246221"/>
          </a:xfrm>
          <a:prstGeom prst="rect">
            <a:avLst/>
          </a:prstGeom>
          <a:noFill/>
        </p:spPr>
        <p:txBody>
          <a:bodyPr wrap="none" rtlCol="0">
            <a:spAutoFit/>
          </a:bodyPr>
          <a:lstStyle/>
          <a:p>
            <a:r>
              <a:rPr kumimoji="1" lang="ja-JP" altLang="en-US" sz="1000" dirty="0">
                <a:latin typeface="Meiryo" panose="020B0604030504040204" pitchFamily="34" charset="-128"/>
                <a:ea typeface="Meiryo" panose="020B0604030504040204" pitchFamily="34" charset="-128"/>
              </a:rPr>
              <a:t>ぼう  さい    き   しょうじょうほう</a:t>
            </a:r>
            <a:endParaRPr kumimoji="1" lang="en-US" altLang="ja-JP" sz="1000" dirty="0">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673C05F1-E961-1D45-8262-02E8A534546C}"/>
              </a:ext>
            </a:extLst>
          </p:cNvPr>
          <p:cNvSpPr txBox="1"/>
          <p:nvPr/>
        </p:nvSpPr>
        <p:spPr>
          <a:xfrm>
            <a:off x="2573532" y="75851"/>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さん  こう</a:t>
            </a:r>
            <a:endParaRPr kumimoji="1" lang="en-US" altLang="ja-JP" sz="1000" dirty="0">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3BF1FDD7-1E81-4D89-8065-6E4BD0FA4192}"/>
              </a:ext>
            </a:extLst>
          </p:cNvPr>
          <p:cNvSpPr txBox="1"/>
          <p:nvPr/>
        </p:nvSpPr>
        <p:spPr>
          <a:xfrm>
            <a:off x="3350834" y="4272770"/>
            <a:ext cx="2720617" cy="923330"/>
          </a:xfrm>
          <a:prstGeom prst="rect">
            <a:avLst/>
          </a:prstGeom>
          <a:noFill/>
        </p:spPr>
        <p:txBody>
          <a:bodyPr wrap="none" rtlCol="0">
            <a:spAutoFit/>
          </a:bodyPr>
          <a:lstStyle/>
          <a:p>
            <a:pPr>
              <a:defRPr/>
            </a:pPr>
            <a:r>
              <a:rPr lang="ja-JP" altLang="en-US" b="1" dirty="0">
                <a:solidFill>
                  <a:srgbClr val="FF3264"/>
                </a:solidFill>
                <a:latin typeface="メイリオ" panose="020B0604030504040204" pitchFamily="50" charset="-128"/>
                <a:ea typeface="メイリオ" panose="020B0604030504040204" pitchFamily="50" charset="-128"/>
              </a:rPr>
              <a:t>・氾濫警戒情報</a:t>
            </a:r>
            <a:r>
              <a:rPr lang="en-US" altLang="ja-JP" b="1" dirty="0">
                <a:solidFill>
                  <a:srgbClr val="FF3264"/>
                </a:solidFill>
                <a:latin typeface="メイリオ" panose="020B0604030504040204" pitchFamily="50" charset="-128"/>
                <a:ea typeface="メイリオ" panose="020B0604030504040204" pitchFamily="50" charset="-128"/>
              </a:rPr>
              <a:t>(</a:t>
            </a:r>
            <a:r>
              <a:rPr lang="ja-JP" altLang="en-US" b="1" dirty="0">
                <a:solidFill>
                  <a:srgbClr val="FF3264"/>
                </a:solidFill>
                <a:latin typeface="メイリオ" panose="020B0604030504040204" pitchFamily="50" charset="-128"/>
                <a:ea typeface="メイリオ" panose="020B0604030504040204" pitchFamily="50" charset="-128"/>
              </a:rPr>
              <a:t>◎◎川</a:t>
            </a:r>
            <a:r>
              <a:rPr lang="en-US" altLang="ja-JP" b="1" dirty="0">
                <a:solidFill>
                  <a:srgbClr val="FF3264"/>
                </a:solidFill>
                <a:latin typeface="メイリオ" panose="020B0604030504040204" pitchFamily="50" charset="-128"/>
                <a:ea typeface="メイリオ" panose="020B0604030504040204" pitchFamily="50" charset="-128"/>
              </a:rPr>
              <a:t>)</a:t>
            </a:r>
          </a:p>
          <a:p>
            <a:r>
              <a:rPr lang="ja-JP" altLang="en-US" b="1" dirty="0">
                <a:solidFill>
                  <a:srgbClr val="FF3264"/>
                </a:solidFill>
                <a:latin typeface="メイリオ" panose="020B0604030504040204" pitchFamily="50" charset="-128"/>
                <a:ea typeface="メイリオ" panose="020B0604030504040204" pitchFamily="50" charset="-128"/>
              </a:rPr>
              <a:t>・洪水警報・注意報</a:t>
            </a:r>
            <a:endParaRPr lang="en-US" altLang="ja-JP" b="1" dirty="0">
              <a:solidFill>
                <a:srgbClr val="FF3264"/>
              </a:solidFill>
              <a:latin typeface="メイリオ" panose="020B0604030504040204" pitchFamily="50" charset="-128"/>
              <a:ea typeface="メイリオ" panose="020B0604030504040204" pitchFamily="50" charset="-128"/>
            </a:endParaRPr>
          </a:p>
          <a:p>
            <a:r>
              <a:rPr lang="ja-JP" altLang="en-US" b="1" dirty="0">
                <a:solidFill>
                  <a:srgbClr val="FF3264"/>
                </a:solidFill>
                <a:latin typeface="メイリオ" panose="020B0604030504040204" pitchFamily="50" charset="-128"/>
                <a:ea typeface="メイリオ" panose="020B0604030504040204" pitchFamily="50" charset="-128"/>
              </a:rPr>
              <a:t>・キキクル</a:t>
            </a:r>
            <a:r>
              <a:rPr lang="en-US" altLang="ja-JP" b="1" dirty="0">
                <a:solidFill>
                  <a:srgbClr val="FF3264"/>
                </a:solidFill>
                <a:latin typeface="メイリオ" panose="020B0604030504040204" pitchFamily="50" charset="-128"/>
                <a:ea typeface="メイリオ" panose="020B0604030504040204" pitchFamily="50" charset="-128"/>
              </a:rPr>
              <a:t>(</a:t>
            </a:r>
            <a:r>
              <a:rPr lang="ja-JP" altLang="en-US" b="1" dirty="0">
                <a:solidFill>
                  <a:srgbClr val="FF3264"/>
                </a:solidFill>
                <a:latin typeface="メイリオ" panose="020B0604030504040204" pitchFamily="50" charset="-128"/>
                <a:ea typeface="メイリオ" panose="020B0604030504040204" pitchFamily="50" charset="-128"/>
              </a:rPr>
              <a:t>危険度分布</a:t>
            </a:r>
            <a:r>
              <a:rPr lang="en-US" altLang="ja-JP" b="1" dirty="0">
                <a:solidFill>
                  <a:srgbClr val="FF3264"/>
                </a:solidFill>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2F85E137-3346-466E-AD3E-821D45D2393A}"/>
              </a:ext>
            </a:extLst>
          </p:cNvPr>
          <p:cNvSpPr txBox="1"/>
          <p:nvPr/>
        </p:nvSpPr>
        <p:spPr>
          <a:xfrm>
            <a:off x="5960445" y="4268268"/>
            <a:ext cx="2720617" cy="646331"/>
          </a:xfrm>
          <a:prstGeom prst="rect">
            <a:avLst/>
          </a:prstGeom>
          <a:noFill/>
        </p:spPr>
        <p:txBody>
          <a:bodyPr wrap="none" rtlCol="0">
            <a:spAutoFit/>
          </a:bodyPr>
          <a:lstStyle/>
          <a:p>
            <a:pPr>
              <a:defRPr/>
            </a:pPr>
            <a:r>
              <a:rPr lang="ja-JP" altLang="en-US" b="1" dirty="0">
                <a:solidFill>
                  <a:srgbClr val="FF3264"/>
                </a:solidFill>
                <a:latin typeface="メイリオ" panose="020B0604030504040204" pitchFamily="50" charset="-128"/>
                <a:ea typeface="メイリオ" panose="020B0604030504040204" pitchFamily="50" charset="-128"/>
              </a:rPr>
              <a:t>・大雨警報・注意報</a:t>
            </a:r>
            <a:endParaRPr lang="en-US" altLang="ja-JP" b="1" dirty="0">
              <a:solidFill>
                <a:srgbClr val="FF3264"/>
              </a:solidFill>
              <a:latin typeface="メイリオ" panose="020B0604030504040204" pitchFamily="50" charset="-128"/>
              <a:ea typeface="メイリオ" panose="020B0604030504040204" pitchFamily="50" charset="-128"/>
            </a:endParaRPr>
          </a:p>
          <a:p>
            <a:pPr>
              <a:defRPr/>
            </a:pPr>
            <a:r>
              <a:rPr lang="ja-JP" altLang="en-US" b="1" dirty="0">
                <a:solidFill>
                  <a:srgbClr val="FF3264"/>
                </a:solidFill>
                <a:latin typeface="メイリオ" panose="020B0604030504040204" pitchFamily="50" charset="-128"/>
                <a:ea typeface="メイリオ" panose="020B0604030504040204" pitchFamily="50" charset="-128"/>
              </a:rPr>
              <a:t>・キキクル</a:t>
            </a:r>
            <a:r>
              <a:rPr lang="en-US" altLang="ja-JP" b="1" dirty="0">
                <a:solidFill>
                  <a:srgbClr val="FF3264"/>
                </a:solidFill>
                <a:latin typeface="メイリオ" panose="020B0604030504040204" pitchFamily="50" charset="-128"/>
                <a:ea typeface="メイリオ" panose="020B0604030504040204" pitchFamily="50" charset="-128"/>
              </a:rPr>
              <a:t>(</a:t>
            </a:r>
            <a:r>
              <a:rPr lang="ja-JP" altLang="en-US" b="1" dirty="0">
                <a:solidFill>
                  <a:srgbClr val="FF3264"/>
                </a:solidFill>
                <a:latin typeface="メイリオ" panose="020B0604030504040204" pitchFamily="50" charset="-128"/>
                <a:ea typeface="メイリオ" panose="020B0604030504040204" pitchFamily="50" charset="-128"/>
              </a:rPr>
              <a:t>危険度分布</a:t>
            </a:r>
            <a:r>
              <a:rPr lang="en-US" altLang="ja-JP" b="1" dirty="0">
                <a:solidFill>
                  <a:srgbClr val="FF3264"/>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133125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strips(downRight)">
                                      <p:cBhvr>
                                        <p:cTn id="12" dur="500"/>
                                        <p:tgtEl>
                                          <p:spTgt spid="26"/>
                                        </p:tgtEl>
                                      </p:cBhvr>
                                    </p:animEffect>
                                  </p:childTnLst>
                                </p:cTn>
                              </p:par>
                              <p:par>
                                <p:cTn id="13" presetID="18" presetClass="entr" presetSubtype="6"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strips(downRight)">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descr="ダイアグラム&#10;&#10;自動的に生成された説明">
            <a:extLst>
              <a:ext uri="{FF2B5EF4-FFF2-40B4-BE49-F238E27FC236}">
                <a16:creationId xmlns:a16="http://schemas.microsoft.com/office/drawing/2014/main" id="{44E78D13-E5C4-4F28-9A61-D13338FD822E}"/>
              </a:ext>
            </a:extLst>
          </p:cNvPr>
          <p:cNvPicPr>
            <a:picLocks noChangeAspect="1"/>
          </p:cNvPicPr>
          <p:nvPr/>
        </p:nvPicPr>
        <p:blipFill>
          <a:blip r:embed="rId3"/>
          <a:stretch>
            <a:fillRect/>
          </a:stretch>
        </p:blipFill>
        <p:spPr>
          <a:xfrm>
            <a:off x="1771258" y="1414299"/>
            <a:ext cx="5599836" cy="3960000"/>
          </a:xfrm>
          <a:prstGeom prst="rect">
            <a:avLst/>
          </a:prstGeom>
        </p:spPr>
      </p:pic>
      <p:pic>
        <p:nvPicPr>
          <p:cNvPr id="22" name="図 21" descr="ダイアグラム&#10;&#10;自動的に生成された説明">
            <a:extLst>
              <a:ext uri="{FF2B5EF4-FFF2-40B4-BE49-F238E27FC236}">
                <a16:creationId xmlns:a16="http://schemas.microsoft.com/office/drawing/2014/main" id="{010A5542-EF0B-440D-B280-A57793C8E681}"/>
              </a:ext>
            </a:extLst>
          </p:cNvPr>
          <p:cNvPicPr>
            <a:picLocks noChangeAspect="1"/>
          </p:cNvPicPr>
          <p:nvPr/>
        </p:nvPicPr>
        <p:blipFill>
          <a:blip r:embed="rId3"/>
          <a:stretch>
            <a:fillRect/>
          </a:stretch>
        </p:blipFill>
        <p:spPr>
          <a:xfrm>
            <a:off x="1771258" y="1414299"/>
            <a:ext cx="5599836" cy="3960000"/>
          </a:xfrm>
          <a:prstGeom prst="rect">
            <a:avLst/>
          </a:prstGeom>
        </p:spPr>
      </p:pic>
      <p:sp>
        <p:nvSpPr>
          <p:cNvPr id="5" name="テキスト プレースホルダー 1">
            <a:extLst>
              <a:ext uri="{FF2B5EF4-FFF2-40B4-BE49-F238E27FC236}">
                <a16:creationId xmlns:a16="http://schemas.microsoft.com/office/drawing/2014/main" id="{F3F572C8-DB74-DB4F-B9C0-4D7865D0084A}"/>
              </a:ext>
            </a:extLst>
          </p:cNvPr>
          <p:cNvSpPr>
            <a:spLocks noGrp="1"/>
          </p:cNvSpPr>
          <p:nvPr>
            <p:ph type="body" sz="quarter" idx="11"/>
          </p:nvPr>
        </p:nvSpPr>
        <p:spPr>
          <a:xfrm>
            <a:off x="8717179" y="6470663"/>
            <a:ext cx="489902" cy="485140"/>
          </a:xfrm>
        </p:spPr>
        <p:txBody>
          <a:bodyPr/>
          <a:lstStyle/>
          <a:p>
            <a:r>
              <a:rPr kumimoji="1" lang="en-US" altLang="ja-JP"/>
              <a:t>29</a:t>
            </a:r>
            <a:endParaRPr kumimoji="1" lang="ja-JP" altLang="en-US"/>
          </a:p>
        </p:txBody>
      </p:sp>
      <p:pic>
        <p:nvPicPr>
          <p:cNvPr id="7" name="図 6">
            <a:extLst>
              <a:ext uri="{FF2B5EF4-FFF2-40B4-BE49-F238E27FC236}">
                <a16:creationId xmlns:a16="http://schemas.microsoft.com/office/drawing/2014/main" id="{D05EBE7A-01C1-4F46-BB53-46D601069BD8}"/>
              </a:ext>
            </a:extLst>
          </p:cNvPr>
          <p:cNvPicPr>
            <a:picLocks noChangeAspect="1"/>
          </p:cNvPicPr>
          <p:nvPr/>
        </p:nvPicPr>
        <p:blipFill>
          <a:blip r:embed="rId4"/>
          <a:stretch>
            <a:fillRect/>
          </a:stretch>
        </p:blipFill>
        <p:spPr>
          <a:xfrm>
            <a:off x="1224249" y="5428732"/>
            <a:ext cx="7380000" cy="1085294"/>
          </a:xfrm>
          <a:prstGeom prst="rect">
            <a:avLst/>
          </a:prstGeom>
        </p:spPr>
      </p:pic>
      <p:pic>
        <p:nvPicPr>
          <p:cNvPr id="11" name="図 10">
            <a:extLst>
              <a:ext uri="{FF2B5EF4-FFF2-40B4-BE49-F238E27FC236}">
                <a16:creationId xmlns:a16="http://schemas.microsoft.com/office/drawing/2014/main" id="{99685073-E022-384B-83D6-91950DEFD165}"/>
              </a:ext>
            </a:extLst>
          </p:cNvPr>
          <p:cNvPicPr>
            <a:picLocks noChangeAspect="1"/>
          </p:cNvPicPr>
          <p:nvPr/>
        </p:nvPicPr>
        <p:blipFill>
          <a:blip r:embed="rId5"/>
          <a:stretch>
            <a:fillRect/>
          </a:stretch>
        </p:blipFill>
        <p:spPr>
          <a:xfrm>
            <a:off x="335467" y="4686243"/>
            <a:ext cx="900000" cy="1800000"/>
          </a:xfrm>
          <a:prstGeom prst="rect">
            <a:avLst/>
          </a:prstGeom>
        </p:spPr>
      </p:pic>
      <p:grpSp>
        <p:nvGrpSpPr>
          <p:cNvPr id="4" name="グループ化 3">
            <a:extLst>
              <a:ext uri="{FF2B5EF4-FFF2-40B4-BE49-F238E27FC236}">
                <a16:creationId xmlns:a16="http://schemas.microsoft.com/office/drawing/2014/main" id="{A120FA16-D55F-40E0-BB0E-A5DDDAA93A4F}"/>
              </a:ext>
            </a:extLst>
          </p:cNvPr>
          <p:cNvGrpSpPr/>
          <p:nvPr/>
        </p:nvGrpSpPr>
        <p:grpSpPr>
          <a:xfrm>
            <a:off x="1867310" y="5505142"/>
            <a:ext cx="5579941" cy="537411"/>
            <a:chOff x="1867310" y="5505142"/>
            <a:chExt cx="5579941" cy="537411"/>
          </a:xfrm>
        </p:grpSpPr>
        <p:sp>
          <p:nvSpPr>
            <p:cNvPr id="8" name="テキスト ボックス 7">
              <a:extLst>
                <a:ext uri="{FF2B5EF4-FFF2-40B4-BE49-F238E27FC236}">
                  <a16:creationId xmlns:a16="http://schemas.microsoft.com/office/drawing/2014/main" id="{9A3B49DA-AA68-C548-905F-1643FAE48377}"/>
                </a:ext>
              </a:extLst>
            </p:cNvPr>
            <p:cNvSpPr txBox="1"/>
            <p:nvPr/>
          </p:nvSpPr>
          <p:spPr>
            <a:xfrm>
              <a:off x="1867310" y="5550110"/>
              <a:ext cx="5579941" cy="492443"/>
            </a:xfrm>
            <a:prstGeom prst="rect">
              <a:avLst/>
            </a:prstGeom>
            <a:noFill/>
          </p:spPr>
          <p:txBody>
            <a:bodyPr wrap="square" rtlCol="0">
              <a:spAutoFit/>
            </a:bodyPr>
            <a:lstStyle/>
            <a:p>
              <a:pPr>
                <a:lnSpc>
                  <a:spcPct val="140000"/>
                </a:lnSpc>
              </a:pPr>
              <a:r>
                <a:rPr kumimoji="1" lang="ja-JP" altLang="en-US" sz="2000" b="1" dirty="0">
                  <a:solidFill>
                    <a:srgbClr val="404040"/>
                  </a:solidFill>
                  <a:latin typeface="Meiryo" panose="020B0604030504040204" pitchFamily="34" charset="-128"/>
                  <a:ea typeface="Meiryo" panose="020B0604030504040204" pitchFamily="34" charset="-128"/>
                </a:rPr>
                <a:t>「避難行動」は人それぞれ異なります</a:t>
              </a:r>
            </a:p>
          </p:txBody>
        </p:sp>
        <p:sp>
          <p:nvSpPr>
            <p:cNvPr id="9" name="テキスト ボックス 8">
              <a:extLst>
                <a:ext uri="{FF2B5EF4-FFF2-40B4-BE49-F238E27FC236}">
                  <a16:creationId xmlns:a16="http://schemas.microsoft.com/office/drawing/2014/main" id="{CFFA0EF9-D43B-5545-AAA1-85A70D7A3503}"/>
                </a:ext>
              </a:extLst>
            </p:cNvPr>
            <p:cNvSpPr txBox="1"/>
            <p:nvPr/>
          </p:nvSpPr>
          <p:spPr>
            <a:xfrm>
              <a:off x="2184752" y="5505142"/>
              <a:ext cx="1114408" cy="215444"/>
            </a:xfrm>
            <a:prstGeom prst="rect">
              <a:avLst/>
            </a:prstGeom>
            <a:noFill/>
          </p:spPr>
          <p:txBody>
            <a:bodyPr wrap="none" rtlCol="0">
              <a:spAutoFit/>
            </a:bodyPr>
            <a:lstStyle/>
            <a:p>
              <a:r>
                <a:rPr kumimoji="1" lang="ja-JP" altLang="en-US" sz="800">
                  <a:solidFill>
                    <a:srgbClr val="404040"/>
                  </a:solidFill>
                  <a:latin typeface="Meiryo" panose="020B0604030504040204" pitchFamily="34" charset="-128"/>
                  <a:ea typeface="Meiryo" panose="020B0604030504040204" pitchFamily="34" charset="-128"/>
                </a:rPr>
                <a:t>ひ   なん  こう どう</a:t>
              </a:r>
            </a:p>
          </p:txBody>
        </p:sp>
        <p:sp>
          <p:nvSpPr>
            <p:cNvPr id="12" name="テキスト ボックス 11">
              <a:extLst>
                <a:ext uri="{FF2B5EF4-FFF2-40B4-BE49-F238E27FC236}">
                  <a16:creationId xmlns:a16="http://schemas.microsoft.com/office/drawing/2014/main" id="{2B0D6FCF-19EC-4144-8B88-EC480B9B64C7}"/>
                </a:ext>
              </a:extLst>
            </p:cNvPr>
            <p:cNvSpPr txBox="1"/>
            <p:nvPr/>
          </p:nvSpPr>
          <p:spPr>
            <a:xfrm>
              <a:off x="3665891"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ひと</a:t>
              </a:r>
            </a:p>
          </p:txBody>
        </p:sp>
        <p:sp>
          <p:nvSpPr>
            <p:cNvPr id="13" name="テキスト ボックス 12">
              <a:extLst>
                <a:ext uri="{FF2B5EF4-FFF2-40B4-BE49-F238E27FC236}">
                  <a16:creationId xmlns:a16="http://schemas.microsoft.com/office/drawing/2014/main" id="{E5F1A6A4-149B-C840-91B8-A02B2F1350BC}"/>
                </a:ext>
              </a:extLst>
            </p:cNvPr>
            <p:cNvSpPr txBox="1"/>
            <p:nvPr/>
          </p:nvSpPr>
          <p:spPr>
            <a:xfrm>
              <a:off x="4927763"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こと</a:t>
              </a:r>
            </a:p>
          </p:txBody>
        </p:sp>
      </p:grpSp>
      <p:sp>
        <p:nvSpPr>
          <p:cNvPr id="28" name="テキスト プレースホルダー 2">
            <a:extLst>
              <a:ext uri="{FF2B5EF4-FFF2-40B4-BE49-F238E27FC236}">
                <a16:creationId xmlns:a16="http://schemas.microsoft.com/office/drawing/2014/main" id="{981819A1-FF81-BD49-892A-F528E633F4F6}"/>
              </a:ext>
            </a:extLst>
          </p:cNvPr>
          <p:cNvSpPr txBox="1">
            <a:spLocks/>
          </p:cNvSpPr>
          <p:nvPr/>
        </p:nvSpPr>
        <p:spPr>
          <a:xfrm>
            <a:off x="358775" y="200660"/>
            <a:ext cx="8426450" cy="485140"/>
          </a:xfrm>
          <a:prstGeom prst="rect">
            <a:avLst/>
          </a:prstGeom>
        </p:spPr>
        <p:txBody>
          <a:bodyPr/>
          <a:lst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ja-JP" altLang="en-US" sz="2800" b="1">
                <a:solidFill>
                  <a:srgbClr val="404040"/>
                </a:solidFill>
              </a:rPr>
              <a:t>ワークシート完成！</a:t>
            </a:r>
          </a:p>
        </p:txBody>
      </p:sp>
      <p:sp>
        <p:nvSpPr>
          <p:cNvPr id="29" name="テキスト ボックス 28">
            <a:extLst>
              <a:ext uri="{FF2B5EF4-FFF2-40B4-BE49-F238E27FC236}">
                <a16:creationId xmlns:a16="http://schemas.microsoft.com/office/drawing/2014/main" id="{7D58460F-9683-914E-92D0-7C35E98728AB}"/>
              </a:ext>
            </a:extLst>
          </p:cNvPr>
          <p:cNvSpPr txBox="1"/>
          <p:nvPr/>
        </p:nvSpPr>
        <p:spPr>
          <a:xfrm>
            <a:off x="5057646" y="75851"/>
            <a:ext cx="784189" cy="246221"/>
          </a:xfrm>
          <a:prstGeom prst="rect">
            <a:avLst/>
          </a:prstGeom>
          <a:noFill/>
        </p:spPr>
        <p:txBody>
          <a:bodyPr wrap="none" rtlCol="0">
            <a:spAutoFit/>
          </a:bodyPr>
          <a:lstStyle/>
          <a:p>
            <a:r>
              <a:rPr kumimoji="1" lang="ja-JP" altLang="en-US" sz="1000">
                <a:solidFill>
                  <a:srgbClr val="404040"/>
                </a:solidFill>
                <a:latin typeface="Meiryo" panose="020B0604030504040204" pitchFamily="34" charset="-128"/>
                <a:ea typeface="Meiryo" panose="020B0604030504040204" pitchFamily="34" charset="-128"/>
              </a:rPr>
              <a:t>かん  せい</a:t>
            </a:r>
            <a:endParaRPr kumimoji="1" lang="en-US" altLang="ja-JP" sz="1000">
              <a:solidFill>
                <a:srgbClr val="404040"/>
              </a:solidFill>
              <a:latin typeface="Meiryo" panose="020B0604030504040204" pitchFamily="34" charset="-128"/>
              <a:ea typeface="Meiryo" panose="020B0604030504040204" pitchFamily="34" charset="-128"/>
            </a:endParaRPr>
          </a:p>
        </p:txBody>
      </p:sp>
      <p:grpSp>
        <p:nvGrpSpPr>
          <p:cNvPr id="3" name="グループ化 2">
            <a:extLst>
              <a:ext uri="{FF2B5EF4-FFF2-40B4-BE49-F238E27FC236}">
                <a16:creationId xmlns:a16="http://schemas.microsoft.com/office/drawing/2014/main" id="{B35A89A2-E7A8-46AE-8453-5CF6154EB386}"/>
              </a:ext>
            </a:extLst>
          </p:cNvPr>
          <p:cNvGrpSpPr/>
          <p:nvPr/>
        </p:nvGrpSpPr>
        <p:grpSpPr>
          <a:xfrm>
            <a:off x="1867309" y="5929092"/>
            <a:ext cx="5579941" cy="542726"/>
            <a:chOff x="1867309" y="5929092"/>
            <a:chExt cx="5579941" cy="542726"/>
          </a:xfrm>
        </p:grpSpPr>
        <p:sp>
          <p:nvSpPr>
            <p:cNvPr id="10" name="テキスト ボックス 9">
              <a:extLst>
                <a:ext uri="{FF2B5EF4-FFF2-40B4-BE49-F238E27FC236}">
                  <a16:creationId xmlns:a16="http://schemas.microsoft.com/office/drawing/2014/main" id="{526ED6F7-7F90-374C-BAE6-C4EF7DF71F51}"/>
                </a:ext>
              </a:extLst>
            </p:cNvPr>
            <p:cNvSpPr txBox="1"/>
            <p:nvPr/>
          </p:nvSpPr>
          <p:spPr>
            <a:xfrm>
              <a:off x="1901892" y="592909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ほか</a:t>
              </a:r>
            </a:p>
          </p:txBody>
        </p:sp>
        <p:sp>
          <p:nvSpPr>
            <p:cNvPr id="14" name="テキスト ボックス 13">
              <a:extLst>
                <a:ext uri="{FF2B5EF4-FFF2-40B4-BE49-F238E27FC236}">
                  <a16:creationId xmlns:a16="http://schemas.microsoft.com/office/drawing/2014/main" id="{D756987E-4D90-F44F-A0C8-E28F370906BB}"/>
                </a:ext>
              </a:extLst>
            </p:cNvPr>
            <p:cNvSpPr txBox="1"/>
            <p:nvPr/>
          </p:nvSpPr>
          <p:spPr>
            <a:xfrm>
              <a:off x="2377380" y="592909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ひと</a:t>
              </a:r>
            </a:p>
          </p:txBody>
        </p:sp>
        <p:sp>
          <p:nvSpPr>
            <p:cNvPr id="15" name="テキスト ボックス 14">
              <a:extLst>
                <a:ext uri="{FF2B5EF4-FFF2-40B4-BE49-F238E27FC236}">
                  <a16:creationId xmlns:a16="http://schemas.microsoft.com/office/drawing/2014/main" id="{D81B2156-40B8-2F48-9568-1ED6B10AE031}"/>
                </a:ext>
              </a:extLst>
            </p:cNvPr>
            <p:cNvSpPr txBox="1"/>
            <p:nvPr/>
          </p:nvSpPr>
          <p:spPr>
            <a:xfrm>
              <a:off x="3119604" y="5929092"/>
              <a:ext cx="69762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きょうゆう</a:t>
              </a:r>
            </a:p>
          </p:txBody>
        </p:sp>
        <p:sp>
          <p:nvSpPr>
            <p:cNvPr id="16" name="テキスト ボックス 15">
              <a:extLst>
                <a:ext uri="{FF2B5EF4-FFF2-40B4-BE49-F238E27FC236}">
                  <a16:creationId xmlns:a16="http://schemas.microsoft.com/office/drawing/2014/main" id="{D77FA96A-6811-4040-A717-0C63C9EB7703}"/>
                </a:ext>
              </a:extLst>
            </p:cNvPr>
            <p:cNvSpPr txBox="1"/>
            <p:nvPr/>
          </p:nvSpPr>
          <p:spPr>
            <a:xfrm>
              <a:off x="1867309" y="5979375"/>
              <a:ext cx="5579941" cy="492443"/>
            </a:xfrm>
            <a:prstGeom prst="rect">
              <a:avLst/>
            </a:prstGeom>
            <a:noFill/>
          </p:spPr>
          <p:txBody>
            <a:bodyPr wrap="square" rtlCol="0">
              <a:spAutoFit/>
            </a:bodyPr>
            <a:lstStyle/>
            <a:p>
              <a:pPr>
                <a:lnSpc>
                  <a:spcPct val="140000"/>
                </a:lnSpc>
              </a:pPr>
              <a:r>
                <a:rPr kumimoji="1" lang="ja-JP" altLang="en-US" sz="2000" b="1" dirty="0">
                  <a:solidFill>
                    <a:srgbClr val="404040"/>
                  </a:solidFill>
                  <a:latin typeface="Meiryo" panose="020B0604030504040204" pitchFamily="34" charset="-128"/>
                  <a:ea typeface="Meiryo" panose="020B0604030504040204" pitchFamily="34" charset="-128"/>
                </a:rPr>
                <a:t>他の人とも共有してみましょう</a:t>
              </a:r>
            </a:p>
          </p:txBody>
        </p:sp>
      </p:grpSp>
    </p:spTree>
    <p:extLst>
      <p:ext uri="{BB962C8B-B14F-4D97-AF65-F5344CB8AC3E}">
        <p14:creationId xmlns:p14="http://schemas.microsoft.com/office/powerpoint/2010/main" val="2897111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ダイアグラム&#10;&#10;低い精度で自動的に生成された説明">
            <a:extLst>
              <a:ext uri="{FF2B5EF4-FFF2-40B4-BE49-F238E27FC236}">
                <a16:creationId xmlns:a16="http://schemas.microsoft.com/office/drawing/2014/main" id="{F2C2C3E9-D7E1-474C-BEDA-81BA66D7BC64}"/>
              </a:ext>
            </a:extLst>
          </p:cNvPr>
          <p:cNvPicPr>
            <a:picLocks noChangeAspect="1"/>
          </p:cNvPicPr>
          <p:nvPr/>
        </p:nvPicPr>
        <p:blipFill rotWithShape="1">
          <a:blip r:embed="rId3">
            <a:alphaModFix/>
          </a:blip>
          <a:srcRect r="54254"/>
          <a:stretch/>
        </p:blipFill>
        <p:spPr>
          <a:xfrm>
            <a:off x="317326" y="1185583"/>
            <a:ext cx="3054027" cy="4720177"/>
          </a:xfrm>
          <a:prstGeom prst="rect">
            <a:avLst/>
          </a:prstGeom>
        </p:spPr>
      </p:pic>
      <p:sp>
        <p:nvSpPr>
          <p:cNvPr id="2" name="テキスト プレースホルダー 1">
            <a:extLst>
              <a:ext uri="{FF2B5EF4-FFF2-40B4-BE49-F238E27FC236}">
                <a16:creationId xmlns:a16="http://schemas.microsoft.com/office/drawing/2014/main" id="{5076B55E-2924-394A-920C-9099FF89C15D}"/>
              </a:ext>
            </a:extLst>
          </p:cNvPr>
          <p:cNvSpPr>
            <a:spLocks noGrp="1"/>
          </p:cNvSpPr>
          <p:nvPr>
            <p:ph type="body" sz="quarter" idx="10"/>
          </p:nvPr>
        </p:nvSpPr>
        <p:spPr/>
        <p:txBody>
          <a:bodyPr/>
          <a:lstStyle/>
          <a:p>
            <a:r>
              <a:rPr kumimoji="1" lang="ja-JP" altLang="en-US" sz="2800"/>
              <a:t>ワークシート</a:t>
            </a:r>
          </a:p>
        </p:txBody>
      </p:sp>
      <p:sp>
        <p:nvSpPr>
          <p:cNvPr id="3" name="テキスト プレースホルダー 2">
            <a:extLst>
              <a:ext uri="{FF2B5EF4-FFF2-40B4-BE49-F238E27FC236}">
                <a16:creationId xmlns:a16="http://schemas.microsoft.com/office/drawing/2014/main" id="{5C27A94B-D7BA-B247-A1E0-2B76031F2597}"/>
              </a:ext>
            </a:extLst>
          </p:cNvPr>
          <p:cNvSpPr>
            <a:spLocks noGrp="1"/>
          </p:cNvSpPr>
          <p:nvPr>
            <p:ph type="body" sz="quarter" idx="11"/>
          </p:nvPr>
        </p:nvSpPr>
        <p:spPr/>
        <p:txBody>
          <a:bodyPr/>
          <a:lstStyle/>
          <a:p>
            <a:r>
              <a:rPr kumimoji="1" lang="en-US" altLang="ja-JP" dirty="0"/>
              <a:t>3</a:t>
            </a:r>
            <a:endParaRPr kumimoji="1" lang="ja-JP" altLang="en-US"/>
          </a:p>
        </p:txBody>
      </p:sp>
      <p:sp>
        <p:nvSpPr>
          <p:cNvPr id="5" name="テキスト プレースホルダー 4">
            <a:extLst>
              <a:ext uri="{FF2B5EF4-FFF2-40B4-BE49-F238E27FC236}">
                <a16:creationId xmlns:a16="http://schemas.microsoft.com/office/drawing/2014/main" id="{5368DA76-F406-064F-990F-0A2517214953}"/>
              </a:ext>
            </a:extLst>
          </p:cNvPr>
          <p:cNvSpPr>
            <a:spLocks noGrp="1"/>
          </p:cNvSpPr>
          <p:nvPr>
            <p:ph type="body" sz="quarter" idx="13"/>
          </p:nvPr>
        </p:nvSpPr>
        <p:spPr/>
        <p:txBody>
          <a:bodyPr/>
          <a:lstStyle/>
          <a:p>
            <a:endParaRPr kumimoji="1" lang="ja-JP" altLang="en-US"/>
          </a:p>
        </p:txBody>
      </p:sp>
      <p:grpSp>
        <p:nvGrpSpPr>
          <p:cNvPr id="9" name="グループ化 8">
            <a:extLst>
              <a:ext uri="{FF2B5EF4-FFF2-40B4-BE49-F238E27FC236}">
                <a16:creationId xmlns:a16="http://schemas.microsoft.com/office/drawing/2014/main" id="{0058AA62-DDA2-D841-84D7-7A7E06250C58}"/>
              </a:ext>
            </a:extLst>
          </p:cNvPr>
          <p:cNvGrpSpPr/>
          <p:nvPr/>
        </p:nvGrpSpPr>
        <p:grpSpPr>
          <a:xfrm>
            <a:off x="2791072" y="1620151"/>
            <a:ext cx="4870470" cy="5089578"/>
            <a:chOff x="2676865" y="1560460"/>
            <a:chExt cx="4870470" cy="5089578"/>
          </a:xfrm>
        </p:grpSpPr>
        <p:sp>
          <p:nvSpPr>
            <p:cNvPr id="10" name="矢印: 下 29">
              <a:extLst>
                <a:ext uri="{FF2B5EF4-FFF2-40B4-BE49-F238E27FC236}">
                  <a16:creationId xmlns:a16="http://schemas.microsoft.com/office/drawing/2014/main" id="{4075C18A-A764-6F49-ABF9-F638B69BA433}"/>
                </a:ext>
              </a:extLst>
            </p:cNvPr>
            <p:cNvSpPr/>
            <p:nvPr/>
          </p:nvSpPr>
          <p:spPr>
            <a:xfrm>
              <a:off x="4686300" y="1560460"/>
              <a:ext cx="859364" cy="4471737"/>
            </a:xfrm>
            <a:prstGeom prst="downArrow">
              <a:avLst>
                <a:gd name="adj1" fmla="val 50000"/>
                <a:gd name="adj2" fmla="val 36699"/>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28">
              <a:extLst>
                <a:ext uri="{FF2B5EF4-FFF2-40B4-BE49-F238E27FC236}">
                  <a16:creationId xmlns:a16="http://schemas.microsoft.com/office/drawing/2014/main" id="{AC3B3E80-8123-B84F-B4EC-896F98CEDCB3}"/>
                </a:ext>
              </a:extLst>
            </p:cNvPr>
            <p:cNvSpPr/>
            <p:nvPr/>
          </p:nvSpPr>
          <p:spPr>
            <a:xfrm>
              <a:off x="2676865" y="6032197"/>
              <a:ext cx="4870470" cy="617841"/>
            </a:xfrm>
            <a:prstGeom prst="roundRect">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kumimoji="1" lang="ja-JP" altLang="en-US" sz="2800" b="1">
                <a:solidFill>
                  <a:srgbClr val="FF0000"/>
                </a:solidFill>
                <a:latin typeface="メイリオ" panose="020B0604030504040204" pitchFamily="50" charset="-128"/>
                <a:ea typeface="メイリオ" panose="020B0604030504040204" pitchFamily="50" charset="-128"/>
              </a:endParaRPr>
            </a:p>
          </p:txBody>
        </p:sp>
      </p:grpSp>
      <p:grpSp>
        <p:nvGrpSpPr>
          <p:cNvPr id="12" name="グループ化 11">
            <a:extLst>
              <a:ext uri="{FF2B5EF4-FFF2-40B4-BE49-F238E27FC236}">
                <a16:creationId xmlns:a16="http://schemas.microsoft.com/office/drawing/2014/main" id="{AF181EEA-757F-024E-98AF-1DFF4779D757}"/>
              </a:ext>
            </a:extLst>
          </p:cNvPr>
          <p:cNvGrpSpPr/>
          <p:nvPr/>
        </p:nvGrpSpPr>
        <p:grpSpPr>
          <a:xfrm>
            <a:off x="263228" y="1126570"/>
            <a:ext cx="8880772" cy="1074272"/>
            <a:chOff x="149021" y="1066879"/>
            <a:chExt cx="8880772" cy="1074272"/>
          </a:xfrm>
        </p:grpSpPr>
        <p:sp>
          <p:nvSpPr>
            <p:cNvPr id="13" name="四角形: 角を丸くする 12">
              <a:extLst>
                <a:ext uri="{FF2B5EF4-FFF2-40B4-BE49-F238E27FC236}">
                  <a16:creationId xmlns:a16="http://schemas.microsoft.com/office/drawing/2014/main" id="{7B8EEFC8-B967-DB4F-9323-E36B831FA462}"/>
                </a:ext>
              </a:extLst>
            </p:cNvPr>
            <p:cNvSpPr/>
            <p:nvPr/>
          </p:nvSpPr>
          <p:spPr>
            <a:xfrm>
              <a:off x="3731065" y="1301440"/>
              <a:ext cx="2898374" cy="598569"/>
            </a:xfrm>
            <a:prstGeom prst="roundRect">
              <a:avLst>
                <a:gd name="adj" fmla="val 0"/>
              </a:avLst>
            </a:prstGeom>
            <a:solidFill>
              <a:srgbClr val="D2D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solidFill>
                    <a:srgbClr val="404040"/>
                  </a:solidFill>
                  <a:latin typeface="メイリオ" panose="020B0604030504040204" pitchFamily="50" charset="-128"/>
                  <a:ea typeface="メイリオ" panose="020B0604030504040204" pitchFamily="50" charset="-128"/>
                </a:rPr>
                <a:t>災害リスク</a:t>
              </a:r>
            </a:p>
          </p:txBody>
        </p:sp>
        <p:sp>
          <p:nvSpPr>
            <p:cNvPr id="14" name="正方形/長方形 13">
              <a:extLst>
                <a:ext uri="{FF2B5EF4-FFF2-40B4-BE49-F238E27FC236}">
                  <a16:creationId xmlns:a16="http://schemas.microsoft.com/office/drawing/2014/main" id="{9127FDAA-59C2-5F41-84B3-81BF3E52D860}"/>
                </a:ext>
              </a:extLst>
            </p:cNvPr>
            <p:cNvSpPr/>
            <p:nvPr/>
          </p:nvSpPr>
          <p:spPr>
            <a:xfrm>
              <a:off x="149021" y="1066879"/>
              <a:ext cx="8657425" cy="1074272"/>
            </a:xfrm>
            <a:prstGeom prst="rect">
              <a:avLst/>
            </a:prstGeom>
            <a:noFill/>
            <a:ln w="38100">
              <a:solidFill>
                <a:srgbClr val="D2DD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7C5FFEB2-5A16-A341-8378-6F8BBA98DBDA}"/>
                </a:ext>
              </a:extLst>
            </p:cNvPr>
            <p:cNvSpPr txBox="1"/>
            <p:nvPr/>
          </p:nvSpPr>
          <p:spPr>
            <a:xfrm>
              <a:off x="6384199" y="1379314"/>
              <a:ext cx="2645594" cy="446276"/>
            </a:xfrm>
            <a:prstGeom prst="rect">
              <a:avLst/>
            </a:prstGeom>
            <a:noFill/>
          </p:spPr>
          <p:txBody>
            <a:bodyPr wrap="square" rtlCol="0">
              <a:spAutoFit/>
            </a:bodyPr>
            <a:lstStyle/>
            <a:p>
              <a:pPr algn="ctr">
                <a:lnSpc>
                  <a:spcPct val="120000"/>
                </a:lnSpc>
              </a:pPr>
              <a:r>
                <a:rPr lang="ja-JP" altLang="en-US" sz="2000" b="1">
                  <a:solidFill>
                    <a:srgbClr val="FF3264"/>
                  </a:solidFill>
                  <a:latin typeface="メイリオ" panose="020B0604030504040204" pitchFamily="50" charset="-128"/>
                  <a:ea typeface="メイリオ" panose="020B0604030504040204" pitchFamily="50" charset="-128"/>
                </a:rPr>
                <a:t>どんなリスクから</a:t>
              </a:r>
              <a:endParaRPr lang="en-US" altLang="ja-JP" sz="2000" b="1" dirty="0">
                <a:solidFill>
                  <a:srgbClr val="FF3264"/>
                </a:solidFill>
                <a:latin typeface="メイリオ" panose="020B0604030504040204" pitchFamily="50" charset="-128"/>
                <a:ea typeface="メイリオ" panose="020B0604030504040204" pitchFamily="50" charset="-128"/>
              </a:endParaRPr>
            </a:p>
          </p:txBody>
        </p:sp>
      </p:grpSp>
      <p:grpSp>
        <p:nvGrpSpPr>
          <p:cNvPr id="16" name="グループ化 15">
            <a:extLst>
              <a:ext uri="{FF2B5EF4-FFF2-40B4-BE49-F238E27FC236}">
                <a16:creationId xmlns:a16="http://schemas.microsoft.com/office/drawing/2014/main" id="{54066A6A-ED77-CC49-8E90-016D2BD10D18}"/>
              </a:ext>
            </a:extLst>
          </p:cNvPr>
          <p:cNvGrpSpPr/>
          <p:nvPr/>
        </p:nvGrpSpPr>
        <p:grpSpPr>
          <a:xfrm>
            <a:off x="263228" y="2238094"/>
            <a:ext cx="8890431" cy="1461178"/>
            <a:chOff x="149021" y="2480229"/>
            <a:chExt cx="8890431" cy="1564434"/>
          </a:xfrm>
        </p:grpSpPr>
        <p:sp>
          <p:nvSpPr>
            <p:cNvPr id="17" name="四角形: 角を丸くする 13">
              <a:extLst>
                <a:ext uri="{FF2B5EF4-FFF2-40B4-BE49-F238E27FC236}">
                  <a16:creationId xmlns:a16="http://schemas.microsoft.com/office/drawing/2014/main" id="{3F6FB5D0-BF5A-7645-9634-011782CCE0C1}"/>
                </a:ext>
              </a:extLst>
            </p:cNvPr>
            <p:cNvSpPr/>
            <p:nvPr/>
          </p:nvSpPr>
          <p:spPr>
            <a:xfrm>
              <a:off x="3750963" y="2918433"/>
              <a:ext cx="2898374" cy="639830"/>
            </a:xfrm>
            <a:prstGeom prst="roundRect">
              <a:avLst>
                <a:gd name="adj" fmla="val 0"/>
              </a:avLst>
            </a:prstGeom>
            <a:solidFill>
              <a:srgbClr val="9D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solidFill>
                    <a:srgbClr val="404040"/>
                  </a:solidFill>
                  <a:latin typeface="メイリオ" panose="020B0604030504040204" pitchFamily="50" charset="-128"/>
                  <a:ea typeface="メイリオ" panose="020B0604030504040204" pitchFamily="50" charset="-128"/>
                </a:rPr>
                <a:t>避難先</a:t>
              </a:r>
            </a:p>
          </p:txBody>
        </p:sp>
        <p:sp>
          <p:nvSpPr>
            <p:cNvPr id="18" name="正方形/長方形 17">
              <a:extLst>
                <a:ext uri="{FF2B5EF4-FFF2-40B4-BE49-F238E27FC236}">
                  <a16:creationId xmlns:a16="http://schemas.microsoft.com/office/drawing/2014/main" id="{DB6866A0-D8A5-4E49-9D4B-773B8A7F4B45}"/>
                </a:ext>
              </a:extLst>
            </p:cNvPr>
            <p:cNvSpPr/>
            <p:nvPr/>
          </p:nvSpPr>
          <p:spPr>
            <a:xfrm>
              <a:off x="149021" y="2480229"/>
              <a:ext cx="8653026" cy="1564434"/>
            </a:xfrm>
            <a:prstGeom prst="rect">
              <a:avLst/>
            </a:prstGeom>
            <a:noFill/>
            <a:ln w="38100">
              <a:solidFill>
                <a:srgbClr val="9DBF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8BEAF7F2-E631-494A-8BA6-54837C785C23}"/>
                </a:ext>
              </a:extLst>
            </p:cNvPr>
            <p:cNvSpPr txBox="1"/>
            <p:nvPr/>
          </p:nvSpPr>
          <p:spPr>
            <a:xfrm>
              <a:off x="6393858" y="3045617"/>
              <a:ext cx="2645594" cy="477813"/>
            </a:xfrm>
            <a:prstGeom prst="rect">
              <a:avLst/>
            </a:prstGeom>
            <a:noFill/>
          </p:spPr>
          <p:txBody>
            <a:bodyPr wrap="square" rtlCol="0">
              <a:spAutoFit/>
            </a:bodyPr>
            <a:lstStyle/>
            <a:p>
              <a:pPr algn="ctr">
                <a:lnSpc>
                  <a:spcPct val="120000"/>
                </a:lnSpc>
              </a:pPr>
              <a:r>
                <a:rPr lang="ja-JP" altLang="en-US" sz="2000" b="1">
                  <a:solidFill>
                    <a:srgbClr val="FF3264"/>
                  </a:solidFill>
                  <a:latin typeface="メイリオ" panose="020B0604030504040204" pitchFamily="50" charset="-128"/>
                  <a:ea typeface="メイリオ" panose="020B0604030504040204" pitchFamily="50" charset="-128"/>
                </a:rPr>
                <a:t>どこへ</a:t>
              </a:r>
              <a:endParaRPr lang="en-US" altLang="ja-JP" sz="2000" b="1" dirty="0">
                <a:solidFill>
                  <a:srgbClr val="FF3264"/>
                </a:solidFill>
                <a:latin typeface="メイリオ" panose="020B0604030504040204" pitchFamily="50" charset="-128"/>
                <a:ea typeface="メイリオ" panose="020B0604030504040204" pitchFamily="50" charset="-128"/>
              </a:endParaRPr>
            </a:p>
          </p:txBody>
        </p:sp>
      </p:grpSp>
      <p:grpSp>
        <p:nvGrpSpPr>
          <p:cNvPr id="20" name="グループ化 19">
            <a:extLst>
              <a:ext uri="{FF2B5EF4-FFF2-40B4-BE49-F238E27FC236}">
                <a16:creationId xmlns:a16="http://schemas.microsoft.com/office/drawing/2014/main" id="{3E931059-0176-D24C-8C3E-55973AC3DEA1}"/>
              </a:ext>
            </a:extLst>
          </p:cNvPr>
          <p:cNvGrpSpPr/>
          <p:nvPr/>
        </p:nvGrpSpPr>
        <p:grpSpPr>
          <a:xfrm>
            <a:off x="263229" y="3734346"/>
            <a:ext cx="8899003" cy="694986"/>
            <a:chOff x="149022" y="3791602"/>
            <a:chExt cx="8899003" cy="615108"/>
          </a:xfrm>
        </p:grpSpPr>
        <p:sp>
          <p:nvSpPr>
            <p:cNvPr id="21" name="四角形: 角を丸くする 14">
              <a:extLst>
                <a:ext uri="{FF2B5EF4-FFF2-40B4-BE49-F238E27FC236}">
                  <a16:creationId xmlns:a16="http://schemas.microsoft.com/office/drawing/2014/main" id="{3D0D1F61-8F65-5A48-9620-C39947722A87}"/>
                </a:ext>
              </a:extLst>
            </p:cNvPr>
            <p:cNvSpPr/>
            <p:nvPr/>
          </p:nvSpPr>
          <p:spPr>
            <a:xfrm>
              <a:off x="3730605" y="3835588"/>
              <a:ext cx="2898374" cy="528918"/>
            </a:xfrm>
            <a:prstGeom prst="roundRect">
              <a:avLst>
                <a:gd name="adj" fmla="val 0"/>
              </a:avLst>
            </a:prstGeom>
            <a:solidFill>
              <a:srgbClr val="629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2000" b="1">
                  <a:solidFill>
                    <a:schemeClr val="tx1"/>
                  </a:solidFill>
                  <a:latin typeface="メイリオ" panose="020B0604030504040204" pitchFamily="50" charset="-128"/>
                  <a:ea typeface="メイリオ" panose="020B0604030504040204" pitchFamily="50" charset="-128"/>
                </a:rPr>
                <a:t>避難行動</a:t>
              </a:r>
            </a:p>
          </p:txBody>
        </p:sp>
        <p:sp>
          <p:nvSpPr>
            <p:cNvPr id="22" name="正方形/長方形 21">
              <a:extLst>
                <a:ext uri="{FF2B5EF4-FFF2-40B4-BE49-F238E27FC236}">
                  <a16:creationId xmlns:a16="http://schemas.microsoft.com/office/drawing/2014/main" id="{575A0911-3B3A-454D-8560-DE7711F7BD30}"/>
                </a:ext>
              </a:extLst>
            </p:cNvPr>
            <p:cNvSpPr/>
            <p:nvPr/>
          </p:nvSpPr>
          <p:spPr>
            <a:xfrm>
              <a:off x="149022" y="3791602"/>
              <a:ext cx="8653026" cy="615108"/>
            </a:xfrm>
            <a:prstGeom prst="rect">
              <a:avLst/>
            </a:prstGeom>
            <a:noFill/>
            <a:ln w="38100">
              <a:solidFill>
                <a:srgbClr val="6293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089B26E2-A42E-6341-ABBE-0233EDA9B326}"/>
                </a:ext>
              </a:extLst>
            </p:cNvPr>
            <p:cNvSpPr txBox="1"/>
            <p:nvPr/>
          </p:nvSpPr>
          <p:spPr>
            <a:xfrm>
              <a:off x="6402431" y="3866055"/>
              <a:ext cx="2645594" cy="394983"/>
            </a:xfrm>
            <a:prstGeom prst="rect">
              <a:avLst/>
            </a:prstGeom>
            <a:noFill/>
          </p:spPr>
          <p:txBody>
            <a:bodyPr wrap="square" rtlCol="0">
              <a:spAutoFit/>
            </a:bodyPr>
            <a:lstStyle/>
            <a:p>
              <a:pPr algn="ctr">
                <a:lnSpc>
                  <a:spcPct val="120000"/>
                </a:lnSpc>
              </a:pPr>
              <a:r>
                <a:rPr lang="ja-JP" altLang="en-US" sz="2000" b="1">
                  <a:solidFill>
                    <a:srgbClr val="FF3264"/>
                  </a:solidFill>
                  <a:latin typeface="メイリオ" panose="020B0604030504040204" pitchFamily="50" charset="-128"/>
                  <a:ea typeface="メイリオ" panose="020B0604030504040204" pitchFamily="50" charset="-128"/>
                </a:rPr>
                <a:t>どのように</a:t>
              </a:r>
              <a:endParaRPr lang="en-US" altLang="ja-JP" sz="2000" b="1" dirty="0">
                <a:solidFill>
                  <a:srgbClr val="FF3264"/>
                </a:solidFill>
                <a:latin typeface="メイリオ" panose="020B0604030504040204" pitchFamily="50" charset="-128"/>
                <a:ea typeface="メイリオ" panose="020B0604030504040204" pitchFamily="50" charset="-128"/>
              </a:endParaRPr>
            </a:p>
          </p:txBody>
        </p:sp>
      </p:grpSp>
      <p:grpSp>
        <p:nvGrpSpPr>
          <p:cNvPr id="24" name="グループ化 23">
            <a:extLst>
              <a:ext uri="{FF2B5EF4-FFF2-40B4-BE49-F238E27FC236}">
                <a16:creationId xmlns:a16="http://schemas.microsoft.com/office/drawing/2014/main" id="{11AC91E4-34F0-924C-8D5A-3AFC3D2223C5}"/>
              </a:ext>
            </a:extLst>
          </p:cNvPr>
          <p:cNvGrpSpPr/>
          <p:nvPr/>
        </p:nvGrpSpPr>
        <p:grpSpPr>
          <a:xfrm>
            <a:off x="263228" y="4464048"/>
            <a:ext cx="8912259" cy="1381611"/>
            <a:chOff x="149021" y="4404357"/>
            <a:chExt cx="8912259" cy="1381611"/>
          </a:xfrm>
        </p:grpSpPr>
        <p:sp>
          <p:nvSpPr>
            <p:cNvPr id="25" name="四角形: 角を丸くする 15">
              <a:extLst>
                <a:ext uri="{FF2B5EF4-FFF2-40B4-BE49-F238E27FC236}">
                  <a16:creationId xmlns:a16="http://schemas.microsoft.com/office/drawing/2014/main" id="{DB7D676D-BA23-C543-AEB6-25B6E2F3C5BE}"/>
                </a:ext>
              </a:extLst>
            </p:cNvPr>
            <p:cNvSpPr/>
            <p:nvPr/>
          </p:nvSpPr>
          <p:spPr>
            <a:xfrm>
              <a:off x="3719514" y="4746386"/>
              <a:ext cx="2898374" cy="598569"/>
            </a:xfrm>
            <a:prstGeom prst="roundRect">
              <a:avLst>
                <a:gd name="adj" fmla="val 0"/>
              </a:avLst>
            </a:prstGeom>
            <a:solidFill>
              <a:srgbClr val="3A80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2000" b="1">
                  <a:solidFill>
                    <a:schemeClr val="tx1"/>
                  </a:solidFill>
                  <a:latin typeface="メイリオ" panose="020B0604030504040204" pitchFamily="50" charset="-128"/>
                  <a:ea typeface="メイリオ" panose="020B0604030504040204" pitchFamily="50" charset="-128"/>
                </a:rPr>
                <a:t>いつ避難するか</a:t>
              </a:r>
              <a:endParaRPr kumimoji="1" lang="ja-JP" altLang="en-US" sz="2000" b="1">
                <a:solidFill>
                  <a:schemeClr val="tx1"/>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17AB4DC5-E3FA-384D-BB93-7543583DDBA7}"/>
                </a:ext>
              </a:extLst>
            </p:cNvPr>
            <p:cNvSpPr/>
            <p:nvPr/>
          </p:nvSpPr>
          <p:spPr>
            <a:xfrm>
              <a:off x="149021" y="4404357"/>
              <a:ext cx="8653417" cy="1381611"/>
            </a:xfrm>
            <a:prstGeom prst="rect">
              <a:avLst/>
            </a:prstGeom>
            <a:noFill/>
            <a:ln w="38100">
              <a:solidFill>
                <a:srgbClr val="3A8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D23C061C-6EF7-5743-8BAE-A8A0A64FCF64}"/>
                </a:ext>
              </a:extLst>
            </p:cNvPr>
            <p:cNvSpPr txBox="1"/>
            <p:nvPr/>
          </p:nvSpPr>
          <p:spPr>
            <a:xfrm>
              <a:off x="6415686" y="4861574"/>
              <a:ext cx="2645594" cy="446276"/>
            </a:xfrm>
            <a:prstGeom prst="rect">
              <a:avLst/>
            </a:prstGeom>
            <a:noFill/>
          </p:spPr>
          <p:txBody>
            <a:bodyPr wrap="square" rtlCol="0">
              <a:spAutoFit/>
            </a:bodyPr>
            <a:lstStyle/>
            <a:p>
              <a:pPr algn="ctr">
                <a:lnSpc>
                  <a:spcPct val="120000"/>
                </a:lnSpc>
              </a:pPr>
              <a:r>
                <a:rPr lang="ja-JP" altLang="en-US" sz="2000" b="1">
                  <a:solidFill>
                    <a:srgbClr val="FF3264"/>
                  </a:solidFill>
                  <a:latin typeface="メイリオ" panose="020B0604030504040204" pitchFamily="50" charset="-128"/>
                  <a:ea typeface="メイリオ" panose="020B0604030504040204" pitchFamily="50" charset="-128"/>
                </a:rPr>
                <a:t>いつ</a:t>
              </a:r>
              <a:endParaRPr lang="en-US" altLang="ja-JP" sz="2000" b="1" dirty="0">
                <a:solidFill>
                  <a:srgbClr val="FF3264"/>
                </a:solidFill>
                <a:latin typeface="メイリオ" panose="020B0604030504040204" pitchFamily="50" charset="-128"/>
                <a:ea typeface="メイリオ" panose="020B0604030504040204" pitchFamily="50" charset="-128"/>
              </a:endParaRPr>
            </a:p>
          </p:txBody>
        </p:sp>
      </p:grpSp>
      <p:sp>
        <p:nvSpPr>
          <p:cNvPr id="33" name="テキスト ボックス 32">
            <a:extLst>
              <a:ext uri="{FF2B5EF4-FFF2-40B4-BE49-F238E27FC236}">
                <a16:creationId xmlns:a16="http://schemas.microsoft.com/office/drawing/2014/main" id="{7BF0EE77-0895-0142-ADA9-16FB70E475D4}"/>
              </a:ext>
            </a:extLst>
          </p:cNvPr>
          <p:cNvSpPr txBox="1"/>
          <p:nvPr/>
        </p:nvSpPr>
        <p:spPr>
          <a:xfrm>
            <a:off x="4682641" y="1423939"/>
            <a:ext cx="445635" cy="146194"/>
          </a:xfrm>
          <a:prstGeom prst="rect">
            <a:avLst/>
          </a:prstGeom>
          <a:noFill/>
        </p:spPr>
        <p:txBody>
          <a:bodyPr wrap="non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さい がい</a:t>
            </a:r>
          </a:p>
        </p:txBody>
      </p:sp>
      <p:sp>
        <p:nvSpPr>
          <p:cNvPr id="34" name="テキスト ボックス 33">
            <a:extLst>
              <a:ext uri="{FF2B5EF4-FFF2-40B4-BE49-F238E27FC236}">
                <a16:creationId xmlns:a16="http://schemas.microsoft.com/office/drawing/2014/main" id="{72ACE4D4-5137-FC47-8FDA-08C4C79C669F}"/>
              </a:ext>
            </a:extLst>
          </p:cNvPr>
          <p:cNvSpPr txBox="1"/>
          <p:nvPr/>
        </p:nvSpPr>
        <p:spPr>
          <a:xfrm>
            <a:off x="5020011" y="2701912"/>
            <a:ext cx="654025" cy="146194"/>
          </a:xfrm>
          <a:prstGeom prst="rect">
            <a:avLst/>
          </a:prstGeom>
          <a:noFill/>
        </p:spPr>
        <p:txBody>
          <a:bodyPr wrap="none" lIns="0" tIns="0" rIns="0" bIns="0" rtlCol="0">
            <a:spAutoFit/>
          </a:bodyPr>
          <a:lstStyle/>
          <a:p>
            <a:pPr>
              <a:lnSpc>
                <a:spcPts val="1200"/>
              </a:lnSpc>
            </a:pPr>
            <a:r>
              <a:rPr lang="ja-JP" altLang="en-US" sz="800" dirty="0">
                <a:solidFill>
                  <a:srgbClr val="404040"/>
                </a:solidFill>
                <a:latin typeface="メイリオ" panose="020B0604030504040204" pitchFamily="50" charset="-128"/>
                <a:ea typeface="メイリオ" panose="020B0604030504040204" pitchFamily="50" charset="-128"/>
              </a:rPr>
              <a:t>ひ  なん  さき</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3F3996B0-95AF-5747-AABC-6FD6F8DE359B}"/>
              </a:ext>
            </a:extLst>
          </p:cNvPr>
          <p:cNvSpPr txBox="1"/>
          <p:nvPr/>
        </p:nvSpPr>
        <p:spPr>
          <a:xfrm>
            <a:off x="4887512" y="3854070"/>
            <a:ext cx="894476"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ひ  なん  こう どう</a:t>
            </a:r>
            <a:endParaRPr kumimoji="1" lang="ja-JP" altLang="en-US" sz="800" dirty="0">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DECDB5C7-98DF-DF4A-87BD-AA6E1CBE324E}"/>
              </a:ext>
            </a:extLst>
          </p:cNvPr>
          <p:cNvSpPr txBox="1"/>
          <p:nvPr/>
        </p:nvSpPr>
        <p:spPr>
          <a:xfrm>
            <a:off x="5003389" y="4863148"/>
            <a:ext cx="378309" cy="146194"/>
          </a:xfrm>
          <a:prstGeom prst="rect">
            <a:avLst/>
          </a:prstGeom>
          <a:noFill/>
        </p:spPr>
        <p:txBody>
          <a:bodyPr wrap="none" lIns="0" tIns="0" rIns="0" bIns="0" rtlCol="0">
            <a:spAutoFit/>
          </a:bodyPr>
          <a:lstStyle/>
          <a:p>
            <a:pPr>
              <a:lnSpc>
                <a:spcPts val="1200"/>
              </a:lnSpc>
            </a:pPr>
            <a:r>
              <a:rPr lang="ja-JP" altLang="en-US" sz="800" dirty="0">
                <a:latin typeface="メイリオ" panose="020B0604030504040204" pitchFamily="50" charset="-128"/>
                <a:ea typeface="メイリオ" panose="020B0604030504040204" pitchFamily="50" charset="-128"/>
              </a:rPr>
              <a:t>ひ  なん</a:t>
            </a:r>
            <a:endParaRPr kumimoji="1" lang="ja-JP" altLang="en-US" sz="800" dirty="0">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0B476D59-AF6A-6140-B166-58E8BDF5F99B}"/>
              </a:ext>
            </a:extLst>
          </p:cNvPr>
          <p:cNvSpPr txBox="1"/>
          <p:nvPr/>
        </p:nvSpPr>
        <p:spPr>
          <a:xfrm>
            <a:off x="5458803" y="6169078"/>
            <a:ext cx="500137" cy="153888"/>
          </a:xfrm>
          <a:prstGeom prst="rect">
            <a:avLst/>
          </a:prstGeom>
          <a:noFill/>
        </p:spPr>
        <p:txBody>
          <a:bodyPr wrap="none" lIns="0" tIns="0" rIns="0" bIns="0" rtlCol="0">
            <a:spAutoFit/>
          </a:bodyPr>
          <a:lstStyle/>
          <a:p>
            <a:pPr>
              <a:lnSpc>
                <a:spcPts val="1200"/>
              </a:lnSpc>
            </a:pPr>
            <a:r>
              <a:rPr lang="ja-JP" altLang="en-US" sz="900" dirty="0">
                <a:solidFill>
                  <a:srgbClr val="FF3264"/>
                </a:solidFill>
                <a:latin typeface="メイリオ" panose="020B0604030504040204" pitchFamily="50" charset="-128"/>
                <a:ea typeface="メイリオ" panose="020B0604030504040204" pitchFamily="50" charset="-128"/>
              </a:rPr>
              <a:t>ひ    なん</a:t>
            </a:r>
            <a:endParaRPr kumimoji="1" lang="ja-JP" altLang="en-US" sz="900" dirty="0">
              <a:solidFill>
                <a:srgbClr val="FF3264"/>
              </a:solidFill>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91B8A38C-0943-F14E-8831-ABAC38357C70}"/>
              </a:ext>
            </a:extLst>
          </p:cNvPr>
          <p:cNvSpPr txBox="1"/>
          <p:nvPr/>
        </p:nvSpPr>
        <p:spPr>
          <a:xfrm>
            <a:off x="3441203" y="6289063"/>
            <a:ext cx="3570208" cy="461665"/>
          </a:xfrm>
          <a:prstGeom prst="rect">
            <a:avLst/>
          </a:prstGeom>
          <a:noFill/>
        </p:spPr>
        <p:txBody>
          <a:bodyPr wrap="none" rtlCol="0">
            <a:spAutoFit/>
          </a:bodyPr>
          <a:lstStyle/>
          <a:p>
            <a:pPr algn="ctr"/>
            <a:r>
              <a:rPr kumimoji="1" lang="ja-JP" altLang="en-US" sz="2400" b="1">
                <a:solidFill>
                  <a:srgbClr val="FF3264"/>
                </a:solidFill>
              </a:rPr>
              <a:t>いつ、どこへ避難するか</a:t>
            </a:r>
          </a:p>
        </p:txBody>
      </p:sp>
    </p:spTree>
    <p:extLst>
      <p:ext uri="{BB962C8B-B14F-4D97-AF65-F5344CB8AC3E}">
        <p14:creationId xmlns:p14="http://schemas.microsoft.com/office/powerpoint/2010/main" val="2623131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1749CC-2F37-47FC-B427-81BFED8F8D9A}"/>
              </a:ext>
            </a:extLst>
          </p:cNvPr>
          <p:cNvSpPr>
            <a:spLocks noGrp="1"/>
          </p:cNvSpPr>
          <p:nvPr>
            <p:ph type="body" sz="quarter" idx="10"/>
          </p:nvPr>
        </p:nvSpPr>
        <p:spPr>
          <a:xfrm>
            <a:off x="1590357" y="343145"/>
            <a:ext cx="5963285" cy="629920"/>
          </a:xfrm>
        </p:spPr>
        <p:txBody>
          <a:bodyPr/>
          <a:lstStyle/>
          <a:p>
            <a:r>
              <a:rPr kumimoji="1" lang="ja-JP" altLang="en-US" dirty="0">
                <a:solidFill>
                  <a:srgbClr val="404040"/>
                </a:solidFill>
              </a:rPr>
              <a:t>あなたの「避難」</a:t>
            </a:r>
          </a:p>
        </p:txBody>
      </p:sp>
      <p:sp>
        <p:nvSpPr>
          <p:cNvPr id="5" name="縦書きテキスト プレースホルダー 4">
            <a:extLst>
              <a:ext uri="{FF2B5EF4-FFF2-40B4-BE49-F238E27FC236}">
                <a16:creationId xmlns:a16="http://schemas.microsoft.com/office/drawing/2014/main" id="{EBECFBEE-B67F-4BFC-ABF3-F83592A008CB}"/>
              </a:ext>
            </a:extLst>
          </p:cNvPr>
          <p:cNvSpPr>
            <a:spLocks noGrp="1"/>
          </p:cNvSpPr>
          <p:nvPr>
            <p:ph type="body" orient="vert" sz="quarter" idx="13"/>
          </p:nvPr>
        </p:nvSpPr>
        <p:spPr>
          <a:xfrm>
            <a:off x="211393" y="2085262"/>
            <a:ext cx="1277941" cy="503078"/>
          </a:xfrm>
        </p:spPr>
        <p:txBody>
          <a:bodyPr vert="horz"/>
          <a:lstStyle/>
          <a:p>
            <a:r>
              <a:rPr kumimoji="1" lang="ja-JP" altLang="en-US" dirty="0"/>
              <a:t>まとめ</a:t>
            </a:r>
          </a:p>
        </p:txBody>
      </p:sp>
      <p:sp>
        <p:nvSpPr>
          <p:cNvPr id="6" name="テキスト プレースホルダー 5">
            <a:extLst>
              <a:ext uri="{FF2B5EF4-FFF2-40B4-BE49-F238E27FC236}">
                <a16:creationId xmlns:a16="http://schemas.microsoft.com/office/drawing/2014/main" id="{B82777A7-F0A4-4D14-9D5F-118552A4351C}"/>
              </a:ext>
            </a:extLst>
          </p:cNvPr>
          <p:cNvSpPr>
            <a:spLocks noGrp="1"/>
          </p:cNvSpPr>
          <p:nvPr>
            <p:ph type="body" sz="quarter" idx="14"/>
          </p:nvPr>
        </p:nvSpPr>
        <p:spPr/>
        <p:txBody>
          <a:bodyPr/>
          <a:lstStyle/>
          <a:p>
            <a:endParaRPr kumimoji="1" lang="ja-JP" altLang="en-US"/>
          </a:p>
        </p:txBody>
      </p:sp>
      <p:sp>
        <p:nvSpPr>
          <p:cNvPr id="7" name="テキスト プレースホルダー 3">
            <a:extLst>
              <a:ext uri="{FF2B5EF4-FFF2-40B4-BE49-F238E27FC236}">
                <a16:creationId xmlns:a16="http://schemas.microsoft.com/office/drawing/2014/main" id="{F6E97F36-468E-384B-87D6-B12E36EFDE43}"/>
              </a:ext>
            </a:extLst>
          </p:cNvPr>
          <p:cNvSpPr>
            <a:spLocks noGrp="1"/>
          </p:cNvSpPr>
          <p:nvPr>
            <p:ph type="body" sz="quarter" idx="12"/>
          </p:nvPr>
        </p:nvSpPr>
        <p:spPr>
          <a:xfrm>
            <a:off x="1825552" y="2511032"/>
            <a:ext cx="6732740" cy="1316283"/>
          </a:xfrm>
        </p:spPr>
        <p:txBody>
          <a:bodyPr/>
          <a:lstStyle/>
          <a:p>
            <a:pPr algn="l">
              <a:lnSpc>
                <a:spcPct val="100000"/>
              </a:lnSpc>
              <a:spcBef>
                <a:spcPts val="600"/>
              </a:spcBef>
              <a:spcAft>
                <a:spcPts val="400"/>
              </a:spcAft>
            </a:pPr>
            <a:r>
              <a:rPr kumimoji="1" lang="ja-JP" altLang="en-US" sz="2400">
                <a:solidFill>
                  <a:srgbClr val="404040"/>
                </a:solidFill>
              </a:rPr>
              <a:t>○「自らの命は自らが守る」という意識を持ち、</a:t>
            </a:r>
            <a:endParaRPr kumimoji="1" lang="en-US" altLang="ja-JP" sz="2400" dirty="0">
              <a:solidFill>
                <a:srgbClr val="404040"/>
              </a:solidFill>
            </a:endParaRPr>
          </a:p>
          <a:p>
            <a:pPr algn="l">
              <a:lnSpc>
                <a:spcPct val="100000"/>
              </a:lnSpc>
              <a:spcBef>
                <a:spcPts val="600"/>
              </a:spcBef>
              <a:spcAft>
                <a:spcPts val="400"/>
              </a:spcAft>
            </a:pPr>
            <a:r>
              <a:rPr kumimoji="1" lang="ja-JP" altLang="en-US" sz="2400">
                <a:solidFill>
                  <a:srgbClr val="404040"/>
                </a:solidFill>
              </a:rPr>
              <a:t>　</a:t>
            </a:r>
            <a:r>
              <a:rPr kumimoji="1" lang="en-US" altLang="ja-JP" sz="2400" dirty="0">
                <a:solidFill>
                  <a:srgbClr val="404040"/>
                </a:solidFill>
              </a:rPr>
              <a:t> </a:t>
            </a:r>
            <a:r>
              <a:rPr kumimoji="1" lang="ja-JP" altLang="en-US" sz="2400">
                <a:solidFill>
                  <a:srgbClr val="404040"/>
                </a:solidFill>
              </a:rPr>
              <a:t>自らの判断で避難行動をとる！</a:t>
            </a:r>
            <a:endParaRPr kumimoji="1" lang="ja-JP" altLang="en-US" sz="2400" b="1">
              <a:solidFill>
                <a:srgbClr val="404040"/>
              </a:solidFill>
            </a:endParaRPr>
          </a:p>
        </p:txBody>
      </p:sp>
      <p:sp>
        <p:nvSpPr>
          <p:cNvPr id="8" name="テキスト プレースホルダー 3">
            <a:extLst>
              <a:ext uri="{FF2B5EF4-FFF2-40B4-BE49-F238E27FC236}">
                <a16:creationId xmlns:a16="http://schemas.microsoft.com/office/drawing/2014/main" id="{3D0704CE-2DCB-D245-8FD3-C734F268A7EF}"/>
              </a:ext>
            </a:extLst>
          </p:cNvPr>
          <p:cNvSpPr txBox="1">
            <a:spLocks/>
          </p:cNvSpPr>
          <p:nvPr/>
        </p:nvSpPr>
        <p:spPr>
          <a:xfrm>
            <a:off x="1825551" y="3626876"/>
            <a:ext cx="6566421" cy="1225202"/>
          </a:xfrm>
          <a:prstGeom prst="rect">
            <a:avLst/>
          </a:prstGeom>
        </p:spPr>
        <p:txBody>
          <a:bodyPr/>
          <a:lstStyle>
            <a:lvl1pPr marL="0" indent="0" algn="ctr" defTabSz="914400" rtl="0" eaLnBrk="1" latinLnBrk="0" hangingPunct="1">
              <a:lnSpc>
                <a:spcPct val="110000"/>
              </a:lnSpc>
              <a:spcBef>
                <a:spcPts val="1000"/>
              </a:spcBef>
              <a:spcAft>
                <a:spcPts val="800"/>
              </a:spcAft>
              <a:buFontTx/>
              <a:buNone/>
              <a:defRPr sz="2800" b="0" i="0" kern="1200">
                <a:solidFill>
                  <a:schemeClr val="bg1"/>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2pPr>
            <a:lvl3pPr marL="9144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3pPr>
            <a:lvl4pPr marL="13716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4pPr>
            <a:lvl5pPr marL="1828800" indent="0" algn="ctr" defTabSz="914400" rtl="0" eaLnBrk="1" latinLnBrk="0" hangingPunct="1">
              <a:lnSpc>
                <a:spcPct val="110000"/>
              </a:lnSpc>
              <a:spcBef>
                <a:spcPts val="500"/>
              </a:spcBef>
              <a:spcAft>
                <a:spcPts val="800"/>
              </a:spcAft>
              <a:buFontTx/>
              <a:buNone/>
              <a:defRPr sz="2800" b="1" i="0" kern="1200">
                <a:solidFill>
                  <a:schemeClr val="bg1">
                    <a:alpha val="60000"/>
                  </a:schemeClr>
                </a:solidFill>
                <a:latin typeface="BIZ UDGothic" panose="020B0400000000000000" pitchFamily="49" charset="-128"/>
                <a:ea typeface="BIZ UDGothic" panose="020B0400000000000000"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spcBef>
                <a:spcPts val="600"/>
              </a:spcBef>
              <a:spcAft>
                <a:spcPts val="400"/>
              </a:spcAft>
            </a:pPr>
            <a:r>
              <a:rPr kumimoji="1" lang="ja-JP" altLang="en-US" sz="2400" b="1" dirty="0">
                <a:solidFill>
                  <a:srgbClr val="404040"/>
                </a:solidFill>
              </a:rPr>
              <a:t>○「災害リスク」と「とるべき避難行動」を</a:t>
            </a:r>
            <a:endParaRPr kumimoji="1" lang="en-US" altLang="ja-JP" sz="2400" b="1" dirty="0">
              <a:solidFill>
                <a:srgbClr val="404040"/>
              </a:solidFill>
            </a:endParaRPr>
          </a:p>
          <a:p>
            <a:pPr algn="l">
              <a:lnSpc>
                <a:spcPct val="100000"/>
              </a:lnSpc>
              <a:spcBef>
                <a:spcPts val="600"/>
              </a:spcBef>
              <a:spcAft>
                <a:spcPts val="400"/>
              </a:spcAft>
            </a:pPr>
            <a:r>
              <a:rPr kumimoji="1" lang="ja-JP" altLang="en-US" sz="2400" b="1" dirty="0">
                <a:solidFill>
                  <a:srgbClr val="404040"/>
                </a:solidFill>
              </a:rPr>
              <a:t>　</a:t>
            </a:r>
            <a:r>
              <a:rPr kumimoji="1" lang="en-US" altLang="ja-JP" sz="2400" b="1" dirty="0">
                <a:solidFill>
                  <a:srgbClr val="404040"/>
                </a:solidFill>
              </a:rPr>
              <a:t> </a:t>
            </a:r>
            <a:r>
              <a:rPr kumimoji="1" lang="ja-JP" altLang="en-US" sz="2400" b="1" dirty="0">
                <a:solidFill>
                  <a:srgbClr val="404040"/>
                </a:solidFill>
              </a:rPr>
              <a:t>日ごろから確認！</a:t>
            </a:r>
          </a:p>
        </p:txBody>
      </p:sp>
      <p:sp>
        <p:nvSpPr>
          <p:cNvPr id="10" name="テキスト ボックス 9">
            <a:extLst>
              <a:ext uri="{FF2B5EF4-FFF2-40B4-BE49-F238E27FC236}">
                <a16:creationId xmlns:a16="http://schemas.microsoft.com/office/drawing/2014/main" id="{8A402807-1CEC-094B-9BC8-F07D15AC6B47}"/>
              </a:ext>
            </a:extLst>
          </p:cNvPr>
          <p:cNvSpPr txBox="1"/>
          <p:nvPr/>
        </p:nvSpPr>
        <p:spPr>
          <a:xfrm>
            <a:off x="2427456" y="2372895"/>
            <a:ext cx="492443"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みずか</a:t>
            </a:r>
          </a:p>
        </p:txBody>
      </p:sp>
      <p:sp>
        <p:nvSpPr>
          <p:cNvPr id="13" name="テキスト ボックス 12">
            <a:extLst>
              <a:ext uri="{FF2B5EF4-FFF2-40B4-BE49-F238E27FC236}">
                <a16:creationId xmlns:a16="http://schemas.microsoft.com/office/drawing/2014/main" id="{433C4991-0715-5F4D-98C8-082EAB1D0F20}"/>
              </a:ext>
            </a:extLst>
          </p:cNvPr>
          <p:cNvSpPr txBox="1"/>
          <p:nvPr/>
        </p:nvSpPr>
        <p:spPr>
          <a:xfrm>
            <a:off x="2231373" y="2872507"/>
            <a:ext cx="49244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みずか</a:t>
            </a:r>
          </a:p>
        </p:txBody>
      </p:sp>
      <p:sp>
        <p:nvSpPr>
          <p:cNvPr id="15" name="テキスト ボックス 14">
            <a:extLst>
              <a:ext uri="{FF2B5EF4-FFF2-40B4-BE49-F238E27FC236}">
                <a16:creationId xmlns:a16="http://schemas.microsoft.com/office/drawing/2014/main" id="{0F5EF578-6634-D542-9A01-EA3CA329CD0C}"/>
              </a:ext>
            </a:extLst>
          </p:cNvPr>
          <p:cNvSpPr txBox="1"/>
          <p:nvPr/>
        </p:nvSpPr>
        <p:spPr>
          <a:xfrm>
            <a:off x="6201963" y="3490733"/>
            <a:ext cx="1220206"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こう  どう</a:t>
            </a:r>
          </a:p>
        </p:txBody>
      </p:sp>
      <p:sp>
        <p:nvSpPr>
          <p:cNvPr id="16" name="テキスト ボックス 15">
            <a:extLst>
              <a:ext uri="{FF2B5EF4-FFF2-40B4-BE49-F238E27FC236}">
                <a16:creationId xmlns:a16="http://schemas.microsoft.com/office/drawing/2014/main" id="{D381FECC-0F44-D14F-A915-24CA818E9643}"/>
              </a:ext>
            </a:extLst>
          </p:cNvPr>
          <p:cNvSpPr txBox="1"/>
          <p:nvPr/>
        </p:nvSpPr>
        <p:spPr>
          <a:xfrm>
            <a:off x="2339576" y="3998733"/>
            <a:ext cx="28725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a:t>
            </a:r>
          </a:p>
        </p:txBody>
      </p:sp>
      <p:sp>
        <p:nvSpPr>
          <p:cNvPr id="17" name="テキスト ボックス 16">
            <a:extLst>
              <a:ext uri="{FF2B5EF4-FFF2-40B4-BE49-F238E27FC236}">
                <a16:creationId xmlns:a16="http://schemas.microsoft.com/office/drawing/2014/main" id="{15F2DCD1-0857-AA41-A024-ADBD1FAEA6FC}"/>
              </a:ext>
            </a:extLst>
          </p:cNvPr>
          <p:cNvSpPr txBox="1"/>
          <p:nvPr/>
        </p:nvSpPr>
        <p:spPr>
          <a:xfrm>
            <a:off x="3835982" y="3998733"/>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かく  にん</a:t>
            </a:r>
          </a:p>
        </p:txBody>
      </p:sp>
      <p:sp>
        <p:nvSpPr>
          <p:cNvPr id="22" name="テキスト ボックス 21">
            <a:extLst>
              <a:ext uri="{FF2B5EF4-FFF2-40B4-BE49-F238E27FC236}">
                <a16:creationId xmlns:a16="http://schemas.microsoft.com/office/drawing/2014/main" id="{2D906E0E-7012-B843-A8AA-38E930B14910}"/>
              </a:ext>
            </a:extLst>
          </p:cNvPr>
          <p:cNvSpPr txBox="1"/>
          <p:nvPr/>
        </p:nvSpPr>
        <p:spPr>
          <a:xfrm>
            <a:off x="5036243" y="224232"/>
            <a:ext cx="785793" cy="246221"/>
          </a:xfrm>
          <a:prstGeom prst="rect">
            <a:avLst/>
          </a:prstGeom>
          <a:noFill/>
        </p:spPr>
        <p:txBody>
          <a:bodyPr wrap="none" rtlCol="0">
            <a:spAutoFit/>
          </a:bodyPr>
          <a:lstStyle/>
          <a:p>
            <a:r>
              <a:rPr kumimoji="1" lang="ja-JP" altLang="en-US" sz="1000">
                <a:solidFill>
                  <a:srgbClr val="404040"/>
                </a:solidFill>
                <a:latin typeface="Meiryo" panose="020B0604030504040204" pitchFamily="34" charset="-128"/>
                <a:ea typeface="Meiryo" panose="020B0604030504040204" pitchFamily="34" charset="-128"/>
              </a:rPr>
              <a:t>ひ     なん</a:t>
            </a:r>
            <a:endParaRPr kumimoji="1" lang="ja-JP" altLang="en-US" sz="1000" dirty="0">
              <a:solidFill>
                <a:srgbClr val="404040"/>
              </a:solidFill>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06229887-F155-6A43-9F52-9C56314FBA4C}"/>
              </a:ext>
            </a:extLst>
          </p:cNvPr>
          <p:cNvSpPr txBox="1"/>
          <p:nvPr/>
        </p:nvSpPr>
        <p:spPr>
          <a:xfrm>
            <a:off x="3350402" y="2372895"/>
            <a:ext cx="49244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いのち</a:t>
            </a:r>
          </a:p>
        </p:txBody>
      </p:sp>
      <p:sp>
        <p:nvSpPr>
          <p:cNvPr id="25" name="テキスト ボックス 24">
            <a:extLst>
              <a:ext uri="{FF2B5EF4-FFF2-40B4-BE49-F238E27FC236}">
                <a16:creationId xmlns:a16="http://schemas.microsoft.com/office/drawing/2014/main" id="{92229979-C66A-CB4F-83FC-24099F63FE0E}"/>
              </a:ext>
            </a:extLst>
          </p:cNvPr>
          <p:cNvSpPr txBox="1"/>
          <p:nvPr/>
        </p:nvSpPr>
        <p:spPr>
          <a:xfrm>
            <a:off x="3940062" y="2372895"/>
            <a:ext cx="492443"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みずか</a:t>
            </a:r>
          </a:p>
        </p:txBody>
      </p:sp>
      <p:sp>
        <p:nvSpPr>
          <p:cNvPr id="26" name="テキスト ボックス 25">
            <a:extLst>
              <a:ext uri="{FF2B5EF4-FFF2-40B4-BE49-F238E27FC236}">
                <a16:creationId xmlns:a16="http://schemas.microsoft.com/office/drawing/2014/main" id="{F64AA7D1-E428-3144-9311-198B90EA5E19}"/>
              </a:ext>
            </a:extLst>
          </p:cNvPr>
          <p:cNvSpPr txBox="1"/>
          <p:nvPr/>
        </p:nvSpPr>
        <p:spPr>
          <a:xfrm>
            <a:off x="4904155" y="2372895"/>
            <a:ext cx="393057"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まも</a:t>
            </a:r>
          </a:p>
        </p:txBody>
      </p:sp>
      <p:sp>
        <p:nvSpPr>
          <p:cNvPr id="27" name="テキスト ボックス 26">
            <a:extLst>
              <a:ext uri="{FF2B5EF4-FFF2-40B4-BE49-F238E27FC236}">
                <a16:creationId xmlns:a16="http://schemas.microsoft.com/office/drawing/2014/main" id="{3E26BD84-6E9F-D24E-980F-3C84527DDF1E}"/>
              </a:ext>
            </a:extLst>
          </p:cNvPr>
          <p:cNvSpPr txBox="1"/>
          <p:nvPr/>
        </p:nvSpPr>
        <p:spPr>
          <a:xfrm>
            <a:off x="6819892" y="2372895"/>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い   しき</a:t>
            </a:r>
          </a:p>
        </p:txBody>
      </p:sp>
      <p:sp>
        <p:nvSpPr>
          <p:cNvPr id="28" name="テキスト ボックス 27">
            <a:extLst>
              <a:ext uri="{FF2B5EF4-FFF2-40B4-BE49-F238E27FC236}">
                <a16:creationId xmlns:a16="http://schemas.microsoft.com/office/drawing/2014/main" id="{F17B9878-70BA-D047-8325-C8DE3E57003B}"/>
              </a:ext>
            </a:extLst>
          </p:cNvPr>
          <p:cNvSpPr txBox="1"/>
          <p:nvPr/>
        </p:nvSpPr>
        <p:spPr>
          <a:xfrm>
            <a:off x="7698651" y="2372895"/>
            <a:ext cx="290464"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も</a:t>
            </a:r>
          </a:p>
        </p:txBody>
      </p:sp>
      <p:sp>
        <p:nvSpPr>
          <p:cNvPr id="29" name="テキスト ボックス 28">
            <a:extLst>
              <a:ext uri="{FF2B5EF4-FFF2-40B4-BE49-F238E27FC236}">
                <a16:creationId xmlns:a16="http://schemas.microsoft.com/office/drawing/2014/main" id="{B2EF1873-6690-A341-8DD0-8888C24E118D}"/>
              </a:ext>
            </a:extLst>
          </p:cNvPr>
          <p:cNvSpPr txBox="1"/>
          <p:nvPr/>
        </p:nvSpPr>
        <p:spPr>
          <a:xfrm>
            <a:off x="3204489" y="2872507"/>
            <a:ext cx="665568"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はん  だん</a:t>
            </a:r>
          </a:p>
        </p:txBody>
      </p:sp>
      <p:sp>
        <p:nvSpPr>
          <p:cNvPr id="30" name="テキスト ボックス 29">
            <a:extLst>
              <a:ext uri="{FF2B5EF4-FFF2-40B4-BE49-F238E27FC236}">
                <a16:creationId xmlns:a16="http://schemas.microsoft.com/office/drawing/2014/main" id="{DA937916-46AD-4D45-A3EA-6299DA5BD54D}"/>
              </a:ext>
            </a:extLst>
          </p:cNvPr>
          <p:cNvSpPr txBox="1"/>
          <p:nvPr/>
        </p:nvSpPr>
        <p:spPr>
          <a:xfrm>
            <a:off x="4163811" y="2872507"/>
            <a:ext cx="1255472" cy="215444"/>
          </a:xfrm>
          <a:prstGeom prst="rect">
            <a:avLst/>
          </a:prstGeom>
          <a:noFill/>
        </p:spPr>
        <p:txBody>
          <a:bodyPr wrap="none" rtlCol="0">
            <a:spAutoFit/>
          </a:bodyPr>
          <a:lstStyle/>
          <a:p>
            <a:r>
              <a:rPr kumimoji="1" lang="ja-JP" altLang="en-US" sz="800" dirty="0">
                <a:solidFill>
                  <a:srgbClr val="404040"/>
                </a:solidFill>
                <a:latin typeface="Meiryo" panose="020B0604030504040204" pitchFamily="34" charset="-128"/>
                <a:ea typeface="Meiryo" panose="020B0604030504040204" pitchFamily="34" charset="-128"/>
              </a:rPr>
              <a:t>ひ    なん   こう   どう</a:t>
            </a:r>
          </a:p>
        </p:txBody>
      </p:sp>
      <p:sp>
        <p:nvSpPr>
          <p:cNvPr id="32" name="テキスト ボックス 31">
            <a:extLst>
              <a:ext uri="{FF2B5EF4-FFF2-40B4-BE49-F238E27FC236}">
                <a16:creationId xmlns:a16="http://schemas.microsoft.com/office/drawing/2014/main" id="{2D4ED1DC-2C5D-4841-BA4D-3388604DE969}"/>
              </a:ext>
            </a:extLst>
          </p:cNvPr>
          <p:cNvSpPr txBox="1"/>
          <p:nvPr/>
        </p:nvSpPr>
        <p:spPr>
          <a:xfrm>
            <a:off x="2476753" y="3490733"/>
            <a:ext cx="700834"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さい   がい</a:t>
            </a:r>
          </a:p>
        </p:txBody>
      </p:sp>
      <p:pic>
        <p:nvPicPr>
          <p:cNvPr id="41" name="図 40">
            <a:extLst>
              <a:ext uri="{FF2B5EF4-FFF2-40B4-BE49-F238E27FC236}">
                <a16:creationId xmlns:a16="http://schemas.microsoft.com/office/drawing/2014/main" id="{13E467B5-5A88-2C4E-A99E-A4A62A1BF1B9}"/>
              </a:ext>
            </a:extLst>
          </p:cNvPr>
          <p:cNvPicPr>
            <a:picLocks noChangeAspect="1"/>
          </p:cNvPicPr>
          <p:nvPr/>
        </p:nvPicPr>
        <p:blipFill>
          <a:blip r:embed="rId3"/>
          <a:stretch>
            <a:fillRect/>
          </a:stretch>
        </p:blipFill>
        <p:spPr>
          <a:xfrm>
            <a:off x="312119" y="4341143"/>
            <a:ext cx="1080000" cy="2160000"/>
          </a:xfrm>
          <a:prstGeom prst="rect">
            <a:avLst/>
          </a:prstGeom>
        </p:spPr>
      </p:pic>
    </p:spTree>
    <p:extLst>
      <p:ext uri="{BB962C8B-B14F-4D97-AF65-F5344CB8AC3E}">
        <p14:creationId xmlns:p14="http://schemas.microsoft.com/office/powerpoint/2010/main" val="1346557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5329EE6-1471-1F4A-A5C3-DB26B20DCC76}"/>
              </a:ext>
            </a:extLst>
          </p:cNvPr>
          <p:cNvSpPr>
            <a:spLocks noGrp="1"/>
          </p:cNvSpPr>
          <p:nvPr>
            <p:ph type="body" sz="quarter" idx="10"/>
          </p:nvPr>
        </p:nvSpPr>
        <p:spPr/>
        <p:txBody>
          <a:bodyPr/>
          <a:lstStyle/>
          <a:p>
            <a:r>
              <a:rPr kumimoji="1" lang="ja-JP" altLang="en-US" sz="2800"/>
              <a:t>ワークシート</a:t>
            </a:r>
          </a:p>
        </p:txBody>
      </p:sp>
      <p:sp>
        <p:nvSpPr>
          <p:cNvPr id="3" name="テキスト プレースホルダー 2">
            <a:extLst>
              <a:ext uri="{FF2B5EF4-FFF2-40B4-BE49-F238E27FC236}">
                <a16:creationId xmlns:a16="http://schemas.microsoft.com/office/drawing/2014/main" id="{5654A333-03EA-CC4A-82A6-73F9E48290A8}"/>
              </a:ext>
            </a:extLst>
          </p:cNvPr>
          <p:cNvSpPr>
            <a:spLocks noGrp="1"/>
          </p:cNvSpPr>
          <p:nvPr>
            <p:ph type="body" sz="quarter" idx="11"/>
          </p:nvPr>
        </p:nvSpPr>
        <p:spPr/>
        <p:txBody>
          <a:bodyPr/>
          <a:lstStyle/>
          <a:p>
            <a:r>
              <a:rPr kumimoji="1" lang="en-US" altLang="ja-JP" dirty="0"/>
              <a:t>4</a:t>
            </a:r>
            <a:endParaRPr kumimoji="1" lang="ja-JP" altLang="en-US"/>
          </a:p>
        </p:txBody>
      </p:sp>
      <p:sp>
        <p:nvSpPr>
          <p:cNvPr id="5" name="テキスト プレースホルダー 4">
            <a:extLst>
              <a:ext uri="{FF2B5EF4-FFF2-40B4-BE49-F238E27FC236}">
                <a16:creationId xmlns:a16="http://schemas.microsoft.com/office/drawing/2014/main" id="{4A272F77-C7DA-BB4E-BA7A-ECED889D24AF}"/>
              </a:ext>
            </a:extLst>
          </p:cNvPr>
          <p:cNvSpPr>
            <a:spLocks noGrp="1"/>
          </p:cNvSpPr>
          <p:nvPr>
            <p:ph type="body" sz="quarter" idx="13"/>
          </p:nvPr>
        </p:nvSpPr>
        <p:spPr/>
        <p:txBody>
          <a:bodyPr/>
          <a:lstStyle/>
          <a:p>
            <a:endParaRPr kumimoji="1" lang="ja-JP" altLang="en-US"/>
          </a:p>
        </p:txBody>
      </p:sp>
      <p:grpSp>
        <p:nvGrpSpPr>
          <p:cNvPr id="6" name="グループ化 5">
            <a:extLst>
              <a:ext uri="{FF2B5EF4-FFF2-40B4-BE49-F238E27FC236}">
                <a16:creationId xmlns:a16="http://schemas.microsoft.com/office/drawing/2014/main" id="{AB4DB5FB-507F-5042-8014-98389C39C4B3}"/>
              </a:ext>
            </a:extLst>
          </p:cNvPr>
          <p:cNvGrpSpPr/>
          <p:nvPr/>
        </p:nvGrpSpPr>
        <p:grpSpPr>
          <a:xfrm>
            <a:off x="168696" y="1295896"/>
            <a:ext cx="8892601" cy="5218130"/>
            <a:chOff x="168696" y="1295896"/>
            <a:chExt cx="8892601" cy="5218130"/>
          </a:xfrm>
        </p:grpSpPr>
        <p:pic>
          <p:nvPicPr>
            <p:cNvPr id="7" name="図 6" descr="文字と写真のスクリーンショット&#10;&#10;自動的に生成された説明">
              <a:extLst>
                <a:ext uri="{FF2B5EF4-FFF2-40B4-BE49-F238E27FC236}">
                  <a16:creationId xmlns:a16="http://schemas.microsoft.com/office/drawing/2014/main" id="{9F9F11F8-809B-CF47-8787-A36089A3773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6261" y="2782441"/>
              <a:ext cx="5475036" cy="855314"/>
            </a:xfrm>
            <a:prstGeom prst="rect">
              <a:avLst/>
            </a:prstGeom>
          </p:spPr>
        </p:pic>
        <p:pic>
          <p:nvPicPr>
            <p:cNvPr id="8" name="図 7" descr="文字と写真のスクリーンショット&#10;&#10;自動的に生成された説明">
              <a:extLst>
                <a:ext uri="{FF2B5EF4-FFF2-40B4-BE49-F238E27FC236}">
                  <a16:creationId xmlns:a16="http://schemas.microsoft.com/office/drawing/2014/main" id="{8AEEBFD6-9A25-F74D-93F1-79ACAA2B33E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8696" y="2484551"/>
              <a:ext cx="3416758" cy="1735851"/>
            </a:xfrm>
            <a:prstGeom prst="rect">
              <a:avLst/>
            </a:prstGeom>
          </p:spPr>
        </p:pic>
        <p:sp>
          <p:nvSpPr>
            <p:cNvPr id="9" name="円弧 8">
              <a:extLst>
                <a:ext uri="{FF2B5EF4-FFF2-40B4-BE49-F238E27FC236}">
                  <a16:creationId xmlns:a16="http://schemas.microsoft.com/office/drawing/2014/main" id="{CBFFB72D-61F3-D847-8FC2-3827D838CF51}"/>
                </a:ext>
              </a:extLst>
            </p:cNvPr>
            <p:cNvSpPr/>
            <p:nvPr/>
          </p:nvSpPr>
          <p:spPr>
            <a:xfrm>
              <a:off x="2281036" y="1959970"/>
              <a:ext cx="3106335" cy="1352990"/>
            </a:xfrm>
            <a:prstGeom prst="arc">
              <a:avLst>
                <a:gd name="adj1" fmla="val 10880092"/>
                <a:gd name="adj2" fmla="val 21478921"/>
              </a:avLst>
            </a:prstGeom>
            <a:ln w="57150">
              <a:solidFill>
                <a:srgbClr val="FF326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 name="円弧 9">
              <a:extLst>
                <a:ext uri="{FF2B5EF4-FFF2-40B4-BE49-F238E27FC236}">
                  <a16:creationId xmlns:a16="http://schemas.microsoft.com/office/drawing/2014/main" id="{BE765E1C-650C-0D42-874C-4193AF2FDFEC}"/>
                </a:ext>
              </a:extLst>
            </p:cNvPr>
            <p:cNvSpPr/>
            <p:nvPr/>
          </p:nvSpPr>
          <p:spPr>
            <a:xfrm flipH="1" flipV="1">
              <a:off x="2253467" y="3110589"/>
              <a:ext cx="3106335" cy="1352990"/>
            </a:xfrm>
            <a:prstGeom prst="arc">
              <a:avLst>
                <a:gd name="adj1" fmla="val 10880092"/>
                <a:gd name="adj2" fmla="val 145926"/>
              </a:avLst>
            </a:prstGeom>
            <a:ln w="57150">
              <a:solidFill>
                <a:srgbClr val="FF326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吹き出し: 円形 94">
              <a:extLst>
                <a:ext uri="{FF2B5EF4-FFF2-40B4-BE49-F238E27FC236}">
                  <a16:creationId xmlns:a16="http://schemas.microsoft.com/office/drawing/2014/main" id="{4BF828AE-0250-4842-B865-72BBCB778695}"/>
                </a:ext>
              </a:extLst>
            </p:cNvPr>
            <p:cNvSpPr/>
            <p:nvPr/>
          </p:nvSpPr>
          <p:spPr>
            <a:xfrm>
              <a:off x="1323159" y="1295896"/>
              <a:ext cx="990126" cy="889833"/>
            </a:xfrm>
            <a:prstGeom prst="wedgeEllipseCallout">
              <a:avLst>
                <a:gd name="adj1" fmla="val -177"/>
                <a:gd name="adj2" fmla="val 65296"/>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6E70025D-414A-C244-AFF7-800353BBFDFB}"/>
                </a:ext>
              </a:extLst>
            </p:cNvPr>
            <p:cNvSpPr txBox="1"/>
            <p:nvPr/>
          </p:nvSpPr>
          <p:spPr>
            <a:xfrm>
              <a:off x="1030277" y="1535944"/>
              <a:ext cx="1563916" cy="658642"/>
            </a:xfrm>
            <a:prstGeom prst="rect">
              <a:avLst/>
            </a:prstGeom>
            <a:noFill/>
            <a:ln>
              <a:noFill/>
            </a:ln>
          </p:spPr>
          <p:txBody>
            <a:bodyPr wrap="square" rtlCol="0">
              <a:spAutoFit/>
            </a:bodyPr>
            <a:lstStyle/>
            <a:p>
              <a:pPr algn="ctr">
                <a:lnSpc>
                  <a:spcPct val="120000"/>
                </a:lnSpc>
              </a:pPr>
              <a:r>
                <a:rPr lang="ja-JP" altLang="en-US" sz="2800" b="1">
                  <a:solidFill>
                    <a:srgbClr val="FF3264"/>
                  </a:solidFill>
                  <a:latin typeface="メイリオ" panose="020B0604030504040204" pitchFamily="50" charset="-128"/>
                  <a:ea typeface="メイリオ" panose="020B0604030504040204" pitchFamily="50" charset="-128"/>
                </a:rPr>
                <a:t>問</a:t>
              </a:r>
              <a:endParaRPr lang="en-US" altLang="ja-JP" sz="2800" b="1" dirty="0">
                <a:solidFill>
                  <a:srgbClr val="FF3264"/>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E9F19BF7-3B23-4541-A420-9AAC1193ECB0}"/>
                </a:ext>
              </a:extLst>
            </p:cNvPr>
            <p:cNvSpPr txBox="1"/>
            <p:nvPr/>
          </p:nvSpPr>
          <p:spPr>
            <a:xfrm>
              <a:off x="1702277" y="1500994"/>
              <a:ext cx="205184" cy="146194"/>
            </a:xfrm>
            <a:prstGeom prst="rect">
              <a:avLst/>
            </a:prstGeom>
            <a:noFill/>
          </p:spPr>
          <p:txBody>
            <a:bodyPr wrap="none" lIns="0" tIns="0" rIns="0" bIns="0" rtlCol="0">
              <a:spAutoFit/>
            </a:bodyPr>
            <a:lstStyle/>
            <a:p>
              <a:pP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とい</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14" name="楕円 84">
              <a:extLst>
                <a:ext uri="{FF2B5EF4-FFF2-40B4-BE49-F238E27FC236}">
                  <a16:creationId xmlns:a16="http://schemas.microsoft.com/office/drawing/2014/main" id="{6A781734-ECC7-334A-9248-49B1CADB3F2D}"/>
                </a:ext>
              </a:extLst>
            </p:cNvPr>
            <p:cNvSpPr>
              <a:spLocks noChangeAspect="1"/>
            </p:cNvSpPr>
            <p:nvPr/>
          </p:nvSpPr>
          <p:spPr>
            <a:xfrm>
              <a:off x="3045858" y="2794283"/>
              <a:ext cx="540000" cy="540000"/>
            </a:xfrm>
            <a:prstGeom prst="ellipse">
              <a:avLst/>
            </a:prstGeom>
            <a:noFill/>
            <a:ln w="571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84">
              <a:extLst>
                <a:ext uri="{FF2B5EF4-FFF2-40B4-BE49-F238E27FC236}">
                  <a16:creationId xmlns:a16="http://schemas.microsoft.com/office/drawing/2014/main" id="{844A2CAB-5764-BE4C-9CCB-2882EF3BE594}"/>
                </a:ext>
              </a:extLst>
            </p:cNvPr>
            <p:cNvSpPr>
              <a:spLocks noChangeAspect="1"/>
            </p:cNvSpPr>
            <p:nvPr/>
          </p:nvSpPr>
          <p:spPr>
            <a:xfrm>
              <a:off x="1547983" y="3334214"/>
              <a:ext cx="540000" cy="540000"/>
            </a:xfrm>
            <a:prstGeom prst="ellipse">
              <a:avLst/>
            </a:prstGeom>
            <a:noFill/>
            <a:ln w="571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715DD66E-B855-F745-8393-9D151CA323A2}"/>
                </a:ext>
              </a:extLst>
            </p:cNvPr>
            <p:cNvPicPr>
              <a:picLocks noChangeAspect="1"/>
            </p:cNvPicPr>
            <p:nvPr/>
          </p:nvPicPr>
          <p:blipFill>
            <a:blip r:embed="rId5"/>
            <a:stretch>
              <a:fillRect/>
            </a:stretch>
          </p:blipFill>
          <p:spPr>
            <a:xfrm>
              <a:off x="1224249" y="5428732"/>
              <a:ext cx="7380000" cy="1085294"/>
            </a:xfrm>
            <a:prstGeom prst="rect">
              <a:avLst/>
            </a:prstGeom>
          </p:spPr>
        </p:pic>
        <p:sp>
          <p:nvSpPr>
            <p:cNvPr id="17" name="テキスト ボックス 16">
              <a:extLst>
                <a:ext uri="{FF2B5EF4-FFF2-40B4-BE49-F238E27FC236}">
                  <a16:creationId xmlns:a16="http://schemas.microsoft.com/office/drawing/2014/main" id="{C1BA03D3-7C78-1249-A992-2ADE2F34F51E}"/>
                </a:ext>
              </a:extLst>
            </p:cNvPr>
            <p:cNvSpPr txBox="1"/>
            <p:nvPr/>
          </p:nvSpPr>
          <p:spPr>
            <a:xfrm>
              <a:off x="1867310" y="5550110"/>
              <a:ext cx="5579941" cy="923330"/>
            </a:xfrm>
            <a:prstGeom prst="rect">
              <a:avLst/>
            </a:prstGeom>
            <a:noFill/>
          </p:spPr>
          <p:txBody>
            <a:bodyPr wrap="square" rtlCol="0">
              <a:spAutoFit/>
            </a:bodyPr>
            <a:lstStyle/>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流れに沿って「いつ」「どこへ」避難するのか</a:t>
              </a:r>
              <a:endParaRPr kumimoji="1" lang="en-US" altLang="ja-JP" sz="2000" b="1" dirty="0">
                <a:solidFill>
                  <a:srgbClr val="404040"/>
                </a:solidFill>
                <a:latin typeface="Meiryo" panose="020B0604030504040204" pitchFamily="34" charset="-128"/>
                <a:ea typeface="Meiryo" panose="020B0604030504040204" pitchFamily="34" charset="-128"/>
              </a:endParaRPr>
            </a:p>
            <a:p>
              <a:pPr>
                <a:lnSpc>
                  <a:spcPct val="140000"/>
                </a:lnSpc>
              </a:pPr>
              <a:r>
                <a:rPr kumimoji="1" lang="ja-JP" altLang="en-US" sz="2000" b="1">
                  <a:solidFill>
                    <a:srgbClr val="404040"/>
                  </a:solidFill>
                  <a:latin typeface="Meiryo" panose="020B0604030504040204" pitchFamily="34" charset="-128"/>
                  <a:ea typeface="Meiryo" panose="020B0604030504040204" pitchFamily="34" charset="-128"/>
                </a:rPr>
                <a:t>明らかにしましょう！</a:t>
              </a:r>
            </a:p>
          </p:txBody>
        </p:sp>
        <p:sp>
          <p:nvSpPr>
            <p:cNvPr id="18" name="テキスト ボックス 17">
              <a:extLst>
                <a:ext uri="{FF2B5EF4-FFF2-40B4-BE49-F238E27FC236}">
                  <a16:creationId xmlns:a16="http://schemas.microsoft.com/office/drawing/2014/main" id="{250F5DC6-525B-0749-A06D-8DB026C62D5D}"/>
                </a:ext>
              </a:extLst>
            </p:cNvPr>
            <p:cNvSpPr txBox="1"/>
            <p:nvPr/>
          </p:nvSpPr>
          <p:spPr>
            <a:xfrm>
              <a:off x="1906016" y="5505142"/>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なが</a:t>
              </a:r>
            </a:p>
          </p:txBody>
        </p:sp>
        <p:sp>
          <p:nvSpPr>
            <p:cNvPr id="19" name="テキスト ボックス 18">
              <a:extLst>
                <a:ext uri="{FF2B5EF4-FFF2-40B4-BE49-F238E27FC236}">
                  <a16:creationId xmlns:a16="http://schemas.microsoft.com/office/drawing/2014/main" id="{806EDDE0-A669-854A-B760-72F8B9CC5D81}"/>
                </a:ext>
              </a:extLst>
            </p:cNvPr>
            <p:cNvSpPr txBox="1"/>
            <p:nvPr/>
          </p:nvSpPr>
          <p:spPr>
            <a:xfrm>
              <a:off x="2688763" y="5505142"/>
              <a:ext cx="287258"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そ</a:t>
              </a:r>
            </a:p>
          </p:txBody>
        </p:sp>
        <p:sp>
          <p:nvSpPr>
            <p:cNvPr id="20" name="テキスト ボックス 19">
              <a:extLst>
                <a:ext uri="{FF2B5EF4-FFF2-40B4-BE49-F238E27FC236}">
                  <a16:creationId xmlns:a16="http://schemas.microsoft.com/office/drawing/2014/main" id="{8B97C24B-7812-ED4F-9F9E-2D06E96CCDE5}"/>
                </a:ext>
              </a:extLst>
            </p:cNvPr>
            <p:cNvSpPr txBox="1"/>
            <p:nvPr/>
          </p:nvSpPr>
          <p:spPr>
            <a:xfrm>
              <a:off x="5739670" y="5505142"/>
              <a:ext cx="598242" cy="215444"/>
            </a:xfrm>
            <a:prstGeom prst="rect">
              <a:avLst/>
            </a:prstGeom>
            <a:noFill/>
          </p:spPr>
          <p:txBody>
            <a:bodyPr wrap="none" rtlCol="0">
              <a:spAutoFit/>
            </a:bodyPr>
            <a:lstStyle/>
            <a:p>
              <a:pPr algn="ctr"/>
              <a:r>
                <a:rPr kumimoji="1" lang="ja-JP" altLang="en-US" sz="800" dirty="0">
                  <a:solidFill>
                    <a:srgbClr val="404040"/>
                  </a:solidFill>
                  <a:latin typeface="Meiryo" panose="020B0604030504040204" pitchFamily="34" charset="-128"/>
                  <a:ea typeface="Meiryo" panose="020B0604030504040204" pitchFamily="34" charset="-128"/>
                </a:rPr>
                <a:t>ひ   なん</a:t>
              </a:r>
            </a:p>
          </p:txBody>
        </p:sp>
        <p:sp>
          <p:nvSpPr>
            <p:cNvPr id="21" name="テキスト ボックス 20">
              <a:extLst>
                <a:ext uri="{FF2B5EF4-FFF2-40B4-BE49-F238E27FC236}">
                  <a16:creationId xmlns:a16="http://schemas.microsoft.com/office/drawing/2014/main" id="{C03E0FC6-9BE1-2B40-9B36-78912F420FB1}"/>
                </a:ext>
              </a:extLst>
            </p:cNvPr>
            <p:cNvSpPr txBox="1"/>
            <p:nvPr/>
          </p:nvSpPr>
          <p:spPr>
            <a:xfrm>
              <a:off x="1906016" y="5949279"/>
              <a:ext cx="389851" cy="215444"/>
            </a:xfrm>
            <a:prstGeom prst="rect">
              <a:avLst/>
            </a:prstGeom>
            <a:noFill/>
          </p:spPr>
          <p:txBody>
            <a:bodyPr wrap="none" rtlCol="0">
              <a:spAutoFit/>
            </a:bodyPr>
            <a:lstStyle/>
            <a:p>
              <a:pPr algn="ctr"/>
              <a:r>
                <a:rPr kumimoji="1" lang="ja-JP" altLang="en-US" sz="800">
                  <a:solidFill>
                    <a:srgbClr val="404040"/>
                  </a:solidFill>
                  <a:latin typeface="Meiryo" panose="020B0604030504040204" pitchFamily="34" charset="-128"/>
                  <a:ea typeface="Meiryo" panose="020B0604030504040204" pitchFamily="34" charset="-128"/>
                </a:rPr>
                <a:t>あき</a:t>
              </a:r>
            </a:p>
          </p:txBody>
        </p:sp>
        <p:sp>
          <p:nvSpPr>
            <p:cNvPr id="22" name="角丸四角形吹き出し 21">
              <a:extLst>
                <a:ext uri="{FF2B5EF4-FFF2-40B4-BE49-F238E27FC236}">
                  <a16:creationId xmlns:a16="http://schemas.microsoft.com/office/drawing/2014/main" id="{B899CC5C-4CB3-2A4B-A3EF-BBB31CC15D12}"/>
                </a:ext>
              </a:extLst>
            </p:cNvPr>
            <p:cNvSpPr/>
            <p:nvPr/>
          </p:nvSpPr>
          <p:spPr>
            <a:xfrm>
              <a:off x="5609200" y="1698427"/>
              <a:ext cx="2229059" cy="780639"/>
            </a:xfrm>
            <a:prstGeom prst="wedgeRoundRectCallout">
              <a:avLst>
                <a:gd name="adj1" fmla="val -20904"/>
                <a:gd name="adj2" fmla="val 80643"/>
                <a:gd name="adj3" fmla="val 16667"/>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lt1"/>
                </a:solidFill>
              </a:endParaRPr>
            </a:p>
          </p:txBody>
        </p:sp>
        <p:sp>
          <p:nvSpPr>
            <p:cNvPr id="23" name="テキスト ボックス 22">
              <a:extLst>
                <a:ext uri="{FF2B5EF4-FFF2-40B4-BE49-F238E27FC236}">
                  <a16:creationId xmlns:a16="http://schemas.microsoft.com/office/drawing/2014/main" id="{AC21861F-4877-FB4C-B686-8C1CC5CEE0F0}"/>
                </a:ext>
              </a:extLst>
            </p:cNvPr>
            <p:cNvSpPr txBox="1"/>
            <p:nvPr/>
          </p:nvSpPr>
          <p:spPr>
            <a:xfrm>
              <a:off x="5725828" y="1884401"/>
              <a:ext cx="2013219" cy="587853"/>
            </a:xfrm>
            <a:prstGeom prst="rect">
              <a:avLst/>
            </a:prstGeom>
            <a:noFill/>
          </p:spPr>
          <p:txBody>
            <a:bodyPr wrap="square" rtlCol="0">
              <a:spAutoFit/>
            </a:bodyPr>
            <a:lstStyle/>
            <a:p>
              <a:pPr algn="ctr">
                <a:lnSpc>
                  <a:spcPct val="120000"/>
                </a:lnSpc>
              </a:pPr>
              <a:r>
                <a:rPr lang="ja-JP" altLang="en-US" sz="2800" b="1">
                  <a:solidFill>
                    <a:srgbClr val="FF3264"/>
                  </a:solidFill>
                  <a:latin typeface="メイリオ" panose="020B0604030504040204" pitchFamily="50" charset="-128"/>
                  <a:ea typeface="メイリオ" panose="020B0604030504040204" pitchFamily="50" charset="-128"/>
                </a:rPr>
                <a:t>確認・記入</a:t>
              </a:r>
              <a:endParaRPr lang="en-US" altLang="ja-JP" sz="2800" b="1" dirty="0">
                <a:solidFill>
                  <a:srgbClr val="FF3264"/>
                </a:solidFill>
                <a:latin typeface="メイリオ" panose="020B0604030504040204" pitchFamily="50" charset="-128"/>
                <a:ea typeface="メイリオ" panose="020B0604030504040204" pitchFamily="50" charset="-128"/>
              </a:endParaRPr>
            </a:p>
          </p:txBody>
        </p:sp>
        <p:sp>
          <p:nvSpPr>
            <p:cNvPr id="24" name="角丸四角形吹き出し 23">
              <a:extLst>
                <a:ext uri="{FF2B5EF4-FFF2-40B4-BE49-F238E27FC236}">
                  <a16:creationId xmlns:a16="http://schemas.microsoft.com/office/drawing/2014/main" id="{D9787707-BC5A-D042-886F-039F37DE07B7}"/>
                </a:ext>
              </a:extLst>
            </p:cNvPr>
            <p:cNvSpPr/>
            <p:nvPr/>
          </p:nvSpPr>
          <p:spPr>
            <a:xfrm>
              <a:off x="1030277" y="4521290"/>
              <a:ext cx="2322123" cy="780639"/>
            </a:xfrm>
            <a:prstGeom prst="wedgeRoundRectCallout">
              <a:avLst>
                <a:gd name="adj1" fmla="val -21279"/>
                <a:gd name="adj2" fmla="val -83346"/>
                <a:gd name="adj3" fmla="val 16667"/>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lt1"/>
                </a:solidFill>
              </a:endParaRPr>
            </a:p>
          </p:txBody>
        </p:sp>
        <p:sp>
          <p:nvSpPr>
            <p:cNvPr id="25" name="テキスト ボックス 24">
              <a:extLst>
                <a:ext uri="{FF2B5EF4-FFF2-40B4-BE49-F238E27FC236}">
                  <a16:creationId xmlns:a16="http://schemas.microsoft.com/office/drawing/2014/main" id="{9879D3F4-E590-F04A-9B38-AF993FE5663A}"/>
                </a:ext>
              </a:extLst>
            </p:cNvPr>
            <p:cNvSpPr txBox="1"/>
            <p:nvPr/>
          </p:nvSpPr>
          <p:spPr>
            <a:xfrm>
              <a:off x="864138" y="4698319"/>
              <a:ext cx="2671670" cy="517065"/>
            </a:xfrm>
            <a:prstGeom prst="rect">
              <a:avLst/>
            </a:prstGeom>
            <a:noFill/>
          </p:spPr>
          <p:txBody>
            <a:bodyPr wrap="square" rtlCol="0">
              <a:spAutoFit/>
            </a:bodyPr>
            <a:lstStyle/>
            <a:p>
              <a:pPr algn="ctr">
                <a:lnSpc>
                  <a:spcPct val="120000"/>
                </a:lnSpc>
              </a:pPr>
              <a:r>
                <a:rPr lang="ja-JP" altLang="en-US" sz="2800" b="1">
                  <a:solidFill>
                    <a:srgbClr val="FF3264"/>
                  </a:solidFill>
                  <a:latin typeface="メイリオ" panose="020B0604030504040204" pitchFamily="50" charset="-128"/>
                  <a:ea typeface="メイリオ" panose="020B0604030504040204" pitchFamily="50" charset="-128"/>
                </a:rPr>
                <a:t>回答して次へ</a:t>
              </a:r>
              <a:endParaRPr lang="en-US" altLang="ja-JP" sz="2800" b="1" dirty="0">
                <a:solidFill>
                  <a:srgbClr val="FF3264"/>
                </a:solidFill>
                <a:latin typeface="メイリオ" panose="020B0604030504040204" pitchFamily="50" charset="-128"/>
                <a:ea typeface="メイリオ" panose="020B0604030504040204" pitchFamily="50" charset="-128"/>
              </a:endParaRPr>
            </a:p>
          </p:txBody>
        </p:sp>
        <p:pic>
          <p:nvPicPr>
            <p:cNvPr id="26" name="図 25">
              <a:extLst>
                <a:ext uri="{FF2B5EF4-FFF2-40B4-BE49-F238E27FC236}">
                  <a16:creationId xmlns:a16="http://schemas.microsoft.com/office/drawing/2014/main" id="{FBE3685B-2273-7E42-94FD-78D84848FE02}"/>
                </a:ext>
              </a:extLst>
            </p:cNvPr>
            <p:cNvPicPr>
              <a:picLocks noChangeAspect="1"/>
            </p:cNvPicPr>
            <p:nvPr/>
          </p:nvPicPr>
          <p:blipFill>
            <a:blip r:embed="rId6"/>
            <a:stretch>
              <a:fillRect/>
            </a:stretch>
          </p:blipFill>
          <p:spPr>
            <a:xfrm>
              <a:off x="335467" y="4686243"/>
              <a:ext cx="900000" cy="1800000"/>
            </a:xfrm>
            <a:prstGeom prst="rect">
              <a:avLst/>
            </a:prstGeom>
          </p:spPr>
        </p:pic>
        <p:sp>
          <p:nvSpPr>
            <p:cNvPr id="27" name="テキスト ボックス 26">
              <a:extLst>
                <a:ext uri="{FF2B5EF4-FFF2-40B4-BE49-F238E27FC236}">
                  <a16:creationId xmlns:a16="http://schemas.microsoft.com/office/drawing/2014/main" id="{D9FAF974-010C-1F49-8100-C064D28C3DE4}"/>
                </a:ext>
              </a:extLst>
            </p:cNvPr>
            <p:cNvSpPr txBox="1"/>
            <p:nvPr/>
          </p:nvSpPr>
          <p:spPr>
            <a:xfrm>
              <a:off x="5942702" y="1805794"/>
              <a:ext cx="516167" cy="146194"/>
            </a:xfrm>
            <a:prstGeom prst="rect">
              <a:avLst/>
            </a:prstGeom>
            <a:noFill/>
          </p:spPr>
          <p:txBody>
            <a:bodyPr wrap="none" lIns="0" tIns="0" rIns="0" bIns="0" rtlCol="0">
              <a:spAutoFit/>
            </a:bodyPr>
            <a:lstStyle/>
            <a:p>
              <a:pPr algn="ct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かく   にん</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0BE6E7B5-895C-5441-8429-DB57C55D3FCA}"/>
                </a:ext>
              </a:extLst>
            </p:cNvPr>
            <p:cNvSpPr txBox="1"/>
            <p:nvPr/>
          </p:nvSpPr>
          <p:spPr>
            <a:xfrm>
              <a:off x="7007129" y="1805794"/>
              <a:ext cx="586700" cy="146194"/>
            </a:xfrm>
            <a:prstGeom prst="rect">
              <a:avLst/>
            </a:prstGeom>
            <a:noFill/>
          </p:spPr>
          <p:txBody>
            <a:bodyPr wrap="none" lIns="0" tIns="0" rIns="0" bIns="0" rtlCol="0">
              <a:spAutoFit/>
            </a:bodyPr>
            <a:lstStyle/>
            <a:p>
              <a:pPr algn="ct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き     にゅう</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5751A854-F676-104E-B962-7292FB9F3276}"/>
                </a:ext>
              </a:extLst>
            </p:cNvPr>
            <p:cNvSpPr txBox="1"/>
            <p:nvPr/>
          </p:nvSpPr>
          <p:spPr>
            <a:xfrm>
              <a:off x="1196317" y="4627371"/>
              <a:ext cx="551434" cy="146194"/>
            </a:xfrm>
            <a:prstGeom prst="rect">
              <a:avLst/>
            </a:prstGeom>
            <a:noFill/>
          </p:spPr>
          <p:txBody>
            <a:bodyPr wrap="none" lIns="0" tIns="0" rIns="0" bIns="0" rtlCol="0">
              <a:spAutoFit/>
            </a:bodyPr>
            <a:lstStyle/>
            <a:p>
              <a:pPr algn="ctr">
                <a:lnSpc>
                  <a:spcPts val="1200"/>
                </a:lnSpc>
              </a:pPr>
              <a:r>
                <a:rPr lang="ja-JP" altLang="en-US" sz="800" dirty="0">
                  <a:solidFill>
                    <a:srgbClr val="FF3264"/>
                  </a:solidFill>
                  <a:latin typeface="メイリオ" panose="020B0604030504040204" pitchFamily="50" charset="-128"/>
                  <a:ea typeface="メイリオ" panose="020B0604030504040204" pitchFamily="50" charset="-128"/>
                </a:rPr>
                <a:t>かい    とう</a:t>
              </a:r>
              <a:endParaRPr kumimoji="1" lang="ja-JP" altLang="en-US" sz="800" dirty="0">
                <a:solidFill>
                  <a:srgbClr val="FF3264"/>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7949A823-62F4-FE4A-A3FD-9167AB6A6992}"/>
                </a:ext>
              </a:extLst>
            </p:cNvPr>
            <p:cNvSpPr txBox="1"/>
            <p:nvPr/>
          </p:nvSpPr>
          <p:spPr>
            <a:xfrm>
              <a:off x="2641157" y="4627371"/>
              <a:ext cx="205184" cy="146194"/>
            </a:xfrm>
            <a:prstGeom prst="rect">
              <a:avLst/>
            </a:prstGeom>
            <a:noFill/>
          </p:spPr>
          <p:txBody>
            <a:bodyPr wrap="none" lIns="0" tIns="0" rIns="0" bIns="0" rtlCol="0">
              <a:spAutoFit/>
            </a:bodyPr>
            <a:lstStyle/>
            <a:p>
              <a:pPr algn="ctr">
                <a:lnSpc>
                  <a:spcPts val="1200"/>
                </a:lnSpc>
              </a:pPr>
              <a:r>
                <a:rPr lang="ja-JP" altLang="en-US" sz="800">
                  <a:solidFill>
                    <a:srgbClr val="FF3264"/>
                  </a:solidFill>
                  <a:latin typeface="メイリオ" panose="020B0604030504040204" pitchFamily="50" charset="-128"/>
                  <a:ea typeface="メイリオ" panose="020B0604030504040204" pitchFamily="50" charset="-128"/>
                </a:rPr>
                <a:t>つぎ</a:t>
              </a:r>
              <a:endParaRPr kumimoji="1" lang="ja-JP" altLang="en-US" sz="800">
                <a:solidFill>
                  <a:srgbClr val="FF3264"/>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436376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descr="ダイアグラム&#10;&#10;低い精度で自動的に生成された説明">
            <a:extLst>
              <a:ext uri="{FF2B5EF4-FFF2-40B4-BE49-F238E27FC236}">
                <a16:creationId xmlns:a16="http://schemas.microsoft.com/office/drawing/2014/main" id="{3405C073-6140-4FB4-95A2-59AFAAF2C666}"/>
              </a:ext>
            </a:extLst>
          </p:cNvPr>
          <p:cNvPicPr>
            <a:picLocks noChangeAspect="1"/>
          </p:cNvPicPr>
          <p:nvPr/>
        </p:nvPicPr>
        <p:blipFill rotWithShape="1">
          <a:blip r:embed="rId3">
            <a:alphaModFix/>
          </a:blip>
          <a:srcRect l="5470" t="2636" r="3743" b="74448"/>
          <a:stretch/>
        </p:blipFill>
        <p:spPr>
          <a:xfrm>
            <a:off x="899519" y="2129809"/>
            <a:ext cx="7344959" cy="1310852"/>
          </a:xfrm>
          <a:prstGeom prst="rect">
            <a:avLst/>
          </a:prstGeom>
        </p:spPr>
      </p:pic>
      <p:grpSp>
        <p:nvGrpSpPr>
          <p:cNvPr id="14" name="グループ化 13">
            <a:extLst>
              <a:ext uri="{FF2B5EF4-FFF2-40B4-BE49-F238E27FC236}">
                <a16:creationId xmlns:a16="http://schemas.microsoft.com/office/drawing/2014/main" id="{7B3AE1D3-07C7-C143-B75E-39879FAD16D1}"/>
              </a:ext>
            </a:extLst>
          </p:cNvPr>
          <p:cNvGrpSpPr/>
          <p:nvPr/>
        </p:nvGrpSpPr>
        <p:grpSpPr>
          <a:xfrm>
            <a:off x="403155" y="4666515"/>
            <a:ext cx="1050348" cy="1800000"/>
            <a:chOff x="368826" y="4689700"/>
            <a:chExt cx="1050348" cy="1800000"/>
          </a:xfrm>
        </p:grpSpPr>
        <p:pic>
          <p:nvPicPr>
            <p:cNvPr id="23" name="図 22">
              <a:extLst>
                <a:ext uri="{FF2B5EF4-FFF2-40B4-BE49-F238E27FC236}">
                  <a16:creationId xmlns:a16="http://schemas.microsoft.com/office/drawing/2014/main" id="{F5E9D7D8-7A3F-FB44-BE7B-D1AB86F257DF}"/>
                </a:ext>
              </a:extLst>
            </p:cNvPr>
            <p:cNvPicPr>
              <a:picLocks noChangeAspect="1"/>
            </p:cNvPicPr>
            <p:nvPr/>
          </p:nvPicPr>
          <p:blipFill>
            <a:blip r:embed="rId4"/>
            <a:stretch>
              <a:fillRect/>
            </a:stretch>
          </p:blipFill>
          <p:spPr>
            <a:xfrm>
              <a:off x="368826" y="4689700"/>
              <a:ext cx="900000" cy="1800000"/>
            </a:xfrm>
            <a:prstGeom prst="rect">
              <a:avLst/>
            </a:prstGeom>
          </p:spPr>
        </p:pic>
        <p:sp>
          <p:nvSpPr>
            <p:cNvPr id="24" name="テキスト ボックス 23">
              <a:extLst>
                <a:ext uri="{FF2B5EF4-FFF2-40B4-BE49-F238E27FC236}">
                  <a16:creationId xmlns:a16="http://schemas.microsoft.com/office/drawing/2014/main" id="{5A1723E4-25F2-DA40-A640-B1CDEE806E2E}"/>
                </a:ext>
              </a:extLst>
            </p:cNvPr>
            <p:cNvSpPr txBox="1"/>
            <p:nvPr/>
          </p:nvSpPr>
          <p:spPr>
            <a:xfrm rot="900000">
              <a:off x="1029323" y="4850759"/>
              <a:ext cx="389851" cy="338554"/>
            </a:xfrm>
            <a:prstGeom prst="rect">
              <a:avLst/>
            </a:prstGeom>
            <a:noFill/>
          </p:spPr>
          <p:txBody>
            <a:bodyPr wrap="none" rtlCol="0">
              <a:spAutoFit/>
            </a:bodyPr>
            <a:lstStyle/>
            <a:p>
              <a:pPr algn="ctr"/>
              <a:r>
                <a:rPr kumimoji="1" lang="ja-JP" altLang="en-US" sz="1600" b="1">
                  <a:solidFill>
                    <a:srgbClr val="FF3264"/>
                  </a:solidFill>
                </a:rPr>
                <a:t>？</a:t>
              </a:r>
            </a:p>
          </p:txBody>
        </p:sp>
      </p:grpSp>
      <p:sp>
        <p:nvSpPr>
          <p:cNvPr id="2" name="テキスト プレースホルダー 1">
            <a:extLst>
              <a:ext uri="{FF2B5EF4-FFF2-40B4-BE49-F238E27FC236}">
                <a16:creationId xmlns:a16="http://schemas.microsoft.com/office/drawing/2014/main" id="{BC4F5947-7AA1-40C9-BF32-F794BB6EBA77}"/>
              </a:ext>
            </a:extLst>
          </p:cNvPr>
          <p:cNvSpPr>
            <a:spLocks noGrp="1"/>
          </p:cNvSpPr>
          <p:nvPr>
            <p:ph type="body" sz="quarter" idx="11"/>
          </p:nvPr>
        </p:nvSpPr>
        <p:spPr/>
        <p:txBody>
          <a:bodyPr/>
          <a:lstStyle/>
          <a:p>
            <a:r>
              <a:rPr kumimoji="1" lang="en-US" altLang="ja-JP" dirty="0"/>
              <a:t>5</a:t>
            </a:r>
            <a:endParaRPr kumimoji="1" lang="ja-JP" altLang="en-US" dirty="0"/>
          </a:p>
        </p:txBody>
      </p:sp>
      <p:sp>
        <p:nvSpPr>
          <p:cNvPr id="3" name="テキスト プレースホルダー 2">
            <a:extLst>
              <a:ext uri="{FF2B5EF4-FFF2-40B4-BE49-F238E27FC236}">
                <a16:creationId xmlns:a16="http://schemas.microsoft.com/office/drawing/2014/main" id="{2A5E43B4-C0FB-4D3B-8685-111325B9732F}"/>
              </a:ext>
            </a:extLst>
          </p:cNvPr>
          <p:cNvSpPr>
            <a:spLocks noGrp="1"/>
          </p:cNvSpPr>
          <p:nvPr>
            <p:ph type="body" sz="quarter" idx="10"/>
          </p:nvPr>
        </p:nvSpPr>
        <p:spPr/>
        <p:txBody>
          <a:bodyPr/>
          <a:lstStyle/>
          <a:p>
            <a:r>
              <a:rPr kumimoji="1" lang="ja-JP" altLang="en-US" sz="2800" dirty="0"/>
              <a:t>「災害リスク」を確認しましょう</a:t>
            </a:r>
          </a:p>
        </p:txBody>
      </p:sp>
      <p:sp>
        <p:nvSpPr>
          <p:cNvPr id="5" name="テキスト プレースホルダー 4">
            <a:extLst>
              <a:ext uri="{FF2B5EF4-FFF2-40B4-BE49-F238E27FC236}">
                <a16:creationId xmlns:a16="http://schemas.microsoft.com/office/drawing/2014/main" id="{E479ABA7-B8CC-4BB4-9AFB-C91DE6637EC6}"/>
              </a:ext>
            </a:extLst>
          </p:cNvPr>
          <p:cNvSpPr>
            <a:spLocks noGrp="1"/>
          </p:cNvSpPr>
          <p:nvPr>
            <p:ph type="body" sz="quarter" idx="13"/>
          </p:nvPr>
        </p:nvSpPr>
        <p:spPr/>
        <p:txBody>
          <a:bodyPr/>
          <a:lstStyle/>
          <a:p>
            <a:endParaRPr kumimoji="1" lang="ja-JP" altLang="en-US"/>
          </a:p>
        </p:txBody>
      </p:sp>
      <p:sp>
        <p:nvSpPr>
          <p:cNvPr id="27" name="正方形/長方形 26">
            <a:extLst>
              <a:ext uri="{FF2B5EF4-FFF2-40B4-BE49-F238E27FC236}">
                <a16:creationId xmlns:a16="http://schemas.microsoft.com/office/drawing/2014/main" id="{4938F021-558E-B342-B84E-AA13D63EEEC4}"/>
              </a:ext>
            </a:extLst>
          </p:cNvPr>
          <p:cNvSpPr/>
          <p:nvPr/>
        </p:nvSpPr>
        <p:spPr>
          <a:xfrm>
            <a:off x="358775" y="6162589"/>
            <a:ext cx="8426451" cy="338554"/>
          </a:xfrm>
          <a:prstGeom prst="rect">
            <a:avLst/>
          </a:prstGeom>
        </p:spPr>
        <p:txBody>
          <a:bodyPr wrap="square">
            <a:spAutoFit/>
          </a:bodyPr>
          <a:lstStyle/>
          <a:p>
            <a:pPr algn="ctr"/>
            <a:r>
              <a:rPr lang="ja-JP" altLang="en-US" sz="1600" b="1" dirty="0">
                <a:solidFill>
                  <a:srgbClr val="404040"/>
                </a:solidFill>
                <a:latin typeface="メイリオ" panose="020B0604030504040204" pitchFamily="50" charset="-128"/>
                <a:ea typeface="メイリオ" panose="020B0604030504040204" pitchFamily="50" charset="-128"/>
              </a:rPr>
              <a:t>この教材では、国土交通省の「重ねるハザードマップ」を使って説明</a:t>
            </a:r>
          </a:p>
        </p:txBody>
      </p:sp>
      <p:sp>
        <p:nvSpPr>
          <p:cNvPr id="28" name="テキスト ボックス 27">
            <a:extLst>
              <a:ext uri="{FF2B5EF4-FFF2-40B4-BE49-F238E27FC236}">
                <a16:creationId xmlns:a16="http://schemas.microsoft.com/office/drawing/2014/main" id="{DBF3CE1A-FDE0-8E4F-A5A1-C795EE5D2BA7}"/>
              </a:ext>
            </a:extLst>
          </p:cNvPr>
          <p:cNvSpPr txBox="1"/>
          <p:nvPr/>
        </p:nvSpPr>
        <p:spPr>
          <a:xfrm>
            <a:off x="1809875" y="6037853"/>
            <a:ext cx="6166228" cy="146194"/>
          </a:xfrm>
          <a:prstGeom prst="rect">
            <a:avLst/>
          </a:prstGeom>
          <a:noFill/>
        </p:spPr>
        <p:txBody>
          <a:bodyPr wrap="square" lIns="0" tIns="0" rIns="0" bIns="0" rtlCol="0">
            <a:spAutoFit/>
          </a:bodyPr>
          <a:lstStyle/>
          <a:p>
            <a:pPr>
              <a:lnSpc>
                <a:spcPts val="1200"/>
              </a:lnSpc>
            </a:pPr>
            <a:r>
              <a:rPr kumimoji="1" lang="ja-JP" altLang="en-US" sz="800" dirty="0">
                <a:solidFill>
                  <a:srgbClr val="404040"/>
                </a:solidFill>
                <a:latin typeface="メイリオ" panose="020B0604030504040204" pitchFamily="50" charset="-128"/>
                <a:ea typeface="メイリオ" panose="020B0604030504040204" pitchFamily="50" charset="-128"/>
              </a:rPr>
              <a:t>きょうざい　　　　　</a:t>
            </a:r>
            <a:r>
              <a:rPr lang="ja-JP" altLang="en-US" sz="800" dirty="0">
                <a:solidFill>
                  <a:srgbClr val="404040"/>
                </a:solidFill>
                <a:latin typeface="メイリオ" panose="020B0604030504040204" pitchFamily="50" charset="-128"/>
                <a:ea typeface="メイリオ" panose="020B0604030504040204" pitchFamily="50" charset="-128"/>
              </a:rPr>
              <a:t>こく  ど  こうつうしょう        かさ                                                                つか           せつ めい</a:t>
            </a:r>
            <a:endParaRPr kumimoji="1" lang="ja-JP" altLang="en-US" sz="800" dirty="0">
              <a:solidFill>
                <a:srgbClr val="404040"/>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8CDB58F9-9C50-A840-A54C-B3FCC7402B74}"/>
              </a:ext>
            </a:extLst>
          </p:cNvPr>
          <p:cNvSpPr txBox="1"/>
          <p:nvPr/>
        </p:nvSpPr>
        <p:spPr>
          <a:xfrm>
            <a:off x="2238053" y="225799"/>
            <a:ext cx="784189"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さい  がい</a:t>
            </a:r>
            <a:endParaRPr kumimoji="1" lang="en-US" altLang="ja-JP" sz="1000" dirty="0">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1FFB226-E59F-7F46-88C1-39847F18CA76}"/>
              </a:ext>
            </a:extLst>
          </p:cNvPr>
          <p:cNvSpPr txBox="1"/>
          <p:nvPr/>
        </p:nvSpPr>
        <p:spPr>
          <a:xfrm>
            <a:off x="4710858" y="225799"/>
            <a:ext cx="784190" cy="246221"/>
          </a:xfrm>
          <a:prstGeom prst="rect">
            <a:avLst/>
          </a:prstGeom>
          <a:noFill/>
        </p:spPr>
        <p:txBody>
          <a:bodyPr wrap="none" rtlCol="0">
            <a:spAutoFit/>
          </a:bodyPr>
          <a:lstStyle/>
          <a:p>
            <a:pPr algn="ctr"/>
            <a:r>
              <a:rPr kumimoji="1" lang="ja-JP" altLang="en-US" sz="1000" dirty="0">
                <a:latin typeface="Meiryo" panose="020B0604030504040204" pitchFamily="34" charset="-128"/>
                <a:ea typeface="Meiryo" panose="020B0604030504040204" pitchFamily="34" charset="-128"/>
              </a:rPr>
              <a:t>かく  にん</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94387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3D8BA262-7513-1249-B829-242BFB3040C6}"/>
              </a:ext>
            </a:extLst>
          </p:cNvPr>
          <p:cNvSpPr/>
          <p:nvPr/>
        </p:nvSpPr>
        <p:spPr>
          <a:xfrm>
            <a:off x="4626659" y="1098007"/>
            <a:ext cx="4134284" cy="4116184"/>
          </a:xfrm>
          <a:prstGeom prst="rect">
            <a:avLst/>
          </a:prstGeom>
          <a:ln w="12700">
            <a:solidFill>
              <a:schemeClr val="bg1">
                <a:lumMod val="75000"/>
                <a:lumOff val="2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3900D25A-9F19-A241-AE83-82714ADD6CA1}"/>
              </a:ext>
            </a:extLst>
          </p:cNvPr>
          <p:cNvPicPr>
            <a:picLocks noChangeAspect="1"/>
          </p:cNvPicPr>
          <p:nvPr/>
        </p:nvPicPr>
        <p:blipFill rotWithShape="1">
          <a:blip r:embed="rId3"/>
          <a:srcRect r="19647"/>
          <a:stretch/>
        </p:blipFill>
        <p:spPr>
          <a:xfrm>
            <a:off x="4696676" y="3592056"/>
            <a:ext cx="3897161" cy="1475656"/>
          </a:xfrm>
          <a:prstGeom prst="rect">
            <a:avLst/>
          </a:prstGeom>
        </p:spPr>
      </p:pic>
      <p:pic>
        <p:nvPicPr>
          <p:cNvPr id="14" name="図 13">
            <a:extLst>
              <a:ext uri="{FF2B5EF4-FFF2-40B4-BE49-F238E27FC236}">
                <a16:creationId xmlns:a16="http://schemas.microsoft.com/office/drawing/2014/main" id="{E56D48E8-503B-994F-9665-9749BF109AEF}"/>
              </a:ext>
            </a:extLst>
          </p:cNvPr>
          <p:cNvPicPr>
            <a:picLocks noChangeAspect="1"/>
          </p:cNvPicPr>
          <p:nvPr/>
        </p:nvPicPr>
        <p:blipFill>
          <a:blip r:embed="rId4"/>
          <a:stretch>
            <a:fillRect/>
          </a:stretch>
        </p:blipFill>
        <p:spPr>
          <a:xfrm>
            <a:off x="5307329" y="1386566"/>
            <a:ext cx="2827501" cy="2120626"/>
          </a:xfrm>
          <a:prstGeom prst="rect">
            <a:avLst/>
          </a:prstGeom>
          <a:ln>
            <a:solidFill>
              <a:schemeClr val="bg1">
                <a:lumMod val="75000"/>
                <a:lumOff val="25000"/>
              </a:schemeClr>
            </a:solidFill>
          </a:ln>
        </p:spPr>
      </p:pic>
      <p:sp>
        <p:nvSpPr>
          <p:cNvPr id="2" name="テキスト プレースホルダー 1">
            <a:extLst>
              <a:ext uri="{FF2B5EF4-FFF2-40B4-BE49-F238E27FC236}">
                <a16:creationId xmlns:a16="http://schemas.microsoft.com/office/drawing/2014/main" id="{3C5F62C2-45EF-744B-B344-9F300244040C}"/>
              </a:ext>
            </a:extLst>
          </p:cNvPr>
          <p:cNvSpPr>
            <a:spLocks noGrp="1"/>
          </p:cNvSpPr>
          <p:nvPr>
            <p:ph type="body" sz="quarter" idx="10"/>
          </p:nvPr>
        </p:nvSpPr>
        <p:spPr/>
        <p:txBody>
          <a:bodyPr/>
          <a:lstStyle/>
          <a:p>
            <a:r>
              <a:rPr kumimoji="1" lang="ja-JP" altLang="en-US" sz="2800"/>
              <a:t>重ねるハザードマップ</a:t>
            </a:r>
          </a:p>
        </p:txBody>
      </p:sp>
      <p:sp>
        <p:nvSpPr>
          <p:cNvPr id="3" name="テキスト プレースホルダー 2">
            <a:extLst>
              <a:ext uri="{FF2B5EF4-FFF2-40B4-BE49-F238E27FC236}">
                <a16:creationId xmlns:a16="http://schemas.microsoft.com/office/drawing/2014/main" id="{8B1C5353-F8DA-A342-8DCB-C1B709906533}"/>
              </a:ext>
            </a:extLst>
          </p:cNvPr>
          <p:cNvSpPr>
            <a:spLocks noGrp="1"/>
          </p:cNvSpPr>
          <p:nvPr>
            <p:ph type="body" sz="quarter" idx="11"/>
          </p:nvPr>
        </p:nvSpPr>
        <p:spPr/>
        <p:txBody>
          <a:bodyPr/>
          <a:lstStyle/>
          <a:p>
            <a:r>
              <a:rPr kumimoji="1" lang="en-US" altLang="ja-JP" dirty="0"/>
              <a:t>6</a:t>
            </a:r>
            <a:endParaRPr kumimoji="1" lang="ja-JP" altLang="en-US"/>
          </a:p>
        </p:txBody>
      </p:sp>
      <p:sp>
        <p:nvSpPr>
          <p:cNvPr id="5" name="テキスト プレースホルダー 4">
            <a:extLst>
              <a:ext uri="{FF2B5EF4-FFF2-40B4-BE49-F238E27FC236}">
                <a16:creationId xmlns:a16="http://schemas.microsoft.com/office/drawing/2014/main" id="{330E867F-347C-5049-A40C-1EC0815F240D}"/>
              </a:ext>
            </a:extLst>
          </p:cNvPr>
          <p:cNvSpPr>
            <a:spLocks noGrp="1"/>
          </p:cNvSpPr>
          <p:nvPr>
            <p:ph type="body" sz="quarter" idx="13"/>
          </p:nvPr>
        </p:nvSpPr>
        <p:spPr/>
        <p:txBody>
          <a:bodyPr/>
          <a:lstStyle/>
          <a:p>
            <a:r>
              <a:rPr kumimoji="1" lang="ja-JP" altLang="en-US"/>
              <a:t>出典：国土交通省「重ねるハザードマップ」より一部地域を抜粋</a:t>
            </a:r>
          </a:p>
        </p:txBody>
      </p:sp>
      <p:sp>
        <p:nvSpPr>
          <p:cNvPr id="46" name="テキスト ボックス 45">
            <a:extLst>
              <a:ext uri="{FF2B5EF4-FFF2-40B4-BE49-F238E27FC236}">
                <a16:creationId xmlns:a16="http://schemas.microsoft.com/office/drawing/2014/main" id="{5B7A6B5A-2672-0749-8763-E619C1F625FC}"/>
              </a:ext>
            </a:extLst>
          </p:cNvPr>
          <p:cNvSpPr txBox="1"/>
          <p:nvPr/>
        </p:nvSpPr>
        <p:spPr>
          <a:xfrm>
            <a:off x="932958" y="1335786"/>
            <a:ext cx="205184" cy="146194"/>
          </a:xfrm>
          <a:prstGeom prst="rect">
            <a:avLst/>
          </a:prstGeom>
          <a:noFill/>
        </p:spPr>
        <p:txBody>
          <a:bodyPr wrap="none" lIns="0" tIns="0" rIns="0" bIns="0" rtlCol="0">
            <a:spAutoFit/>
          </a:bodyPr>
          <a:lstStyle/>
          <a:p>
            <a:pPr>
              <a:lnSpc>
                <a:spcPts val="1200"/>
              </a:lnSpc>
            </a:pPr>
            <a:r>
              <a:rPr kumimoji="1" lang="ja-JP" altLang="en-US" sz="800" dirty="0">
                <a:solidFill>
                  <a:srgbClr val="0F69AC"/>
                </a:solidFill>
                <a:latin typeface="メイリオ" panose="020B0604030504040204" pitchFamily="50" charset="-128"/>
                <a:ea typeface="メイリオ" panose="020B0604030504040204" pitchFamily="50" charset="-128"/>
              </a:rPr>
              <a:t>かさ</a:t>
            </a:r>
          </a:p>
        </p:txBody>
      </p:sp>
      <p:grpSp>
        <p:nvGrpSpPr>
          <p:cNvPr id="47" name="グループ化 46">
            <a:extLst>
              <a:ext uri="{FF2B5EF4-FFF2-40B4-BE49-F238E27FC236}">
                <a16:creationId xmlns:a16="http://schemas.microsoft.com/office/drawing/2014/main" id="{081E6C86-03C8-DA4A-ADC7-68BB0EB176AE}"/>
              </a:ext>
            </a:extLst>
          </p:cNvPr>
          <p:cNvGrpSpPr/>
          <p:nvPr/>
        </p:nvGrpSpPr>
        <p:grpSpPr>
          <a:xfrm>
            <a:off x="356310" y="1427093"/>
            <a:ext cx="4146021" cy="3266827"/>
            <a:chOff x="2290972" y="1232855"/>
            <a:chExt cx="4562055" cy="3594638"/>
          </a:xfrm>
        </p:grpSpPr>
        <p:sp>
          <p:nvSpPr>
            <p:cNvPr id="48" name="テキスト ボックス 47">
              <a:extLst>
                <a:ext uri="{FF2B5EF4-FFF2-40B4-BE49-F238E27FC236}">
                  <a16:creationId xmlns:a16="http://schemas.microsoft.com/office/drawing/2014/main" id="{8CC1D069-03FF-2240-AD76-32ECBED3F94D}"/>
                </a:ext>
              </a:extLst>
            </p:cNvPr>
            <p:cNvSpPr txBox="1"/>
            <p:nvPr/>
          </p:nvSpPr>
          <p:spPr>
            <a:xfrm>
              <a:off x="2455968" y="1232855"/>
              <a:ext cx="4232063" cy="517066"/>
            </a:xfrm>
            <a:prstGeom prst="rect">
              <a:avLst/>
            </a:prstGeom>
            <a:noFill/>
          </p:spPr>
          <p:txBody>
            <a:bodyPr wrap="square" rtlCol="0">
              <a:spAutoFit/>
            </a:bodyPr>
            <a:lstStyle/>
            <a:p>
              <a:pPr algn="ctr">
                <a:lnSpc>
                  <a:spcPct val="120000"/>
                </a:lnSpc>
                <a:buClr>
                  <a:srgbClr val="404040"/>
                </a:buClr>
              </a:pPr>
              <a:r>
                <a:rPr lang="ja-JP" altLang="en-US" sz="2400" b="1" dirty="0">
                  <a:solidFill>
                    <a:srgbClr val="404040"/>
                  </a:solidFill>
                  <a:latin typeface="メイリオ" panose="020B0604030504040204" pitchFamily="50" charset="-128"/>
                  <a:ea typeface="メイリオ" panose="020B0604030504040204" pitchFamily="50" charset="-128"/>
                  <a:hlinkClick r:id="rId5"/>
                </a:rPr>
                <a:t>重ねるハザードマップ</a:t>
              </a:r>
              <a:endParaRPr lang="en-US" altLang="ja-JP" sz="2400" b="1" dirty="0">
                <a:solidFill>
                  <a:srgbClr val="404040"/>
                </a:solidFill>
                <a:latin typeface="メイリオ" panose="020B0604030504040204" pitchFamily="50" charset="-128"/>
                <a:ea typeface="メイリオ" panose="020B0604030504040204" pitchFamily="50" charset="-128"/>
              </a:endParaRPr>
            </a:p>
          </p:txBody>
        </p:sp>
        <p:pic>
          <p:nvPicPr>
            <p:cNvPr id="49" name="図 48">
              <a:extLst>
                <a:ext uri="{FF2B5EF4-FFF2-40B4-BE49-F238E27FC236}">
                  <a16:creationId xmlns:a16="http://schemas.microsoft.com/office/drawing/2014/main" id="{1962B011-41B8-724D-98A2-B11D905739D1}"/>
                </a:ext>
              </a:extLst>
            </p:cNvPr>
            <p:cNvPicPr>
              <a:picLocks noChangeAspect="1"/>
            </p:cNvPicPr>
            <p:nvPr/>
          </p:nvPicPr>
          <p:blipFill>
            <a:blip r:embed="rId6"/>
            <a:stretch>
              <a:fillRect/>
            </a:stretch>
          </p:blipFill>
          <p:spPr>
            <a:xfrm>
              <a:off x="2290972" y="1852954"/>
              <a:ext cx="4562055" cy="2974539"/>
            </a:xfrm>
            <a:prstGeom prst="rect">
              <a:avLst/>
            </a:prstGeom>
            <a:ln>
              <a:solidFill>
                <a:schemeClr val="tx1"/>
              </a:solidFill>
            </a:ln>
          </p:spPr>
        </p:pic>
      </p:grpSp>
      <p:sp>
        <p:nvSpPr>
          <p:cNvPr id="51" name="右矢印 4">
            <a:extLst>
              <a:ext uri="{FF2B5EF4-FFF2-40B4-BE49-F238E27FC236}">
                <a16:creationId xmlns:a16="http://schemas.microsoft.com/office/drawing/2014/main" id="{00CF0654-37EC-214A-9227-0F92CFC0FF7C}"/>
              </a:ext>
            </a:extLst>
          </p:cNvPr>
          <p:cNvSpPr/>
          <p:nvPr/>
        </p:nvSpPr>
        <p:spPr>
          <a:xfrm rot="16200000">
            <a:off x="6603735" y="5224003"/>
            <a:ext cx="462537" cy="442913"/>
          </a:xfrm>
          <a:prstGeom prst="rightArrow">
            <a:avLst/>
          </a:prstGeom>
          <a:solidFill>
            <a:schemeClr val="tx1"/>
          </a:solidFill>
          <a:ln w="317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角丸四角形 72">
            <a:extLst>
              <a:ext uri="{FF2B5EF4-FFF2-40B4-BE49-F238E27FC236}">
                <a16:creationId xmlns:a16="http://schemas.microsoft.com/office/drawing/2014/main" id="{91773D45-FF5B-A045-9A4C-727173FAEF5B}"/>
              </a:ext>
            </a:extLst>
          </p:cNvPr>
          <p:cNvSpPr/>
          <p:nvPr/>
        </p:nvSpPr>
        <p:spPr>
          <a:xfrm>
            <a:off x="6160089" y="4715585"/>
            <a:ext cx="1349828" cy="388958"/>
          </a:xfrm>
          <a:prstGeom prst="roundRect">
            <a:avLst/>
          </a:prstGeom>
          <a:noFill/>
          <a:ln w="317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lt1"/>
              </a:solidFill>
            </a:endParaRPr>
          </a:p>
        </p:txBody>
      </p:sp>
      <p:sp>
        <p:nvSpPr>
          <p:cNvPr id="15" name="テキスト ボックス 14">
            <a:extLst>
              <a:ext uri="{FF2B5EF4-FFF2-40B4-BE49-F238E27FC236}">
                <a16:creationId xmlns:a16="http://schemas.microsoft.com/office/drawing/2014/main" id="{D49DDB2E-03AB-B64C-85E5-1678E7EBB0DB}"/>
              </a:ext>
            </a:extLst>
          </p:cNvPr>
          <p:cNvSpPr txBox="1"/>
          <p:nvPr/>
        </p:nvSpPr>
        <p:spPr>
          <a:xfrm>
            <a:off x="2743274" y="7585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かさ</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05021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EDBAB39-E3C9-A24E-AAFB-1AE7DAD0F9FC}"/>
              </a:ext>
            </a:extLst>
          </p:cNvPr>
          <p:cNvSpPr>
            <a:spLocks noGrp="1"/>
          </p:cNvSpPr>
          <p:nvPr>
            <p:ph type="body" sz="quarter" idx="11"/>
          </p:nvPr>
        </p:nvSpPr>
        <p:spPr/>
        <p:txBody>
          <a:bodyPr/>
          <a:lstStyle/>
          <a:p>
            <a:r>
              <a:rPr kumimoji="1" lang="en-US" altLang="ja-JP" dirty="0"/>
              <a:t>7</a:t>
            </a:r>
            <a:endParaRPr kumimoji="1" lang="ja-JP" altLang="en-US"/>
          </a:p>
        </p:txBody>
      </p:sp>
      <p:sp>
        <p:nvSpPr>
          <p:cNvPr id="5" name="テキスト プレースホルダー 4">
            <a:extLst>
              <a:ext uri="{FF2B5EF4-FFF2-40B4-BE49-F238E27FC236}">
                <a16:creationId xmlns:a16="http://schemas.microsoft.com/office/drawing/2014/main" id="{73110FCE-B15B-8146-88F4-99F57889A56B}"/>
              </a:ext>
            </a:extLst>
          </p:cNvPr>
          <p:cNvSpPr>
            <a:spLocks noGrp="1"/>
          </p:cNvSpPr>
          <p:nvPr>
            <p:ph type="body" sz="quarter" idx="13"/>
          </p:nvPr>
        </p:nvSpPr>
        <p:spPr/>
        <p:txBody>
          <a:bodyPr/>
          <a:lstStyle/>
          <a:p>
            <a:r>
              <a:rPr kumimoji="1" lang="ja-JP" altLang="en-US"/>
              <a:t>出典：国土交通省「重ねるハザードマップ」より一部地域を抜粋</a:t>
            </a:r>
          </a:p>
          <a:p>
            <a:endParaRPr kumimoji="1" lang="ja-JP" altLang="en-US"/>
          </a:p>
        </p:txBody>
      </p:sp>
      <p:pic>
        <p:nvPicPr>
          <p:cNvPr id="6" name="Picture 3" descr="H:\住民等自身が防災意識を普及啓発できる環境を目指して\◆秋に向けての対応\個人ワーク\画像比較\①.jpg">
            <a:extLst>
              <a:ext uri="{FF2B5EF4-FFF2-40B4-BE49-F238E27FC236}">
                <a16:creationId xmlns:a16="http://schemas.microsoft.com/office/drawing/2014/main" id="{190D309D-88C6-1043-9A7E-A2A10E758DB9}"/>
              </a:ext>
            </a:extLst>
          </p:cNvPr>
          <p:cNvPicPr>
            <a:picLocks noChangeAspect="1" noChangeArrowheads="1"/>
          </p:cNvPicPr>
          <p:nvPr/>
        </p:nvPicPr>
        <p:blipFill>
          <a:blip r:embed="rId3" cstate="print"/>
          <a:srcRect/>
          <a:stretch>
            <a:fillRect/>
          </a:stretch>
        </p:blipFill>
        <p:spPr bwMode="auto">
          <a:xfrm>
            <a:off x="0" y="1180340"/>
            <a:ext cx="9144000" cy="4625693"/>
          </a:xfrm>
          <a:prstGeom prst="rect">
            <a:avLst/>
          </a:prstGeom>
          <a:noFill/>
        </p:spPr>
      </p:pic>
      <p:sp>
        <p:nvSpPr>
          <p:cNvPr id="7" name="角丸四角形 6">
            <a:extLst>
              <a:ext uri="{FF2B5EF4-FFF2-40B4-BE49-F238E27FC236}">
                <a16:creationId xmlns:a16="http://schemas.microsoft.com/office/drawing/2014/main" id="{6BD4BE68-4CB3-6F4F-AF90-AADE01935A74}"/>
              </a:ext>
            </a:extLst>
          </p:cNvPr>
          <p:cNvSpPr/>
          <p:nvPr/>
        </p:nvSpPr>
        <p:spPr>
          <a:xfrm>
            <a:off x="3612630" y="1064303"/>
            <a:ext cx="3582649" cy="554636"/>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itchFamily="50" charset="-128"/>
              <a:ea typeface="メイリオ" pitchFamily="50" charset="-128"/>
            </a:endParaRPr>
          </a:p>
        </p:txBody>
      </p:sp>
      <p:sp>
        <p:nvSpPr>
          <p:cNvPr id="8" name="テキスト ボックス 7">
            <a:extLst>
              <a:ext uri="{FF2B5EF4-FFF2-40B4-BE49-F238E27FC236}">
                <a16:creationId xmlns:a16="http://schemas.microsoft.com/office/drawing/2014/main" id="{F25EF032-9704-A746-A2F1-FBF82253B336}"/>
              </a:ext>
            </a:extLst>
          </p:cNvPr>
          <p:cNvSpPr txBox="1"/>
          <p:nvPr/>
        </p:nvSpPr>
        <p:spPr>
          <a:xfrm>
            <a:off x="4114572" y="1282282"/>
            <a:ext cx="2343378" cy="169277"/>
          </a:xfrm>
          <a:prstGeom prst="rect">
            <a:avLst/>
          </a:prstGeom>
          <a:solidFill>
            <a:schemeClr val="tx1"/>
          </a:solidFill>
        </p:spPr>
        <p:txBody>
          <a:bodyPr wrap="square" lIns="0" tIns="0" rIns="0" bIns="0" rtlCol="0">
            <a:spAutoFit/>
          </a:bodyPr>
          <a:lstStyle/>
          <a:p>
            <a:pPr fontAlgn="t"/>
            <a:r>
              <a:rPr lang="ja-JP" altLang="en-US" sz="1100" b="1">
                <a:solidFill>
                  <a:srgbClr val="404040"/>
                </a:solidFill>
                <a:latin typeface="メイリオ" pitchFamily="50" charset="-128"/>
                <a:ea typeface="メイリオ" pitchFamily="50" charset="-128"/>
              </a:rPr>
              <a:t>〇△県〇△市〇△町４－２４</a:t>
            </a:r>
            <a:r>
              <a:rPr lang="en-US" altLang="ja-JP" sz="1100" b="1" dirty="0">
                <a:solidFill>
                  <a:srgbClr val="404040"/>
                </a:solidFill>
                <a:latin typeface="メイリオ" pitchFamily="50" charset="-128"/>
                <a:ea typeface="メイリオ" pitchFamily="50" charset="-128"/>
              </a:rPr>
              <a:t>XX</a:t>
            </a:r>
            <a:endParaRPr kumimoji="1" lang="ja-JP" altLang="en-US" sz="1100" b="1">
              <a:solidFill>
                <a:srgbClr val="404040"/>
              </a:solidFill>
              <a:latin typeface="メイリオ" pitchFamily="50" charset="-128"/>
              <a:ea typeface="メイリオ" pitchFamily="50" charset="-128"/>
            </a:endParaRPr>
          </a:p>
        </p:txBody>
      </p:sp>
      <p:pic>
        <p:nvPicPr>
          <p:cNvPr id="16" name="Picture 3">
            <a:extLst>
              <a:ext uri="{FF2B5EF4-FFF2-40B4-BE49-F238E27FC236}">
                <a16:creationId xmlns:a16="http://schemas.microsoft.com/office/drawing/2014/main" id="{97CA92D6-1D8E-2146-89B3-4500E11FD006}"/>
              </a:ext>
            </a:extLst>
          </p:cNvPr>
          <p:cNvPicPr>
            <a:picLocks noChangeAspect="1" noChangeArrowheads="1"/>
          </p:cNvPicPr>
          <p:nvPr/>
        </p:nvPicPr>
        <p:blipFill>
          <a:blip r:embed="rId4" cstate="print"/>
          <a:srcRect/>
          <a:stretch>
            <a:fillRect/>
          </a:stretch>
        </p:blipFill>
        <p:spPr bwMode="auto">
          <a:xfrm>
            <a:off x="1872228" y="2165536"/>
            <a:ext cx="2524090" cy="3248357"/>
          </a:xfrm>
          <a:prstGeom prst="rect">
            <a:avLst/>
          </a:prstGeom>
          <a:noFill/>
          <a:ln w="9525">
            <a:noFill/>
            <a:miter lim="800000"/>
            <a:headEnd/>
            <a:tailEnd/>
          </a:ln>
          <a:effectLst/>
        </p:spPr>
      </p:pic>
      <p:sp>
        <p:nvSpPr>
          <p:cNvPr id="17" name="角丸四角形 9">
            <a:extLst>
              <a:ext uri="{FF2B5EF4-FFF2-40B4-BE49-F238E27FC236}">
                <a16:creationId xmlns:a16="http://schemas.microsoft.com/office/drawing/2014/main" id="{72A80363-8288-A946-AEA8-9AECEB0D93B5}"/>
              </a:ext>
            </a:extLst>
          </p:cNvPr>
          <p:cNvSpPr/>
          <p:nvPr/>
        </p:nvSpPr>
        <p:spPr>
          <a:xfrm>
            <a:off x="1824103" y="2752018"/>
            <a:ext cx="2631173" cy="476250"/>
          </a:xfrm>
          <a:prstGeom prst="roundRect">
            <a:avLst/>
          </a:prstGeom>
          <a:noFill/>
          <a:ln w="28575">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itchFamily="50" charset="-128"/>
              <a:ea typeface="メイリオ" pitchFamily="50" charset="-128"/>
            </a:endParaRPr>
          </a:p>
        </p:txBody>
      </p:sp>
      <p:sp>
        <p:nvSpPr>
          <p:cNvPr id="18" name="円/楕円 10">
            <a:extLst>
              <a:ext uri="{FF2B5EF4-FFF2-40B4-BE49-F238E27FC236}">
                <a16:creationId xmlns:a16="http://schemas.microsoft.com/office/drawing/2014/main" id="{BBA6A1C1-DC67-E941-AB51-112FBFBF1927}"/>
              </a:ext>
            </a:extLst>
          </p:cNvPr>
          <p:cNvSpPr/>
          <p:nvPr/>
        </p:nvSpPr>
        <p:spPr>
          <a:xfrm>
            <a:off x="4069124" y="2126413"/>
            <a:ext cx="342900" cy="333375"/>
          </a:xfrm>
          <a:prstGeom prst="ellipse">
            <a:avLst/>
          </a:prstGeom>
          <a:noFill/>
          <a:ln w="28575">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itchFamily="50" charset="-128"/>
              <a:ea typeface="メイリオ" pitchFamily="50" charset="-128"/>
            </a:endParaRPr>
          </a:p>
        </p:txBody>
      </p:sp>
      <p:sp>
        <p:nvSpPr>
          <p:cNvPr id="14" name="テキスト プレースホルダー 1">
            <a:extLst>
              <a:ext uri="{FF2B5EF4-FFF2-40B4-BE49-F238E27FC236}">
                <a16:creationId xmlns:a16="http://schemas.microsoft.com/office/drawing/2014/main" id="{449A06DD-35C0-B34F-A1A8-8C8646F1D356}"/>
              </a:ext>
            </a:extLst>
          </p:cNvPr>
          <p:cNvSpPr>
            <a:spLocks noGrp="1"/>
          </p:cNvSpPr>
          <p:nvPr>
            <p:ph type="body" sz="quarter" idx="10"/>
          </p:nvPr>
        </p:nvSpPr>
        <p:spPr>
          <a:xfrm>
            <a:off x="358775" y="200660"/>
            <a:ext cx="8426450" cy="485140"/>
          </a:xfrm>
        </p:spPr>
        <p:txBody>
          <a:bodyPr/>
          <a:lstStyle/>
          <a:p>
            <a:r>
              <a:rPr kumimoji="1" lang="ja-JP" altLang="en-US" sz="2800"/>
              <a:t>重ねるハザードマップ</a:t>
            </a:r>
          </a:p>
        </p:txBody>
      </p:sp>
      <p:sp>
        <p:nvSpPr>
          <p:cNvPr id="15" name="テキスト ボックス 14">
            <a:extLst>
              <a:ext uri="{FF2B5EF4-FFF2-40B4-BE49-F238E27FC236}">
                <a16:creationId xmlns:a16="http://schemas.microsoft.com/office/drawing/2014/main" id="{B0791F02-7970-5F4D-92F9-B92DA3AFEAD8}"/>
              </a:ext>
            </a:extLst>
          </p:cNvPr>
          <p:cNvSpPr txBox="1"/>
          <p:nvPr/>
        </p:nvSpPr>
        <p:spPr>
          <a:xfrm>
            <a:off x="2743274" y="7585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かさ</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76246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H:\住民等自身が防災意識を普及啓発できる環境を目指して\◆秋に向けての対応\個人ワーク\画像比較\④.jpg">
            <a:extLst>
              <a:ext uri="{FF2B5EF4-FFF2-40B4-BE49-F238E27FC236}">
                <a16:creationId xmlns:a16="http://schemas.microsoft.com/office/drawing/2014/main" id="{B7000128-B6CD-4877-AAD3-C05C7492686B}"/>
              </a:ext>
            </a:extLst>
          </p:cNvPr>
          <p:cNvPicPr>
            <a:picLocks noChangeAspect="1" noChangeArrowheads="1"/>
          </p:cNvPicPr>
          <p:nvPr/>
        </p:nvPicPr>
        <p:blipFill>
          <a:blip r:embed="rId3" cstate="print"/>
          <a:srcRect/>
          <a:stretch>
            <a:fillRect/>
          </a:stretch>
        </p:blipFill>
        <p:spPr bwMode="auto">
          <a:xfrm>
            <a:off x="2713" y="1188482"/>
            <a:ext cx="9144000" cy="4625691"/>
          </a:xfrm>
          <a:prstGeom prst="rect">
            <a:avLst/>
          </a:prstGeom>
          <a:noFill/>
        </p:spPr>
      </p:pic>
      <p:sp>
        <p:nvSpPr>
          <p:cNvPr id="3" name="テキスト プレースホルダー 2">
            <a:extLst>
              <a:ext uri="{FF2B5EF4-FFF2-40B4-BE49-F238E27FC236}">
                <a16:creationId xmlns:a16="http://schemas.microsoft.com/office/drawing/2014/main" id="{07763BCB-D470-ED45-BEF1-42B06326ECB9}"/>
              </a:ext>
            </a:extLst>
          </p:cNvPr>
          <p:cNvSpPr>
            <a:spLocks noGrp="1"/>
          </p:cNvSpPr>
          <p:nvPr>
            <p:ph type="body" sz="quarter" idx="11"/>
          </p:nvPr>
        </p:nvSpPr>
        <p:spPr/>
        <p:txBody>
          <a:bodyPr/>
          <a:lstStyle/>
          <a:p>
            <a:r>
              <a:rPr kumimoji="1" lang="en-US" altLang="ja-JP" dirty="0"/>
              <a:t>8</a:t>
            </a:r>
            <a:endParaRPr kumimoji="1" lang="ja-JP" altLang="en-US"/>
          </a:p>
        </p:txBody>
      </p:sp>
      <p:sp>
        <p:nvSpPr>
          <p:cNvPr id="5" name="テキスト プレースホルダー 4">
            <a:extLst>
              <a:ext uri="{FF2B5EF4-FFF2-40B4-BE49-F238E27FC236}">
                <a16:creationId xmlns:a16="http://schemas.microsoft.com/office/drawing/2014/main" id="{74683774-BCF8-0241-9E63-EAFA781DBCFC}"/>
              </a:ext>
            </a:extLst>
          </p:cNvPr>
          <p:cNvSpPr>
            <a:spLocks noGrp="1"/>
          </p:cNvSpPr>
          <p:nvPr>
            <p:ph type="body" sz="quarter" idx="13"/>
          </p:nvPr>
        </p:nvSpPr>
        <p:spPr/>
        <p:txBody>
          <a:bodyPr/>
          <a:lstStyle/>
          <a:p>
            <a:r>
              <a:rPr kumimoji="1" lang="ja-JP" altLang="en-US"/>
              <a:t>出典：国土交通省「重ねるハザードマップ」より一部地域を抜粋</a:t>
            </a:r>
          </a:p>
          <a:p>
            <a:endParaRPr kumimoji="1" lang="ja-JP" altLang="en-US"/>
          </a:p>
        </p:txBody>
      </p:sp>
      <p:sp>
        <p:nvSpPr>
          <p:cNvPr id="8" name="円/楕円 15">
            <a:extLst>
              <a:ext uri="{FF2B5EF4-FFF2-40B4-BE49-F238E27FC236}">
                <a16:creationId xmlns:a16="http://schemas.microsoft.com/office/drawing/2014/main" id="{A025AB82-5C01-964E-AE26-5F3210BEFE0C}"/>
              </a:ext>
            </a:extLst>
          </p:cNvPr>
          <p:cNvSpPr/>
          <p:nvPr/>
        </p:nvSpPr>
        <p:spPr>
          <a:xfrm>
            <a:off x="8689854" y="1901877"/>
            <a:ext cx="436728" cy="425782"/>
          </a:xfrm>
          <a:prstGeom prst="ellipse">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itchFamily="50" charset="-128"/>
              <a:ea typeface="メイリオ" pitchFamily="50" charset="-128"/>
            </a:endParaRPr>
          </a:p>
        </p:txBody>
      </p:sp>
      <p:sp>
        <p:nvSpPr>
          <p:cNvPr id="9" name="右矢印 16">
            <a:extLst>
              <a:ext uri="{FF2B5EF4-FFF2-40B4-BE49-F238E27FC236}">
                <a16:creationId xmlns:a16="http://schemas.microsoft.com/office/drawing/2014/main" id="{9BFC6A09-44F1-DD42-B609-4CC743E16D18}"/>
              </a:ext>
            </a:extLst>
          </p:cNvPr>
          <p:cNvSpPr/>
          <p:nvPr/>
        </p:nvSpPr>
        <p:spPr>
          <a:xfrm>
            <a:off x="7850710" y="1789057"/>
            <a:ext cx="806133" cy="642937"/>
          </a:xfrm>
          <a:prstGeom prst="rightArrow">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9">
            <a:extLst>
              <a:ext uri="{FF2B5EF4-FFF2-40B4-BE49-F238E27FC236}">
                <a16:creationId xmlns:a16="http://schemas.microsoft.com/office/drawing/2014/main" id="{47DD3E17-3D19-C44E-876C-94C3869B4C7B}"/>
              </a:ext>
            </a:extLst>
          </p:cNvPr>
          <p:cNvSpPr/>
          <p:nvPr/>
        </p:nvSpPr>
        <p:spPr>
          <a:xfrm>
            <a:off x="8337866" y="4833255"/>
            <a:ext cx="806133" cy="780541"/>
          </a:xfrm>
          <a:prstGeom prst="ellipse">
            <a:avLst/>
          </a:prstGeom>
          <a:no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右矢印 20">
            <a:extLst>
              <a:ext uri="{FF2B5EF4-FFF2-40B4-BE49-F238E27FC236}">
                <a16:creationId xmlns:a16="http://schemas.microsoft.com/office/drawing/2014/main" id="{DE9C2D62-2D83-FF41-AB1F-F2FFCFF9D6C1}"/>
              </a:ext>
            </a:extLst>
          </p:cNvPr>
          <p:cNvSpPr/>
          <p:nvPr/>
        </p:nvSpPr>
        <p:spPr>
          <a:xfrm rot="1975116">
            <a:off x="7722782" y="4501417"/>
            <a:ext cx="855406" cy="663677"/>
          </a:xfrm>
          <a:prstGeom prst="rightArrow">
            <a:avLst/>
          </a:prstGeom>
          <a:solidFill>
            <a:schemeClr val="tx1"/>
          </a:solidFill>
          <a:ln w="3810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1">
            <a:extLst>
              <a:ext uri="{FF2B5EF4-FFF2-40B4-BE49-F238E27FC236}">
                <a16:creationId xmlns:a16="http://schemas.microsoft.com/office/drawing/2014/main" id="{885D82F7-A648-A149-8D5A-124969BC8513}"/>
              </a:ext>
            </a:extLst>
          </p:cNvPr>
          <p:cNvSpPr>
            <a:spLocks noGrp="1"/>
          </p:cNvSpPr>
          <p:nvPr>
            <p:ph type="body" sz="quarter" idx="10"/>
          </p:nvPr>
        </p:nvSpPr>
        <p:spPr>
          <a:xfrm>
            <a:off x="358775" y="200660"/>
            <a:ext cx="8426450" cy="485140"/>
          </a:xfrm>
        </p:spPr>
        <p:txBody>
          <a:bodyPr/>
          <a:lstStyle/>
          <a:p>
            <a:r>
              <a:rPr kumimoji="1" lang="ja-JP" altLang="en-US" sz="2800"/>
              <a:t>重ねるハザードマップ</a:t>
            </a:r>
          </a:p>
        </p:txBody>
      </p:sp>
      <p:sp>
        <p:nvSpPr>
          <p:cNvPr id="17" name="テキスト ボックス 16">
            <a:extLst>
              <a:ext uri="{FF2B5EF4-FFF2-40B4-BE49-F238E27FC236}">
                <a16:creationId xmlns:a16="http://schemas.microsoft.com/office/drawing/2014/main" id="{C14E9B48-21C7-D149-B13D-A3C721575FDD}"/>
              </a:ext>
            </a:extLst>
          </p:cNvPr>
          <p:cNvSpPr txBox="1"/>
          <p:nvPr/>
        </p:nvSpPr>
        <p:spPr>
          <a:xfrm>
            <a:off x="2743274" y="7585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かさ</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164089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C8D4985-44BD-C542-8F49-29E4AE5D13C8}"/>
              </a:ext>
            </a:extLst>
          </p:cNvPr>
          <p:cNvSpPr>
            <a:spLocks noGrp="1"/>
          </p:cNvSpPr>
          <p:nvPr>
            <p:ph type="body" sz="quarter" idx="11"/>
          </p:nvPr>
        </p:nvSpPr>
        <p:spPr/>
        <p:txBody>
          <a:bodyPr/>
          <a:lstStyle/>
          <a:p>
            <a:r>
              <a:rPr kumimoji="1" lang="en-US" altLang="ja-JP" dirty="0"/>
              <a:t>9</a:t>
            </a:r>
            <a:endParaRPr kumimoji="1" lang="ja-JP" altLang="en-US"/>
          </a:p>
        </p:txBody>
      </p:sp>
      <p:sp>
        <p:nvSpPr>
          <p:cNvPr id="5" name="テキスト プレースホルダー 4">
            <a:extLst>
              <a:ext uri="{FF2B5EF4-FFF2-40B4-BE49-F238E27FC236}">
                <a16:creationId xmlns:a16="http://schemas.microsoft.com/office/drawing/2014/main" id="{C837E6B5-CE88-EA41-AAF9-9251A8AE6E65}"/>
              </a:ext>
            </a:extLst>
          </p:cNvPr>
          <p:cNvSpPr>
            <a:spLocks noGrp="1"/>
          </p:cNvSpPr>
          <p:nvPr>
            <p:ph type="body" sz="quarter" idx="13"/>
          </p:nvPr>
        </p:nvSpPr>
        <p:spPr/>
        <p:txBody>
          <a:bodyPr/>
          <a:lstStyle/>
          <a:p>
            <a:r>
              <a:rPr kumimoji="1" lang="ja-JP" altLang="en-US"/>
              <a:t>出典：国土交通省「重ねるハザードマップ」より一部地域を抜粋</a:t>
            </a:r>
          </a:p>
          <a:p>
            <a:endParaRPr kumimoji="1" lang="ja-JP" altLang="en-US"/>
          </a:p>
        </p:txBody>
      </p:sp>
      <p:pic>
        <p:nvPicPr>
          <p:cNvPr id="16" name="Picture 5" descr="H:\住民等自身が防災意識を普及啓発できる環境を目指して\◆秋に向けての対応\個人ワーク\画像比較\③.jpg">
            <a:extLst>
              <a:ext uri="{FF2B5EF4-FFF2-40B4-BE49-F238E27FC236}">
                <a16:creationId xmlns:a16="http://schemas.microsoft.com/office/drawing/2014/main" id="{732D13C5-A6BD-484D-9A8E-EE4147B0B9D0}"/>
              </a:ext>
            </a:extLst>
          </p:cNvPr>
          <p:cNvPicPr>
            <a:picLocks noChangeAspect="1" noChangeArrowheads="1"/>
          </p:cNvPicPr>
          <p:nvPr/>
        </p:nvPicPr>
        <p:blipFill>
          <a:blip r:embed="rId3" cstate="print"/>
          <a:srcRect/>
          <a:stretch>
            <a:fillRect/>
          </a:stretch>
        </p:blipFill>
        <p:spPr bwMode="auto">
          <a:xfrm>
            <a:off x="0" y="1180340"/>
            <a:ext cx="9144000" cy="4625691"/>
          </a:xfrm>
          <a:prstGeom prst="rect">
            <a:avLst/>
          </a:prstGeom>
          <a:noFill/>
        </p:spPr>
      </p:pic>
      <p:pic>
        <p:nvPicPr>
          <p:cNvPr id="17" name="Picture 13">
            <a:extLst>
              <a:ext uri="{FF2B5EF4-FFF2-40B4-BE49-F238E27FC236}">
                <a16:creationId xmlns:a16="http://schemas.microsoft.com/office/drawing/2014/main" id="{C56A7276-1C0F-814D-BAA4-4993278669C4}"/>
              </a:ext>
            </a:extLst>
          </p:cNvPr>
          <p:cNvPicPr>
            <a:picLocks noChangeAspect="1" noChangeArrowheads="1"/>
          </p:cNvPicPr>
          <p:nvPr/>
        </p:nvPicPr>
        <p:blipFill>
          <a:blip r:embed="rId4" cstate="print"/>
          <a:srcRect/>
          <a:stretch>
            <a:fillRect/>
          </a:stretch>
        </p:blipFill>
        <p:spPr bwMode="auto">
          <a:xfrm>
            <a:off x="2728535" y="1789364"/>
            <a:ext cx="4060825" cy="3719513"/>
          </a:xfrm>
          <a:prstGeom prst="rect">
            <a:avLst/>
          </a:prstGeom>
          <a:noFill/>
          <a:ln w="9525">
            <a:noFill/>
            <a:miter lim="800000"/>
            <a:headEnd/>
            <a:tailEnd/>
          </a:ln>
          <a:effectLst/>
        </p:spPr>
      </p:pic>
      <p:sp>
        <p:nvSpPr>
          <p:cNvPr id="18" name="角丸四角形 6">
            <a:extLst>
              <a:ext uri="{FF2B5EF4-FFF2-40B4-BE49-F238E27FC236}">
                <a16:creationId xmlns:a16="http://schemas.microsoft.com/office/drawing/2014/main" id="{18D24C21-34F8-4345-A230-8C37E79F6618}"/>
              </a:ext>
            </a:extLst>
          </p:cNvPr>
          <p:cNvSpPr/>
          <p:nvPr/>
        </p:nvSpPr>
        <p:spPr>
          <a:xfrm>
            <a:off x="2935299" y="2383383"/>
            <a:ext cx="3582649" cy="554636"/>
          </a:xfrm>
          <a:prstGeom prst="roundRect">
            <a:avLst/>
          </a:prstGeom>
          <a:noFill/>
          <a:ln w="317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itchFamily="50" charset="-128"/>
              <a:ea typeface="メイリオ" pitchFamily="50" charset="-128"/>
            </a:endParaRPr>
          </a:p>
        </p:txBody>
      </p:sp>
      <p:sp>
        <p:nvSpPr>
          <p:cNvPr id="19" name="角丸四角形 6">
            <a:extLst>
              <a:ext uri="{FF2B5EF4-FFF2-40B4-BE49-F238E27FC236}">
                <a16:creationId xmlns:a16="http://schemas.microsoft.com/office/drawing/2014/main" id="{F94DAAB9-1F0D-E34C-8255-BE2ABA777B2C}"/>
              </a:ext>
            </a:extLst>
          </p:cNvPr>
          <p:cNvSpPr/>
          <p:nvPr/>
        </p:nvSpPr>
        <p:spPr>
          <a:xfrm>
            <a:off x="2935298" y="3823461"/>
            <a:ext cx="3582649" cy="554636"/>
          </a:xfrm>
          <a:prstGeom prst="roundRect">
            <a:avLst/>
          </a:prstGeom>
          <a:noFill/>
          <a:ln w="317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itchFamily="50" charset="-128"/>
              <a:ea typeface="メイリオ" pitchFamily="50" charset="-128"/>
            </a:endParaRPr>
          </a:p>
        </p:txBody>
      </p:sp>
      <p:sp>
        <p:nvSpPr>
          <p:cNvPr id="20" name="角丸四角形 6">
            <a:extLst>
              <a:ext uri="{FF2B5EF4-FFF2-40B4-BE49-F238E27FC236}">
                <a16:creationId xmlns:a16="http://schemas.microsoft.com/office/drawing/2014/main" id="{3DDA0614-9F88-784C-8382-88DBD070F9DF}"/>
              </a:ext>
            </a:extLst>
          </p:cNvPr>
          <p:cNvSpPr/>
          <p:nvPr/>
        </p:nvSpPr>
        <p:spPr>
          <a:xfrm>
            <a:off x="2935298" y="4791803"/>
            <a:ext cx="3582649" cy="442913"/>
          </a:xfrm>
          <a:prstGeom prst="roundRect">
            <a:avLst/>
          </a:prstGeom>
          <a:noFill/>
          <a:ln w="31750">
            <a:solidFill>
              <a:srgbClr val="FF3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itchFamily="50" charset="-128"/>
              <a:ea typeface="メイリオ" pitchFamily="50" charset="-128"/>
            </a:endParaRPr>
          </a:p>
        </p:txBody>
      </p:sp>
      <p:sp>
        <p:nvSpPr>
          <p:cNvPr id="13" name="テキスト プレースホルダー 1">
            <a:extLst>
              <a:ext uri="{FF2B5EF4-FFF2-40B4-BE49-F238E27FC236}">
                <a16:creationId xmlns:a16="http://schemas.microsoft.com/office/drawing/2014/main" id="{63A7B0CD-6D00-F141-A4EC-D5DD42C95998}"/>
              </a:ext>
            </a:extLst>
          </p:cNvPr>
          <p:cNvSpPr>
            <a:spLocks noGrp="1"/>
          </p:cNvSpPr>
          <p:nvPr>
            <p:ph type="body" sz="quarter" idx="10"/>
          </p:nvPr>
        </p:nvSpPr>
        <p:spPr>
          <a:xfrm>
            <a:off x="358775" y="200660"/>
            <a:ext cx="8426450" cy="485140"/>
          </a:xfrm>
        </p:spPr>
        <p:txBody>
          <a:bodyPr/>
          <a:lstStyle/>
          <a:p>
            <a:r>
              <a:rPr kumimoji="1" lang="ja-JP" altLang="en-US" sz="2800"/>
              <a:t>重ねるハザードマップ</a:t>
            </a:r>
          </a:p>
        </p:txBody>
      </p:sp>
      <p:sp>
        <p:nvSpPr>
          <p:cNvPr id="14" name="テキスト ボックス 13">
            <a:extLst>
              <a:ext uri="{FF2B5EF4-FFF2-40B4-BE49-F238E27FC236}">
                <a16:creationId xmlns:a16="http://schemas.microsoft.com/office/drawing/2014/main" id="{66769DC8-C008-D540-89DB-0A52F783D0E0}"/>
              </a:ext>
            </a:extLst>
          </p:cNvPr>
          <p:cNvSpPr txBox="1"/>
          <p:nvPr/>
        </p:nvSpPr>
        <p:spPr>
          <a:xfrm>
            <a:off x="2743274" y="75851"/>
            <a:ext cx="441147" cy="246221"/>
          </a:xfrm>
          <a:prstGeom prst="rect">
            <a:avLst/>
          </a:prstGeom>
          <a:noFill/>
        </p:spPr>
        <p:txBody>
          <a:bodyPr wrap="none" rtlCol="0">
            <a:spAutoFit/>
          </a:bodyPr>
          <a:lstStyle/>
          <a:p>
            <a:pPr algn="ctr"/>
            <a:r>
              <a:rPr kumimoji="1" lang="ja-JP" altLang="en-US" sz="1000">
                <a:latin typeface="Meiryo" panose="020B0604030504040204" pitchFamily="34" charset="-128"/>
                <a:ea typeface="Meiryo" panose="020B0604030504040204" pitchFamily="34" charset="-128"/>
              </a:rPr>
              <a:t>かさ</a:t>
            </a:r>
            <a:endParaRPr kumimoji="1" lang="en-US" altLang="ja-JP" sz="10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030283977"/>
      </p:ext>
    </p:extLst>
  </p:cSld>
  <p:clrMapOvr>
    <a:masterClrMapping/>
  </p:clrMapOvr>
</p:sld>
</file>

<file path=ppt/theme/theme1.xml><?xml version="1.0" encoding="utf-8"?>
<a:theme xmlns:a="http://schemas.openxmlformats.org/drawingml/2006/main" name="3DFloatVTI">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28575">
          <a:solidFill>
            <a:srgbClr val="0F69AC"/>
          </a:solidFill>
        </a:ln>
      </a:spPr>
      <a:bodyPr rtlCol="0" anchor="ctr"/>
      <a:lstStyle>
        <a:defPPr algn="ctr">
          <a:defRPr kumimoji="1"/>
        </a:defPPr>
      </a:lstStyle>
      <a:style>
        <a:lnRef idx="2">
          <a:schemeClr val="accent6"/>
        </a:lnRef>
        <a:fillRef idx="1">
          <a:schemeClr val="lt1"/>
        </a:fillRef>
        <a:effectRef idx="0">
          <a:schemeClr val="accent6"/>
        </a:effectRef>
        <a:fontRef idx="minor">
          <a:schemeClr val="dk1"/>
        </a:fontRef>
      </a:style>
    </a:spDef>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CC8FD087F23324182634358EEF6BC27" ma:contentTypeVersion="9" ma:contentTypeDescription="新しいドキュメントを作成します。" ma:contentTypeScope="" ma:versionID="66a84e75883886086c9fc66cb4f0c101">
  <xsd:schema xmlns:xsd="http://www.w3.org/2001/XMLSchema" xmlns:xs="http://www.w3.org/2001/XMLSchema" xmlns:p="http://schemas.microsoft.com/office/2006/metadata/properties" xmlns:ns2="7b2629b1-533d-4088-bf37-1256a7b0f2a7" targetNamespace="http://schemas.microsoft.com/office/2006/metadata/properties" ma:root="true" ma:fieldsID="1561a40bd4c7c90acb7ca75c53e9fe7e" ns2:_="">
    <xsd:import namespace="7b2629b1-533d-4088-bf37-1256a7b0f2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2629b1-533d-4088-bf37-1256a7b0f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7C59CF5-A20F-4355-848F-A50AAD542FE0}"/>
</file>

<file path=customXml/itemProps2.xml><?xml version="1.0" encoding="utf-8"?>
<ds:datastoreItem xmlns:ds="http://schemas.openxmlformats.org/officeDocument/2006/customXml" ds:itemID="{17DEFA8E-1A19-4932-ADFB-D716F990D64F}"/>
</file>

<file path=customXml/itemProps3.xml><?xml version="1.0" encoding="utf-8"?>
<ds:datastoreItem xmlns:ds="http://schemas.openxmlformats.org/officeDocument/2006/customXml" ds:itemID="{6F5D16F3-A672-4DBC-9A82-A5B0F4F017CC}"/>
</file>

<file path=docProps/app.xml><?xml version="1.0" encoding="utf-8"?>
<Properties xmlns="http://schemas.openxmlformats.org/officeDocument/2006/extended-properties" xmlns:vt="http://schemas.openxmlformats.org/officeDocument/2006/docPropsVTypes">
  <TotalTime>0</TotalTime>
  <Words>3393</Words>
  <Application>Microsoft Office PowerPoint</Application>
  <PresentationFormat>画面に合わせる (4:3)</PresentationFormat>
  <Paragraphs>587</Paragraphs>
  <Slides>30</Slides>
  <Notes>30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30</vt:i4>
      </vt:variant>
    </vt:vector>
  </HeadingPairs>
  <TitlesOfParts>
    <vt:vector size="37" baseType="lpstr">
      <vt:lpstr>BIZ UDGothic</vt:lpstr>
      <vt:lpstr>Meiryo</vt:lpstr>
      <vt:lpstr>Meiryo</vt:lpstr>
      <vt:lpstr>游ゴシック</vt:lpstr>
      <vt:lpstr>Arial</vt:lpstr>
      <vt:lpstr>Calibri</vt:lpstr>
      <vt:lpstr>3DFloatVTI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2021-03-19T00:12:28Z</dcterms:created>
  <dcterms:modified xsi:type="dcterms:W3CDTF">2021-03-19T00:12:39Z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0x0101002CC8FD087F23324182634358EEF6BC27</vt:lpwstr>
  </property>
</Properties>
</file>