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36"/>
  </p:notesMasterIdLst>
  <p:sldIdLst>
    <p:sldId id="312" r:id="rId5"/>
    <p:sldId id="306" r:id="rId6"/>
    <p:sldId id="313" r:id="rId7"/>
    <p:sldId id="354" r:id="rId8"/>
    <p:sldId id="303" r:id="rId9"/>
    <p:sldId id="314" r:id="rId10"/>
    <p:sldId id="347" r:id="rId11"/>
    <p:sldId id="348" r:id="rId12"/>
    <p:sldId id="315" r:id="rId13"/>
    <p:sldId id="320" r:id="rId14"/>
    <p:sldId id="316" r:id="rId15"/>
    <p:sldId id="318" r:id="rId16"/>
    <p:sldId id="319" r:id="rId17"/>
    <p:sldId id="321" r:id="rId18"/>
    <p:sldId id="350" r:id="rId19"/>
    <p:sldId id="355" r:id="rId20"/>
    <p:sldId id="323" r:id="rId21"/>
    <p:sldId id="324" r:id="rId22"/>
    <p:sldId id="325" r:id="rId23"/>
    <p:sldId id="352" r:id="rId24"/>
    <p:sldId id="353" r:id="rId25"/>
    <p:sldId id="326" r:id="rId26"/>
    <p:sldId id="327" r:id="rId27"/>
    <p:sldId id="328" r:id="rId28"/>
    <p:sldId id="333" r:id="rId29"/>
    <p:sldId id="334" r:id="rId30"/>
    <p:sldId id="329" r:id="rId31"/>
    <p:sldId id="330" r:id="rId32"/>
    <p:sldId id="341" r:id="rId33"/>
    <p:sldId id="340" r:id="rId34"/>
    <p:sldId id="33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C0"/>
    <a:srgbClr val="FF3264"/>
    <a:srgbClr val="404040"/>
    <a:srgbClr val="0F69AC"/>
    <a:srgbClr val="FF4E77"/>
    <a:srgbClr val="AA00AA"/>
    <a:srgbClr val="FF2800"/>
    <a:srgbClr val="F2E700"/>
    <a:srgbClr val="0C000C"/>
    <a:srgbClr val="A8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2EECC-9376-437E-BB08-07D94A976BDC}" v="28" dt="2026-05-15T01:14:32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3" autoAdjust="0"/>
  </p:normalViewPr>
  <p:slideViewPr>
    <p:cSldViewPr snapToGrid="0" showGuides="1">
      <p:cViewPr varScale="1">
        <p:scale>
          <a:sx n="107" d="100"/>
          <a:sy n="107" d="100"/>
        </p:scale>
        <p:origin x="16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片寄 圭一郎" userId="fd07df68-b299-4df0-b1c9-35c3495b19b3" providerId="ADAL" clId="{8E1185AC-D2C3-4C79-9694-AD19DE2CB58C}"/>
    <pc:docChg chg="undo redo custSel addSld delSld modSld">
      <pc:chgData name="片寄 圭一郎" userId="fd07df68-b299-4df0-b1c9-35c3495b19b3" providerId="ADAL" clId="{8E1185AC-D2C3-4C79-9694-AD19DE2CB58C}" dt="2026-05-15T04:31:03.931" v="147" actId="478"/>
      <pc:docMkLst>
        <pc:docMk/>
      </pc:docMkLst>
      <pc:sldChg chg="delSp modSp mod delAnim modAnim">
        <pc:chgData name="片寄 圭一郎" userId="fd07df68-b299-4df0-b1c9-35c3495b19b3" providerId="ADAL" clId="{8E1185AC-D2C3-4C79-9694-AD19DE2CB58C}" dt="2026-05-15T01:07:17.528" v="116"/>
        <pc:sldMkLst>
          <pc:docMk/>
          <pc:sldMk cId="2994387812" sldId="303"/>
        </pc:sldMkLst>
        <pc:spChg chg="mod">
          <ac:chgData name="片寄 圭一郎" userId="fd07df68-b299-4df0-b1c9-35c3495b19b3" providerId="ADAL" clId="{8E1185AC-D2C3-4C79-9694-AD19DE2CB58C}" dt="2026-05-15T00:59:15.269" v="20" actId="20577"/>
          <ac:spMkLst>
            <pc:docMk/>
            <pc:sldMk cId="2994387812" sldId="303"/>
            <ac:spMk id="2" creationId="{BC4F5947-7AA1-40C9-BF32-F794BB6EBA77}"/>
          </ac:spMkLst>
        </pc:spChg>
        <pc:picChg chg="del">
          <ac:chgData name="片寄 圭一郎" userId="fd07df68-b299-4df0-b1c9-35c3495b19b3" providerId="ADAL" clId="{8E1185AC-D2C3-4C79-9694-AD19DE2CB58C}" dt="2026-05-15T00:52:14.683" v="6" actId="478"/>
          <ac:picMkLst>
            <pc:docMk/>
            <pc:sldMk cId="2994387812" sldId="303"/>
            <ac:picMk id="7" creationId="{7049F561-48D7-4052-A102-7F879A589A1E}"/>
          </ac:picMkLst>
        </pc:picChg>
        <pc:picChg chg="del">
          <ac:chgData name="片寄 圭一郎" userId="fd07df68-b299-4df0-b1c9-35c3495b19b3" providerId="ADAL" clId="{8E1185AC-D2C3-4C79-9694-AD19DE2CB58C}" dt="2026-05-15T00:52:41.232" v="7" actId="478"/>
          <ac:picMkLst>
            <pc:docMk/>
            <pc:sldMk cId="2994387812" sldId="303"/>
            <ac:picMk id="17" creationId="{DCC90A88-E345-4AD0-A6E5-70A320F15E68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07:08.124" v="115"/>
        <pc:sldMkLst>
          <pc:docMk/>
          <pc:sldMk cId="2301752379" sldId="306"/>
        </pc:sldMkLst>
        <pc:picChg chg="del">
          <ac:chgData name="片寄 圭一郎" userId="fd07df68-b299-4df0-b1c9-35c3495b19b3" providerId="ADAL" clId="{8E1185AC-D2C3-4C79-9694-AD19DE2CB58C}" dt="2026-05-15T00:47:40.939" v="1" actId="478"/>
          <ac:picMkLst>
            <pc:docMk/>
            <pc:sldMk cId="2301752379" sldId="306"/>
            <ac:picMk id="70" creationId="{DF51CC94-F43B-4FF9-8D01-2B2B425FAF2A}"/>
          </ac:picMkLst>
        </pc:picChg>
      </pc:sldChg>
      <pc:sldChg chg="delSp mod delAnim">
        <pc:chgData name="片寄 圭一郎" userId="fd07df68-b299-4df0-b1c9-35c3495b19b3" providerId="ADAL" clId="{8E1185AC-D2C3-4C79-9694-AD19DE2CB58C}" dt="2026-05-15T00:47:33.416" v="0" actId="478"/>
        <pc:sldMkLst>
          <pc:docMk/>
          <pc:sldMk cId="953934157" sldId="312"/>
        </pc:sldMkLst>
        <pc:picChg chg="del">
          <ac:chgData name="片寄 圭一郎" userId="fd07df68-b299-4df0-b1c9-35c3495b19b3" providerId="ADAL" clId="{8E1185AC-D2C3-4C79-9694-AD19DE2CB58C}" dt="2026-05-15T00:47:33.416" v="0" actId="478"/>
          <ac:picMkLst>
            <pc:docMk/>
            <pc:sldMk cId="953934157" sldId="312"/>
            <ac:picMk id="20" creationId="{85FB9214-4FD2-42A4-87C4-D3692E9962CC}"/>
          </ac:picMkLst>
        </pc:picChg>
      </pc:sldChg>
      <pc:sldChg chg="add del">
        <pc:chgData name="片寄 圭一郎" userId="fd07df68-b299-4df0-b1c9-35c3495b19b3" providerId="ADAL" clId="{8E1185AC-D2C3-4C79-9694-AD19DE2CB58C}" dt="2026-05-15T00:51:37.459" v="3"/>
        <pc:sldMkLst>
          <pc:docMk/>
          <pc:sldMk cId="2623131916" sldId="313"/>
        </pc:sldMkLst>
      </pc:sldChg>
      <pc:sldChg chg="delSp modSp mod">
        <pc:chgData name="片寄 圭一郎" userId="fd07df68-b299-4df0-b1c9-35c3495b19b3" providerId="ADAL" clId="{8E1185AC-D2C3-4C79-9694-AD19DE2CB58C}" dt="2026-05-15T00:59:22.754" v="23" actId="20577"/>
        <pc:sldMkLst>
          <pc:docMk/>
          <pc:sldMk cId="1205021748" sldId="314"/>
        </pc:sldMkLst>
        <pc:spChg chg="mod">
          <ac:chgData name="片寄 圭一郎" userId="fd07df68-b299-4df0-b1c9-35c3495b19b3" providerId="ADAL" clId="{8E1185AC-D2C3-4C79-9694-AD19DE2CB58C}" dt="2026-05-15T00:59:22.754" v="23" actId="20577"/>
          <ac:spMkLst>
            <pc:docMk/>
            <pc:sldMk cId="1205021748" sldId="314"/>
            <ac:spMk id="3" creationId="{8B1C5353-F8DA-A342-8DCB-C1B709906533}"/>
          </ac:spMkLst>
        </pc:spChg>
        <pc:spChg chg="del">
          <ac:chgData name="片寄 圭一郎" userId="fd07df68-b299-4df0-b1c9-35c3495b19b3" providerId="ADAL" clId="{8E1185AC-D2C3-4C79-9694-AD19DE2CB58C}" dt="2026-05-15T00:53:07.607" v="14" actId="478"/>
          <ac:spMkLst>
            <pc:docMk/>
            <pc:sldMk cId="1205021748" sldId="314"/>
            <ac:spMk id="41" creationId="{544DB39B-71B5-F661-82B5-A0CA2E64739D}"/>
          </ac:spMkLst>
        </pc:spChg>
      </pc:sldChg>
      <pc:sldChg chg="delSp mod delAnim modAnim">
        <pc:chgData name="片寄 圭一郎" userId="fd07df68-b299-4df0-b1c9-35c3495b19b3" providerId="ADAL" clId="{8E1185AC-D2C3-4C79-9694-AD19DE2CB58C}" dt="2026-05-15T04:31:03.931" v="147" actId="478"/>
        <pc:sldMkLst>
          <pc:docMk/>
          <pc:sldMk cId="2276246643" sldId="315"/>
        </pc:sldMkLst>
        <pc:spChg chg="del">
          <ac:chgData name="片寄 圭一郎" userId="fd07df68-b299-4df0-b1c9-35c3495b19b3" providerId="ADAL" clId="{8E1185AC-D2C3-4C79-9694-AD19DE2CB58C}" dt="2026-05-15T04:31:03.931" v="147" actId="478"/>
          <ac:spMkLst>
            <pc:docMk/>
            <pc:sldMk cId="2276246643" sldId="315"/>
            <ac:spMk id="46" creationId="{BAE0AC20-9D6B-8247-AC97-06BD8D2904C9}"/>
          </ac:spMkLst>
        </pc:spChg>
        <pc:picChg chg="del">
          <ac:chgData name="片寄 圭一郎" userId="fd07df68-b299-4df0-b1c9-35c3495b19b3" providerId="ADAL" clId="{8E1185AC-D2C3-4C79-9694-AD19DE2CB58C}" dt="2026-05-15T01:00:36.418" v="32" actId="478"/>
          <ac:picMkLst>
            <pc:docMk/>
            <pc:sldMk cId="2276246643" sldId="315"/>
            <ac:picMk id="39" creationId="{255B4F6C-38E5-4668-A171-3B8C3B642BBB}"/>
          </ac:picMkLst>
        </pc:picChg>
        <pc:picChg chg="del">
          <ac:chgData name="片寄 圭一郎" userId="fd07df68-b299-4df0-b1c9-35c3495b19b3" providerId="ADAL" clId="{8E1185AC-D2C3-4C79-9694-AD19DE2CB58C}" dt="2026-05-15T04:31:02.105" v="146" actId="478"/>
          <ac:picMkLst>
            <pc:docMk/>
            <pc:sldMk cId="2276246643" sldId="315"/>
            <ac:picMk id="45" creationId="{92ECC723-7DD4-40D2-ABE6-763481BCA1C5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2:42.510" v="123"/>
        <pc:sldMkLst>
          <pc:docMk/>
          <pc:sldMk cId="4164089610" sldId="316"/>
        </pc:sldMkLst>
        <pc:spChg chg="del">
          <ac:chgData name="片寄 圭一郎" userId="fd07df68-b299-4df0-b1c9-35c3495b19b3" providerId="ADAL" clId="{8E1185AC-D2C3-4C79-9694-AD19DE2CB58C}" dt="2026-05-15T01:12:37.881" v="121" actId="478"/>
          <ac:spMkLst>
            <pc:docMk/>
            <pc:sldMk cId="4164089610" sldId="316"/>
            <ac:spMk id="27" creationId="{05255BEF-F5E9-1F47-9F63-4A19B1FDE4BF}"/>
          </ac:spMkLst>
        </pc:spChg>
        <pc:picChg chg="del">
          <ac:chgData name="片寄 圭一郎" userId="fd07df68-b299-4df0-b1c9-35c3495b19b3" providerId="ADAL" clId="{8E1185AC-D2C3-4C79-9694-AD19DE2CB58C}" dt="2026-05-15T01:12:38.577" v="122" actId="478"/>
          <ac:picMkLst>
            <pc:docMk/>
            <pc:sldMk cId="4164089610" sldId="316"/>
            <ac:picMk id="26" creationId="{E5190B85-F24C-41DA-8940-B0543A5D8F9F}"/>
          </ac:picMkLst>
        </pc:picChg>
        <pc:picChg chg="del">
          <ac:chgData name="片寄 圭一郎" userId="fd07df68-b299-4df0-b1c9-35c3495b19b3" providerId="ADAL" clId="{8E1185AC-D2C3-4C79-9694-AD19DE2CB58C}" dt="2026-05-15T01:00:58.968" v="34" actId="478"/>
          <ac:picMkLst>
            <pc:docMk/>
            <pc:sldMk cId="4164089610" sldId="316"/>
            <ac:picMk id="30" creationId="{0A214634-F58E-4BDF-86FF-B627E80F3731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2:53.094" v="126"/>
        <pc:sldMkLst>
          <pc:docMk/>
          <pc:sldMk cId="3675262813" sldId="318"/>
        </pc:sldMkLst>
        <pc:spChg chg="del">
          <ac:chgData name="片寄 圭一郎" userId="fd07df68-b299-4df0-b1c9-35c3495b19b3" providerId="ADAL" clId="{8E1185AC-D2C3-4C79-9694-AD19DE2CB58C}" dt="2026-05-15T01:12:50.265" v="125" actId="478"/>
          <ac:spMkLst>
            <pc:docMk/>
            <pc:sldMk cId="3675262813" sldId="318"/>
            <ac:spMk id="16" creationId="{E3F3CDE6-8A11-014B-88AA-0A1C0889DBF4}"/>
          </ac:spMkLst>
        </pc:spChg>
        <pc:picChg chg="del">
          <ac:chgData name="片寄 圭一郎" userId="fd07df68-b299-4df0-b1c9-35c3495b19b3" providerId="ADAL" clId="{8E1185AC-D2C3-4C79-9694-AD19DE2CB58C}" dt="2026-05-15T01:01:11.811" v="35" actId="478"/>
          <ac:picMkLst>
            <pc:docMk/>
            <pc:sldMk cId="3675262813" sldId="318"/>
            <ac:picMk id="9" creationId="{E6FD9EB1-FA9E-4AF0-9B42-CDCA6E140033}"/>
          </ac:picMkLst>
        </pc:picChg>
        <pc:picChg chg="del">
          <ac:chgData name="片寄 圭一郎" userId="fd07df68-b299-4df0-b1c9-35c3495b19b3" providerId="ADAL" clId="{8E1185AC-D2C3-4C79-9694-AD19DE2CB58C}" dt="2026-05-15T01:12:48.726" v="124" actId="478"/>
          <ac:picMkLst>
            <pc:docMk/>
            <pc:sldMk cId="3675262813" sldId="318"/>
            <ac:picMk id="15" creationId="{1A4031F0-6AD8-4DA6-B9B1-33F53397D037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3:03.341" v="128"/>
        <pc:sldMkLst>
          <pc:docMk/>
          <pc:sldMk cId="753114211" sldId="319"/>
        </pc:sldMkLst>
        <pc:picChg chg="del">
          <ac:chgData name="片寄 圭一郎" userId="fd07df68-b299-4df0-b1c9-35c3495b19b3" providerId="ADAL" clId="{8E1185AC-D2C3-4C79-9694-AD19DE2CB58C}" dt="2026-05-15T01:12:59.212" v="127" actId="478"/>
          <ac:picMkLst>
            <pc:docMk/>
            <pc:sldMk cId="753114211" sldId="319"/>
            <ac:picMk id="45" creationId="{E0EB00BA-6639-4079-BB50-6BFE07B5FBA7}"/>
          </ac:picMkLst>
        </pc:picChg>
        <pc:picChg chg="del">
          <ac:chgData name="片寄 圭一郎" userId="fd07df68-b299-4df0-b1c9-35c3495b19b3" providerId="ADAL" clId="{8E1185AC-D2C3-4C79-9694-AD19DE2CB58C}" dt="2026-05-15T01:01:19.018" v="36" actId="478"/>
          <ac:picMkLst>
            <pc:docMk/>
            <pc:sldMk cId="753114211" sldId="319"/>
            <ac:picMk id="47" creationId="{D8E82703-A4CD-45AD-A492-369C16A55540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2:32.058" v="120"/>
        <pc:sldMkLst>
          <pc:docMk/>
          <pc:sldMk cId="1333753240" sldId="320"/>
        </pc:sldMkLst>
        <pc:spChg chg="del">
          <ac:chgData name="片寄 圭一郎" userId="fd07df68-b299-4df0-b1c9-35c3495b19b3" providerId="ADAL" clId="{8E1185AC-D2C3-4C79-9694-AD19DE2CB58C}" dt="2026-05-15T01:12:23.747" v="119" actId="478"/>
          <ac:spMkLst>
            <pc:docMk/>
            <pc:sldMk cId="1333753240" sldId="320"/>
            <ac:spMk id="7" creationId="{DCF55C62-D7AA-5B49-A1FF-341A20AEB98A}"/>
          </ac:spMkLst>
        </pc:spChg>
        <pc:picChg chg="del">
          <ac:chgData name="片寄 圭一郎" userId="fd07df68-b299-4df0-b1c9-35c3495b19b3" providerId="ADAL" clId="{8E1185AC-D2C3-4C79-9694-AD19DE2CB58C}" dt="2026-05-15T01:12:22.562" v="118" actId="478"/>
          <ac:picMkLst>
            <pc:docMk/>
            <pc:sldMk cId="1333753240" sldId="320"/>
            <ac:picMk id="20" creationId="{18D3922B-D3EF-405A-8EE2-D9B173C63031}"/>
          </ac:picMkLst>
        </pc:picChg>
        <pc:picChg chg="del">
          <ac:chgData name="片寄 圭一郎" userId="fd07df68-b299-4df0-b1c9-35c3495b19b3" providerId="ADAL" clId="{8E1185AC-D2C3-4C79-9694-AD19DE2CB58C}" dt="2026-05-15T01:00:42.816" v="33" actId="478"/>
          <ac:picMkLst>
            <pc:docMk/>
            <pc:sldMk cId="1333753240" sldId="320"/>
            <ac:picMk id="24" creationId="{810620D8-0CD9-476C-8336-C9AA213DE5AF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3:09.698" v="129"/>
        <pc:sldMkLst>
          <pc:docMk/>
          <pc:sldMk cId="2612925361" sldId="321"/>
        </pc:sldMkLst>
        <pc:spChg chg="del">
          <ac:chgData name="片寄 圭一郎" userId="fd07df68-b299-4df0-b1c9-35c3495b19b3" providerId="ADAL" clId="{8E1185AC-D2C3-4C79-9694-AD19DE2CB58C}" dt="2026-05-15T01:01:30.329" v="38" actId="478"/>
          <ac:spMkLst>
            <pc:docMk/>
            <pc:sldMk cId="2612925361" sldId="321"/>
            <ac:spMk id="23" creationId="{DAA0E410-DC87-1820-8607-17BAB70303B9}"/>
          </ac:spMkLst>
        </pc:spChg>
        <pc:picChg chg="del">
          <ac:chgData name="片寄 圭一郎" userId="fd07df68-b299-4df0-b1c9-35c3495b19b3" providerId="ADAL" clId="{8E1185AC-D2C3-4C79-9694-AD19DE2CB58C}" dt="2026-05-15T01:01:28.185" v="37" actId="478"/>
          <ac:picMkLst>
            <pc:docMk/>
            <pc:sldMk cId="2612925361" sldId="321"/>
            <ac:picMk id="20" creationId="{1FA71EB0-AE1A-48D1-88A7-B1606A9B355E}"/>
          </ac:picMkLst>
        </pc:picChg>
      </pc:sldChg>
      <pc:sldChg chg="del">
        <pc:chgData name="片寄 圭一郎" userId="fd07df68-b299-4df0-b1c9-35c3495b19b3" providerId="ADAL" clId="{8E1185AC-D2C3-4C79-9694-AD19DE2CB58C}" dt="2026-05-15T01:02:08.130" v="46" actId="47"/>
        <pc:sldMkLst>
          <pc:docMk/>
          <pc:sldMk cId="3322762516" sldId="322"/>
        </pc:sldMkLst>
      </pc:sldChg>
      <pc:sldChg chg="delSp mod delAnim modAnim">
        <pc:chgData name="片寄 圭一郎" userId="fd07df68-b299-4df0-b1c9-35c3495b19b3" providerId="ADAL" clId="{8E1185AC-D2C3-4C79-9694-AD19DE2CB58C}" dt="2026-05-15T01:13:29.942" v="131"/>
        <pc:sldMkLst>
          <pc:docMk/>
          <pc:sldMk cId="184929573" sldId="323"/>
        </pc:sldMkLst>
        <pc:picChg chg="del">
          <ac:chgData name="片寄 圭一郎" userId="fd07df68-b299-4df0-b1c9-35c3495b19b3" providerId="ADAL" clId="{8E1185AC-D2C3-4C79-9694-AD19DE2CB58C}" dt="2026-05-15T01:02:37.336" v="47" actId="478"/>
          <ac:picMkLst>
            <pc:docMk/>
            <pc:sldMk cId="184929573" sldId="323"/>
            <ac:picMk id="29" creationId="{40687D88-4CA8-46AF-B21F-230E7DC6CA69}"/>
          </ac:picMkLst>
        </pc:picChg>
        <pc:picChg chg="del">
          <ac:chgData name="片寄 圭一郎" userId="fd07df68-b299-4df0-b1c9-35c3495b19b3" providerId="ADAL" clId="{8E1185AC-D2C3-4C79-9694-AD19DE2CB58C}" dt="2026-05-15T01:02:41.025" v="48" actId="478"/>
          <ac:picMkLst>
            <pc:docMk/>
            <pc:sldMk cId="184929573" sldId="323"/>
            <ac:picMk id="31" creationId="{A077A02E-58A8-43B6-93CC-7F0EE71B536D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3:33.155" v="132"/>
        <pc:sldMkLst>
          <pc:docMk/>
          <pc:sldMk cId="2896350979" sldId="324"/>
        </pc:sldMkLst>
        <pc:picChg chg="del">
          <ac:chgData name="片寄 圭一郎" userId="fd07df68-b299-4df0-b1c9-35c3495b19b3" providerId="ADAL" clId="{8E1185AC-D2C3-4C79-9694-AD19DE2CB58C}" dt="2026-05-15T01:02:46.960" v="49" actId="478"/>
          <ac:picMkLst>
            <pc:docMk/>
            <pc:sldMk cId="2896350979" sldId="324"/>
            <ac:picMk id="26" creationId="{DFEAB99E-2A2B-459D-925B-31B27C036225}"/>
          </ac:picMkLst>
        </pc:picChg>
        <pc:picChg chg="del">
          <ac:chgData name="片寄 圭一郎" userId="fd07df68-b299-4df0-b1c9-35c3495b19b3" providerId="ADAL" clId="{8E1185AC-D2C3-4C79-9694-AD19DE2CB58C}" dt="2026-05-15T01:02:49.768" v="50" actId="478"/>
          <ac:picMkLst>
            <pc:docMk/>
            <pc:sldMk cId="2896350979" sldId="324"/>
            <ac:picMk id="27" creationId="{D44DA2F4-385D-4A6E-8AE5-D676F139C602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3:37.360" v="133"/>
        <pc:sldMkLst>
          <pc:docMk/>
          <pc:sldMk cId="2439324834" sldId="325"/>
        </pc:sldMkLst>
        <pc:spChg chg="del">
          <ac:chgData name="片寄 圭一郎" userId="fd07df68-b299-4df0-b1c9-35c3495b19b3" providerId="ADAL" clId="{8E1185AC-D2C3-4C79-9694-AD19DE2CB58C}" dt="2026-05-15T01:02:59.200" v="51" actId="478"/>
          <ac:spMkLst>
            <pc:docMk/>
            <pc:sldMk cId="2439324834" sldId="325"/>
            <ac:spMk id="5" creationId="{E4231B07-AF8E-D82B-539F-61E32B086258}"/>
          </ac:spMkLst>
        </pc:spChg>
        <pc:picChg chg="del">
          <ac:chgData name="片寄 圭一郎" userId="fd07df68-b299-4df0-b1c9-35c3495b19b3" providerId="ADAL" clId="{8E1185AC-D2C3-4C79-9694-AD19DE2CB58C}" dt="2026-05-15T01:03:00.777" v="52" actId="478"/>
          <ac:picMkLst>
            <pc:docMk/>
            <pc:sldMk cId="2439324834" sldId="325"/>
            <ac:picMk id="24" creationId="{658815D2-560A-4502-ACC3-FC118BED543D}"/>
          </ac:picMkLst>
        </pc:picChg>
      </pc:sldChg>
      <pc:sldChg chg="addSp delSp mod addAnim delAnim modAnim">
        <pc:chgData name="片寄 圭一郎" userId="fd07df68-b299-4df0-b1c9-35c3495b19b3" providerId="ADAL" clId="{8E1185AC-D2C3-4C79-9694-AD19DE2CB58C}" dt="2026-05-15T01:13:46.870" v="136"/>
        <pc:sldMkLst>
          <pc:docMk/>
          <pc:sldMk cId="1036038359" sldId="326"/>
        </pc:sldMkLst>
        <pc:picChg chg="add del">
          <ac:chgData name="片寄 圭一郎" userId="fd07df68-b299-4df0-b1c9-35c3495b19b3" providerId="ADAL" clId="{8E1185AC-D2C3-4C79-9694-AD19DE2CB58C}" dt="2026-05-15T01:04:28.248" v="90" actId="478"/>
          <ac:picMkLst>
            <pc:docMk/>
            <pc:sldMk cId="1036038359" sldId="326"/>
            <ac:picMk id="30" creationId="{3C997515-9814-46AD-AAAC-3690D9F29A58}"/>
          </ac:picMkLst>
        </pc:picChg>
        <pc:picChg chg="add del">
          <ac:chgData name="片寄 圭一郎" userId="fd07df68-b299-4df0-b1c9-35c3495b19b3" providerId="ADAL" clId="{8E1185AC-D2C3-4C79-9694-AD19DE2CB58C}" dt="2026-05-15T01:06:10.906" v="103" actId="478"/>
          <ac:picMkLst>
            <pc:docMk/>
            <pc:sldMk cId="1036038359" sldId="326"/>
            <ac:picMk id="32" creationId="{A77726A7-A5D3-4AE2-BFE4-9C7DBB93A24A}"/>
          </ac:picMkLst>
        </pc:picChg>
      </pc:sldChg>
      <pc:sldChg chg="addSp delSp mod addAnim delAnim modAnim">
        <pc:chgData name="片寄 圭一郎" userId="fd07df68-b299-4df0-b1c9-35c3495b19b3" providerId="ADAL" clId="{8E1185AC-D2C3-4C79-9694-AD19DE2CB58C}" dt="2026-05-15T01:13:55.981" v="137"/>
        <pc:sldMkLst>
          <pc:docMk/>
          <pc:sldMk cId="2989777242" sldId="327"/>
        </pc:sldMkLst>
        <pc:spChg chg="add del">
          <ac:chgData name="片寄 圭一郎" userId="fd07df68-b299-4df0-b1c9-35c3495b19b3" providerId="ADAL" clId="{8E1185AC-D2C3-4C79-9694-AD19DE2CB58C}" dt="2026-05-15T01:05:40.395" v="101" actId="478"/>
          <ac:spMkLst>
            <pc:docMk/>
            <pc:sldMk cId="2989777242" sldId="327"/>
            <ac:spMk id="12" creationId="{D48AFD8C-B1D9-AF4F-9A1B-268CBC4AE3D5}"/>
          </ac:spMkLst>
        </pc:spChg>
        <pc:picChg chg="add del">
          <ac:chgData name="片寄 圭一郎" userId="fd07df68-b299-4df0-b1c9-35c3495b19b3" providerId="ADAL" clId="{8E1185AC-D2C3-4C79-9694-AD19DE2CB58C}" dt="2026-05-15T01:05:39.504" v="100" actId="478"/>
          <ac:picMkLst>
            <pc:docMk/>
            <pc:sldMk cId="2989777242" sldId="327"/>
            <ac:picMk id="11" creationId="{FBB5276C-7F6D-49FA-BE59-D83673A041AF}"/>
          </ac:picMkLst>
        </pc:picChg>
        <pc:picChg chg="add del">
          <ac:chgData name="片寄 圭一郎" userId="fd07df68-b299-4df0-b1c9-35c3495b19b3" providerId="ADAL" clId="{8E1185AC-D2C3-4C79-9694-AD19DE2CB58C}" dt="2026-05-15T01:06:12.927" v="104" actId="478"/>
          <ac:picMkLst>
            <pc:docMk/>
            <pc:sldMk cId="2989777242" sldId="327"/>
            <ac:picMk id="13" creationId="{552B77A8-BD1B-45D2-8120-706125ECA3C4}"/>
          </ac:picMkLst>
        </pc:picChg>
      </pc:sldChg>
      <pc:sldChg chg="addSp delSp mod addAnim delAnim modAnim">
        <pc:chgData name="片寄 圭一郎" userId="fd07df68-b299-4df0-b1c9-35c3495b19b3" providerId="ADAL" clId="{8E1185AC-D2C3-4C79-9694-AD19DE2CB58C}" dt="2026-05-15T01:13:59.349" v="138"/>
        <pc:sldMkLst>
          <pc:docMk/>
          <pc:sldMk cId="3821643499" sldId="328"/>
        </pc:sldMkLst>
        <pc:picChg chg="add del">
          <ac:chgData name="片寄 圭一郎" userId="fd07df68-b299-4df0-b1c9-35c3495b19b3" providerId="ADAL" clId="{8E1185AC-D2C3-4C79-9694-AD19DE2CB58C}" dt="2026-05-15T01:06:14.552" v="105" actId="478"/>
          <ac:picMkLst>
            <pc:docMk/>
            <pc:sldMk cId="3821643499" sldId="328"/>
            <ac:picMk id="40" creationId="{74F233C0-EF33-4877-BA62-5F96973A52DD}"/>
          </ac:picMkLst>
        </pc:picChg>
        <pc:picChg chg="add del">
          <ac:chgData name="片寄 圭一郎" userId="fd07df68-b299-4df0-b1c9-35c3495b19b3" providerId="ADAL" clId="{8E1185AC-D2C3-4C79-9694-AD19DE2CB58C}" dt="2026-05-15T01:05:37.448" v="99" actId="478"/>
          <ac:picMkLst>
            <pc:docMk/>
            <pc:sldMk cId="3821643499" sldId="328"/>
            <ac:picMk id="41" creationId="{EC2FD7CA-4113-420D-9475-A00176437C85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4:12.734" v="141"/>
        <pc:sldMkLst>
          <pc:docMk/>
          <pc:sldMk cId="4099992211" sldId="329"/>
        </pc:sldMkLst>
        <pc:picChg chg="del">
          <ac:chgData name="片寄 圭一郎" userId="fd07df68-b299-4df0-b1c9-35c3495b19b3" providerId="ADAL" clId="{8E1185AC-D2C3-4C79-9694-AD19DE2CB58C}" dt="2026-05-15T01:05:55.490" v="102" actId="478"/>
          <ac:picMkLst>
            <pc:docMk/>
            <pc:sldMk cId="4099992211" sldId="329"/>
            <ac:picMk id="41" creationId="{1217CA38-C398-4B5C-9CEE-95F47E4A125E}"/>
          </ac:picMkLst>
        </pc:picChg>
        <pc:picChg chg="del">
          <ac:chgData name="片寄 圭一郎" userId="fd07df68-b299-4df0-b1c9-35c3495b19b3" providerId="ADAL" clId="{8E1185AC-D2C3-4C79-9694-AD19DE2CB58C}" dt="2026-05-15T01:06:20.832" v="108" actId="478"/>
          <ac:picMkLst>
            <pc:docMk/>
            <pc:sldMk cId="4099992211" sldId="329"/>
            <ac:picMk id="42" creationId="{480382E9-CBCE-403D-ABCE-3FE3427B57A5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4:19.879" v="142"/>
        <pc:sldMkLst>
          <pc:docMk/>
          <pc:sldMk cId="639108523" sldId="330"/>
        </pc:sldMkLst>
        <pc:picChg chg="del">
          <ac:chgData name="片寄 圭一郎" userId="fd07df68-b299-4df0-b1c9-35c3495b19b3" providerId="ADAL" clId="{8E1185AC-D2C3-4C79-9694-AD19DE2CB58C}" dt="2026-05-15T01:06:28.705" v="109" actId="478"/>
          <ac:picMkLst>
            <pc:docMk/>
            <pc:sldMk cId="639108523" sldId="330"/>
            <ac:picMk id="3" creationId="{026CF968-9101-4EC2-88B4-07E434B0FE3F}"/>
          </ac:picMkLst>
        </pc:picChg>
      </pc:sldChg>
      <pc:sldChg chg="addSp delSp mod addAnim delAnim modAnim">
        <pc:chgData name="片寄 圭一郎" userId="fd07df68-b299-4df0-b1c9-35c3495b19b3" providerId="ADAL" clId="{8E1185AC-D2C3-4C79-9694-AD19DE2CB58C}" dt="2026-05-15T01:14:03.855" v="139"/>
        <pc:sldMkLst>
          <pc:docMk/>
          <pc:sldMk cId="2993336519" sldId="333"/>
        </pc:sldMkLst>
        <pc:spChg chg="add del">
          <ac:chgData name="片寄 圭一郎" userId="fd07df68-b299-4df0-b1c9-35c3495b19b3" providerId="ADAL" clId="{8E1185AC-D2C3-4C79-9694-AD19DE2CB58C}" dt="2026-05-15T01:05:33.223" v="97" actId="478"/>
          <ac:spMkLst>
            <pc:docMk/>
            <pc:sldMk cId="2993336519" sldId="333"/>
            <ac:spMk id="35" creationId="{7E5C6EB9-B2A6-B84D-AB4A-C90C0D35FD62}"/>
          </ac:spMkLst>
        </pc:spChg>
        <pc:picChg chg="add del">
          <ac:chgData name="片寄 圭一郎" userId="fd07df68-b299-4df0-b1c9-35c3495b19b3" providerId="ADAL" clId="{8E1185AC-D2C3-4C79-9694-AD19DE2CB58C}" dt="2026-05-15T01:06:16.083" v="106" actId="478"/>
          <ac:picMkLst>
            <pc:docMk/>
            <pc:sldMk cId="2993336519" sldId="333"/>
            <ac:picMk id="19" creationId="{3B2AE6FF-99FC-49AD-9715-49087CEE83FD}"/>
          </ac:picMkLst>
        </pc:picChg>
        <pc:picChg chg="add del">
          <ac:chgData name="片寄 圭一郎" userId="fd07df68-b299-4df0-b1c9-35c3495b19b3" providerId="ADAL" clId="{8E1185AC-D2C3-4C79-9694-AD19DE2CB58C}" dt="2026-05-15T01:05:33.946" v="98" actId="478"/>
          <ac:picMkLst>
            <pc:docMk/>
            <pc:sldMk cId="2993336519" sldId="333"/>
            <ac:picMk id="20" creationId="{2CBE3FFF-FDA7-4941-B918-8E04ECDF90B9}"/>
          </ac:picMkLst>
        </pc:picChg>
      </pc:sldChg>
      <pc:sldChg chg="addSp delSp mod addAnim delAnim modAnim">
        <pc:chgData name="片寄 圭一郎" userId="fd07df68-b299-4df0-b1c9-35c3495b19b3" providerId="ADAL" clId="{8E1185AC-D2C3-4C79-9694-AD19DE2CB58C}" dt="2026-05-15T01:14:09.186" v="140"/>
        <pc:sldMkLst>
          <pc:docMk/>
          <pc:sldMk cId="502841765" sldId="334"/>
        </pc:sldMkLst>
        <pc:spChg chg="add del">
          <ac:chgData name="片寄 圭一郎" userId="fd07df68-b299-4df0-b1c9-35c3495b19b3" providerId="ADAL" clId="{8E1185AC-D2C3-4C79-9694-AD19DE2CB58C}" dt="2026-05-15T01:05:29.579" v="96" actId="478"/>
          <ac:spMkLst>
            <pc:docMk/>
            <pc:sldMk cId="502841765" sldId="334"/>
            <ac:spMk id="38" creationId="{03FB61E4-F34A-9746-B627-02B838DB69C7}"/>
          </ac:spMkLst>
        </pc:spChg>
        <pc:picChg chg="del">
          <ac:chgData name="片寄 圭一郎" userId="fd07df68-b299-4df0-b1c9-35c3495b19b3" providerId="ADAL" clId="{8E1185AC-D2C3-4C79-9694-AD19DE2CB58C}" dt="2026-05-15T01:06:17.701" v="107" actId="478"/>
          <ac:picMkLst>
            <pc:docMk/>
            <pc:sldMk cId="502841765" sldId="334"/>
            <ac:picMk id="9" creationId="{AF74A417-9CDD-421B-BEE9-7FD8B1ACD890}"/>
          </ac:picMkLst>
        </pc:picChg>
        <pc:picChg chg="add del">
          <ac:chgData name="片寄 圭一郎" userId="fd07df68-b299-4df0-b1c9-35c3495b19b3" providerId="ADAL" clId="{8E1185AC-D2C3-4C79-9694-AD19DE2CB58C}" dt="2026-05-15T01:05:28.392" v="95" actId="478"/>
          <ac:picMkLst>
            <pc:docMk/>
            <pc:sldMk cId="502841765" sldId="334"/>
            <ac:picMk id="10" creationId="{0A593526-27CA-4C13-BFC3-66D502EFFF90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4:32.541" v="145"/>
        <pc:sldMkLst>
          <pc:docMk/>
          <pc:sldMk cId="1053802652" sldId="336"/>
        </pc:sldMkLst>
        <pc:picChg chg="del">
          <ac:chgData name="片寄 圭一郎" userId="fd07df68-b299-4df0-b1c9-35c3495b19b3" providerId="ADAL" clId="{8E1185AC-D2C3-4C79-9694-AD19DE2CB58C}" dt="2026-05-15T01:06:56.930" v="114" actId="478"/>
          <ac:picMkLst>
            <pc:docMk/>
            <pc:sldMk cId="1053802652" sldId="336"/>
            <ac:picMk id="33" creationId="{21706B0E-29B0-4837-A72A-2251BB734F62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4:28.818" v="144"/>
        <pc:sldMkLst>
          <pc:docMk/>
          <pc:sldMk cId="1888030067" sldId="340"/>
        </pc:sldMkLst>
        <pc:picChg chg="del">
          <ac:chgData name="片寄 圭一郎" userId="fd07df68-b299-4df0-b1c9-35c3495b19b3" providerId="ADAL" clId="{8E1185AC-D2C3-4C79-9694-AD19DE2CB58C}" dt="2026-05-15T01:06:50.840" v="113" actId="478"/>
          <ac:picMkLst>
            <pc:docMk/>
            <pc:sldMk cId="1888030067" sldId="340"/>
            <ac:picMk id="6" creationId="{1C19E408-841D-4A22-827F-999CD4633E38}"/>
          </ac:picMkLst>
        </pc:picChg>
      </pc:sldChg>
      <pc:sldChg chg="delSp mod delAnim modAnim">
        <pc:chgData name="片寄 圭一郎" userId="fd07df68-b299-4df0-b1c9-35c3495b19b3" providerId="ADAL" clId="{8E1185AC-D2C3-4C79-9694-AD19DE2CB58C}" dt="2026-05-15T01:14:23.734" v="143"/>
        <pc:sldMkLst>
          <pc:docMk/>
          <pc:sldMk cId="3072762849" sldId="341"/>
        </pc:sldMkLst>
        <pc:spChg chg="del">
          <ac:chgData name="片寄 圭一郎" userId="fd07df68-b299-4df0-b1c9-35c3495b19b3" providerId="ADAL" clId="{8E1185AC-D2C3-4C79-9694-AD19DE2CB58C}" dt="2026-05-15T01:06:37.235" v="111" actId="478"/>
          <ac:spMkLst>
            <pc:docMk/>
            <pc:sldMk cId="3072762849" sldId="341"/>
            <ac:spMk id="7" creationId="{2321AE18-53AF-3017-BE53-ED0BFC358297}"/>
          </ac:spMkLst>
        </pc:spChg>
        <pc:picChg chg="del">
          <ac:chgData name="片寄 圭一郎" userId="fd07df68-b299-4df0-b1c9-35c3495b19b3" providerId="ADAL" clId="{8E1185AC-D2C3-4C79-9694-AD19DE2CB58C}" dt="2026-05-15T01:06:35.656" v="110" actId="478"/>
          <ac:picMkLst>
            <pc:docMk/>
            <pc:sldMk cId="3072762849" sldId="341"/>
            <ac:picMk id="31" creationId="{9FD66384-8060-3674-58B9-564CD93B273D}"/>
          </ac:picMkLst>
        </pc:picChg>
        <pc:picChg chg="del">
          <ac:chgData name="片寄 圭一郎" userId="fd07df68-b299-4df0-b1c9-35c3495b19b3" providerId="ADAL" clId="{8E1185AC-D2C3-4C79-9694-AD19DE2CB58C}" dt="2026-05-15T01:06:40.696" v="112" actId="478"/>
          <ac:picMkLst>
            <pc:docMk/>
            <pc:sldMk cId="3072762849" sldId="341"/>
            <ac:picMk id="33" creationId="{04F4B4E8-2BDB-8CBD-B113-BAD338EB2742}"/>
          </ac:picMkLst>
        </pc:picChg>
      </pc:sldChg>
      <pc:sldChg chg="delSp mod">
        <pc:chgData name="片寄 圭一郎" userId="fd07df68-b299-4df0-b1c9-35c3495b19b3" providerId="ADAL" clId="{8E1185AC-D2C3-4C79-9694-AD19DE2CB58C}" dt="2026-05-15T01:00:06.990" v="27" actId="478"/>
        <pc:sldMkLst>
          <pc:docMk/>
          <pc:sldMk cId="3654287466" sldId="347"/>
        </pc:sldMkLst>
        <pc:spChg chg="del">
          <ac:chgData name="片寄 圭一郎" userId="fd07df68-b299-4df0-b1c9-35c3495b19b3" providerId="ADAL" clId="{8E1185AC-D2C3-4C79-9694-AD19DE2CB58C}" dt="2026-05-15T01:00:02.305" v="24" actId="478"/>
          <ac:spMkLst>
            <pc:docMk/>
            <pc:sldMk cId="3654287466" sldId="347"/>
            <ac:spMk id="10" creationId="{B5AF77A2-4986-666A-CAF5-6A8846A470F3}"/>
          </ac:spMkLst>
        </pc:spChg>
        <pc:spChg chg="del">
          <ac:chgData name="片寄 圭一郎" userId="fd07df68-b299-4df0-b1c9-35c3495b19b3" providerId="ADAL" clId="{8E1185AC-D2C3-4C79-9694-AD19DE2CB58C}" dt="2026-05-15T01:00:06.990" v="27" actId="478"/>
          <ac:spMkLst>
            <pc:docMk/>
            <pc:sldMk cId="3654287466" sldId="347"/>
            <ac:spMk id="11" creationId="{E2382089-3EBB-48FD-13C6-69AE94880AA6}"/>
          </ac:spMkLst>
        </pc:spChg>
        <pc:spChg chg="del">
          <ac:chgData name="片寄 圭一郎" userId="fd07df68-b299-4df0-b1c9-35c3495b19b3" providerId="ADAL" clId="{8E1185AC-D2C3-4C79-9694-AD19DE2CB58C}" dt="2026-05-15T01:00:03.656" v="25" actId="478"/>
          <ac:spMkLst>
            <pc:docMk/>
            <pc:sldMk cId="3654287466" sldId="347"/>
            <ac:spMk id="12" creationId="{834DC27E-95CB-3FFE-8B77-4A8F75BC086A}"/>
          </ac:spMkLst>
        </pc:spChg>
        <pc:spChg chg="del">
          <ac:chgData name="片寄 圭一郎" userId="fd07df68-b299-4df0-b1c9-35c3495b19b3" providerId="ADAL" clId="{8E1185AC-D2C3-4C79-9694-AD19DE2CB58C}" dt="2026-05-15T01:00:05.280" v="26" actId="478"/>
          <ac:spMkLst>
            <pc:docMk/>
            <pc:sldMk cId="3654287466" sldId="347"/>
            <ac:spMk id="13" creationId="{BBE7CB6B-2E16-0609-46BE-3C779E8AF077}"/>
          </ac:spMkLst>
        </pc:spChg>
      </pc:sldChg>
      <pc:sldChg chg="delSp mod">
        <pc:chgData name="片寄 圭一郎" userId="fd07df68-b299-4df0-b1c9-35c3495b19b3" providerId="ADAL" clId="{8E1185AC-D2C3-4C79-9694-AD19DE2CB58C}" dt="2026-05-15T01:00:13.953" v="31" actId="478"/>
        <pc:sldMkLst>
          <pc:docMk/>
          <pc:sldMk cId="829967414" sldId="348"/>
        </pc:sldMkLst>
        <pc:spChg chg="del">
          <ac:chgData name="片寄 圭一郎" userId="fd07df68-b299-4df0-b1c9-35c3495b19b3" providerId="ADAL" clId="{8E1185AC-D2C3-4C79-9694-AD19DE2CB58C}" dt="2026-05-15T01:00:13.953" v="31" actId="478"/>
          <ac:spMkLst>
            <pc:docMk/>
            <pc:sldMk cId="829967414" sldId="348"/>
            <ac:spMk id="7" creationId="{6E05A69B-DEF9-38E1-2B71-C3AEAFE1CFCD}"/>
          </ac:spMkLst>
        </pc:spChg>
        <pc:spChg chg="del">
          <ac:chgData name="片寄 圭一郎" userId="fd07df68-b299-4df0-b1c9-35c3495b19b3" providerId="ADAL" clId="{8E1185AC-D2C3-4C79-9694-AD19DE2CB58C}" dt="2026-05-15T01:00:12.816" v="30" actId="478"/>
          <ac:spMkLst>
            <pc:docMk/>
            <pc:sldMk cId="829967414" sldId="348"/>
            <ac:spMk id="8" creationId="{937DECEB-4FC1-E92C-6BD3-C834A3DDA406}"/>
          </ac:spMkLst>
        </pc:spChg>
        <pc:spChg chg="del">
          <ac:chgData name="片寄 圭一郎" userId="fd07df68-b299-4df0-b1c9-35c3495b19b3" providerId="ADAL" clId="{8E1185AC-D2C3-4C79-9694-AD19DE2CB58C}" dt="2026-05-15T01:00:11.633" v="29" actId="478"/>
          <ac:spMkLst>
            <pc:docMk/>
            <pc:sldMk cId="829967414" sldId="348"/>
            <ac:spMk id="9" creationId="{4200B4D5-5EAD-9342-81B1-90390E645FAD}"/>
          </ac:spMkLst>
        </pc:spChg>
        <pc:spChg chg="del">
          <ac:chgData name="片寄 圭一郎" userId="fd07df68-b299-4df0-b1c9-35c3495b19b3" providerId="ADAL" clId="{8E1185AC-D2C3-4C79-9694-AD19DE2CB58C}" dt="2026-05-15T01:00:10.214" v="28" actId="478"/>
          <ac:spMkLst>
            <pc:docMk/>
            <pc:sldMk cId="829967414" sldId="348"/>
            <ac:spMk id="11" creationId="{A593ADCF-9DE9-E281-47A8-87CBE0FF0DE9}"/>
          </ac:spMkLst>
        </pc:spChg>
      </pc:sldChg>
      <pc:sldChg chg="delSp mod delAnim modAnim">
        <pc:chgData name="片寄 圭一郎" userId="fd07df68-b299-4df0-b1c9-35c3495b19b3" providerId="ADAL" clId="{8E1185AC-D2C3-4C79-9694-AD19DE2CB58C}" dt="2026-05-15T01:13:12.710" v="130"/>
        <pc:sldMkLst>
          <pc:docMk/>
          <pc:sldMk cId="3848196918" sldId="350"/>
        </pc:sldMkLst>
        <pc:spChg chg="del">
          <ac:chgData name="片寄 圭一郎" userId="fd07df68-b299-4df0-b1c9-35c3495b19b3" providerId="ADAL" clId="{8E1185AC-D2C3-4C79-9694-AD19DE2CB58C}" dt="2026-05-15T01:01:36.326" v="40" actId="478"/>
          <ac:spMkLst>
            <pc:docMk/>
            <pc:sldMk cId="3848196918" sldId="350"/>
            <ac:spMk id="2" creationId="{D00F7059-F08E-1A09-9571-388CE70620EE}"/>
          </ac:spMkLst>
        </pc:spChg>
        <pc:spChg chg="del">
          <ac:chgData name="片寄 圭一郎" userId="fd07df68-b299-4df0-b1c9-35c3495b19b3" providerId="ADAL" clId="{8E1185AC-D2C3-4C79-9694-AD19DE2CB58C}" dt="2026-05-15T01:01:34.944" v="39" actId="478"/>
          <ac:spMkLst>
            <pc:docMk/>
            <pc:sldMk cId="3848196918" sldId="350"/>
            <ac:spMk id="24" creationId="{0BBAEB62-F114-676B-8339-8CA66370352B}"/>
          </ac:spMkLst>
        </pc:spChg>
        <pc:picChg chg="del">
          <ac:chgData name="片寄 圭一郎" userId="fd07df68-b299-4df0-b1c9-35c3495b19b3" providerId="ADAL" clId="{8E1185AC-D2C3-4C79-9694-AD19DE2CB58C}" dt="2026-05-15T01:01:37.632" v="41" actId="478"/>
          <ac:picMkLst>
            <pc:docMk/>
            <pc:sldMk cId="3848196918" sldId="350"/>
            <ac:picMk id="20" creationId="{C1B03D01-F2CA-D8D4-F403-E36085490AFB}"/>
          </ac:picMkLst>
        </pc:picChg>
      </pc:sldChg>
      <pc:sldChg chg="addSp delSp mod addAnim delAnim modAnim">
        <pc:chgData name="片寄 圭一郎" userId="fd07df68-b299-4df0-b1c9-35c3495b19b3" providerId="ADAL" clId="{8E1185AC-D2C3-4C79-9694-AD19DE2CB58C}" dt="2026-05-15T01:13:40.494" v="134"/>
        <pc:sldMkLst>
          <pc:docMk/>
          <pc:sldMk cId="765477745" sldId="352"/>
        </pc:sldMkLst>
        <pc:spChg chg="add del">
          <ac:chgData name="片寄 圭一郎" userId="fd07df68-b299-4df0-b1c9-35c3495b19b3" providerId="ADAL" clId="{8E1185AC-D2C3-4C79-9694-AD19DE2CB58C}" dt="2026-05-15T01:04:25.769" v="86" actId="478"/>
          <ac:spMkLst>
            <pc:docMk/>
            <pc:sldMk cId="765477745" sldId="352"/>
            <ac:spMk id="10" creationId="{FF1EE78C-8E22-5322-CA04-8B4377C604B9}"/>
          </ac:spMkLst>
        </pc:spChg>
        <pc:spChg chg="add del">
          <ac:chgData name="片寄 圭一郎" userId="fd07df68-b299-4df0-b1c9-35c3495b19b3" providerId="ADAL" clId="{8E1185AC-D2C3-4C79-9694-AD19DE2CB58C}" dt="2026-05-15T01:04:25.369" v="85" actId="478"/>
          <ac:spMkLst>
            <pc:docMk/>
            <pc:sldMk cId="765477745" sldId="352"/>
            <ac:spMk id="11" creationId="{9E540E07-C47E-4621-DE9E-9FAEDFEBCFDD}"/>
          </ac:spMkLst>
        </pc:spChg>
        <pc:picChg chg="add del">
          <ac:chgData name="片寄 圭一郎" userId="fd07df68-b299-4df0-b1c9-35c3495b19b3" providerId="ADAL" clId="{8E1185AC-D2C3-4C79-9694-AD19DE2CB58C}" dt="2026-05-15T01:04:26.276" v="87" actId="478"/>
          <ac:picMkLst>
            <pc:docMk/>
            <pc:sldMk cId="765477745" sldId="352"/>
            <ac:picMk id="24" creationId="{297739F9-1679-5F20-1AEB-739C6B9F638F}"/>
          </ac:picMkLst>
        </pc:picChg>
      </pc:sldChg>
      <pc:sldChg chg="addSp delSp mod addAnim delAnim modAnim">
        <pc:chgData name="片寄 圭一郎" userId="fd07df68-b299-4df0-b1c9-35c3495b19b3" providerId="ADAL" clId="{8E1185AC-D2C3-4C79-9694-AD19DE2CB58C}" dt="2026-05-15T01:13:43.793" v="135"/>
        <pc:sldMkLst>
          <pc:docMk/>
          <pc:sldMk cId="2497316004" sldId="353"/>
        </pc:sldMkLst>
        <pc:spChg chg="add del">
          <ac:chgData name="片寄 圭一郎" userId="fd07df68-b299-4df0-b1c9-35c3495b19b3" providerId="ADAL" clId="{8E1185AC-D2C3-4C79-9694-AD19DE2CB58C}" dt="2026-05-15T01:04:27.047" v="88" actId="478"/>
          <ac:spMkLst>
            <pc:docMk/>
            <pc:sldMk cId="2497316004" sldId="353"/>
            <ac:spMk id="12" creationId="{BF8605BC-D463-B651-FC18-7ADDA63B8343}"/>
          </ac:spMkLst>
        </pc:spChg>
        <pc:picChg chg="add del">
          <ac:chgData name="片寄 圭一郎" userId="fd07df68-b299-4df0-b1c9-35c3495b19b3" providerId="ADAL" clId="{8E1185AC-D2C3-4C79-9694-AD19DE2CB58C}" dt="2026-05-15T01:04:27.679" v="89" actId="478"/>
          <ac:picMkLst>
            <pc:docMk/>
            <pc:sldMk cId="2497316004" sldId="353"/>
            <ac:picMk id="24" creationId="{2B501DC4-8DA6-1810-200E-5057B5CE2321}"/>
          </ac:picMkLst>
        </pc:picChg>
      </pc:sldChg>
      <pc:sldChg chg="modSp add mod">
        <pc:chgData name="片寄 圭一郎" userId="fd07df68-b299-4df0-b1c9-35c3495b19b3" providerId="ADAL" clId="{8E1185AC-D2C3-4C79-9694-AD19DE2CB58C}" dt="2026-05-15T00:59:09.599" v="17" actId="20577"/>
        <pc:sldMkLst>
          <pc:docMk/>
          <pc:sldMk cId="1436376399" sldId="354"/>
        </pc:sldMkLst>
        <pc:spChg chg="mod">
          <ac:chgData name="片寄 圭一郎" userId="fd07df68-b299-4df0-b1c9-35c3495b19b3" providerId="ADAL" clId="{8E1185AC-D2C3-4C79-9694-AD19DE2CB58C}" dt="2026-05-15T00:59:09.599" v="17" actId="20577"/>
          <ac:spMkLst>
            <pc:docMk/>
            <pc:sldMk cId="1436376399" sldId="354"/>
            <ac:spMk id="3" creationId="{5654A333-03EA-CC4A-82A6-73F9E48290A8}"/>
          </ac:spMkLst>
        </pc:spChg>
      </pc:sldChg>
      <pc:sldChg chg="modSp add mod">
        <pc:chgData name="片寄 圭一郎" userId="fd07df68-b299-4df0-b1c9-35c3495b19b3" providerId="ADAL" clId="{8E1185AC-D2C3-4C79-9694-AD19DE2CB58C}" dt="2026-05-15T01:02:04.847" v="45" actId="20577"/>
        <pc:sldMkLst>
          <pc:docMk/>
          <pc:sldMk cId="1526044761" sldId="355"/>
        </pc:sldMkLst>
        <pc:spChg chg="mod">
          <ac:chgData name="片寄 圭一郎" userId="fd07df68-b299-4df0-b1c9-35c3495b19b3" providerId="ADAL" clId="{8E1185AC-D2C3-4C79-9694-AD19DE2CB58C}" dt="2026-05-15T01:02:04.847" v="45" actId="20577"/>
          <ac:spMkLst>
            <pc:docMk/>
            <pc:sldMk cId="1526044761" sldId="355"/>
            <ac:spMk id="3" creationId="{16ED71EF-B85E-CE49-B8BD-233C84F56DFB}"/>
          </ac:spMkLst>
        </pc:spChg>
      </pc:sldChg>
      <pc:sldChg chg="add del">
        <pc:chgData name="片寄 圭一郎" userId="fd07df68-b299-4df0-b1c9-35c3495b19b3" providerId="ADAL" clId="{8E1185AC-D2C3-4C79-9694-AD19DE2CB58C}" dt="2026-05-15T00:52:09.277" v="5"/>
        <pc:sldMkLst>
          <pc:docMk/>
          <pc:sldMk cId="1739435967" sldId="3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01D49-9DC2-0E44-B95A-28942FECCB0E}" type="datetimeFigureOut">
              <a:rPr kumimoji="1" lang="ja-JP" altLang="en-US" smtClean="0"/>
              <a:t>2026/5/15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58CBD-586A-C240-A38E-E5CF5D8E50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42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■</a:t>
            </a:r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最初に、ワークシートについて、説明します。</a:t>
            </a:r>
            <a:endParaRPr lang="en-US" altLang="ja-JP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endParaRPr lang="ja-JP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ja-JP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ワークシートの流れに沿って、災害リスク、避難先、避難行動、いつ避難するか、というステップを踏むことで、いつ、どこへ避難するかが明らかになります。</a:t>
            </a:r>
            <a:endParaRPr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5A24C-551D-B246-AAC9-EDBD0D279DD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53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■</a:t>
            </a:r>
            <a:r>
              <a:rPr lang="ja-JP" altLang="ja-JP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それぞれのステップの質問に、「はい」か「いいえ」、で答えることで、次のステップへ進めるようになっています。</a:t>
            </a:r>
            <a:endParaRPr lang="en-US" altLang="ja-JP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質問に対応している表で確認、記入をして、質問に回答し、流れを進めていきましょう。</a:t>
            </a:r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5A24C-551D-B246-AAC9-EDBD0D279DD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7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■</a:t>
            </a:r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次に、自宅の住所を入力してください。</a:t>
            </a:r>
          </a:p>
          <a:p>
            <a:pPr algn="just"/>
            <a:endParaRPr lang="en-US" altLang="ja-JP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そうすると、表示する候補が表示されるので、自宅に近い候補を選択してください。</a:t>
            </a:r>
          </a:p>
          <a:p>
            <a:endParaRPr lang="en-US" altLang="ja-JP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ja-JP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選択画面は邪魔なので、×印を押して消してください。</a:t>
            </a:r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5A24C-551D-B246-AAC9-EDBD0D279DD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79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638B-F816-706B-B709-B1A1A7841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49B732-D081-9251-C9F8-7233195BC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97EC517-8657-EBDA-CC5C-5665DE297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■</a:t>
            </a:r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次に、自宅の住所を入力してください。</a:t>
            </a:r>
          </a:p>
          <a:p>
            <a:pPr algn="just"/>
            <a:endParaRPr lang="en-US" altLang="ja-JP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そうすると、表示する候補が表示されるので、自宅に近い候補を選択してください。</a:t>
            </a:r>
          </a:p>
          <a:p>
            <a:endParaRPr lang="en-US" altLang="ja-JP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ja-JP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選択画面は邪魔なので、×印を押して消してください。</a:t>
            </a:r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A7F1DF-4920-F760-1648-03891E8B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5A24C-551D-B246-AAC9-EDBD0D279DD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42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58CBD-586A-C240-A38E-E5CF5D8E50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10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D658-C6BE-B790-D4CF-B8379D065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DF3FC9-37D5-DB34-4BDF-AC9626F4D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04E1EB-4697-876C-2D24-946F312FC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61548F-B753-3246-2B00-E4E96B286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58CBD-586A-C240-A38E-E5CF5D8E50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140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■</a:t>
            </a:r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「はい」と答えた方は、立退き避難が必要となります。</a:t>
            </a:r>
            <a:endParaRPr lang="en-US" altLang="ja-JP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endParaRPr lang="en-US" altLang="ja-JP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「いいえ」と答えた方は、自宅に留まることも可能です。</a:t>
            </a:r>
            <a:endParaRPr lang="en-US" altLang="ja-JP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endParaRPr lang="en-US" altLang="ja-JP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ただし、災害リスクのある場所ですから、万が一に備えて、安全確保が必要です。水や土砂から逃れるため、少しでも上の階へ、山や崖等から離れた部屋へ移動することが必要です。</a:t>
            </a:r>
            <a:endParaRPr lang="en-US" altLang="ja-JP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endParaRPr lang="ja-JP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自宅に留まることに、不安や危険を感じるようなら、早めに自宅を離れて安全な場所へ立退き避難してください。</a:t>
            </a:r>
          </a:p>
          <a:p>
            <a:endParaRPr lang="en-US" altLang="ja-JP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ja-JP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次に避難先を考えてみましょう。</a:t>
            </a:r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5A24C-551D-B246-AAC9-EDBD0D279DD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9055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■</a:t>
            </a:r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「自らの命は自らが守る」という意識を持ち、自らの判断で避難行動をとる！</a:t>
            </a:r>
            <a:endParaRPr lang="en-US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endParaRPr lang="ja-JP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いざというときに焦らないよう、身近にある「災害リスク」を認識し、いつどのような行動をとるべきか、日</a:t>
            </a:r>
            <a:r>
              <a:rPr lang="ja-JP" altLang="en-US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ごろ</a:t>
            </a:r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から確認しておく！</a:t>
            </a:r>
          </a:p>
          <a:p>
            <a:pPr algn="just"/>
            <a:endParaRPr lang="en-US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とても大事なことなので、どうか忘れないでください！</a:t>
            </a:r>
          </a:p>
          <a:p>
            <a:pPr algn="just"/>
            <a:r>
              <a:rPr lang="en-US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 </a:t>
            </a:r>
            <a:endParaRPr lang="ja-JP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kern="10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そして、この教材で学んだことを、ぜひ、周囲の方にも広めてください。</a:t>
            </a:r>
            <a:endParaRPr lang="en-US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endParaRPr lang="en-US" altLang="ja-JP" kern="10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お疲れ様でした。</a:t>
            </a:r>
            <a:endParaRPr lang="ja-JP" altLang="ja-JP" kern="10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5A24C-551D-B246-AAC9-EDBD0D279DD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3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51EB3C-D11D-0545-824A-417E737F0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A95B3E4-EC56-BA47-A24A-25F883451D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0357" y="338216"/>
            <a:ext cx="5963285" cy="62992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1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大雨のときにどう逃げる</a:t>
            </a:r>
          </a:p>
        </p:txBody>
      </p:sp>
      <p:sp>
        <p:nvSpPr>
          <p:cNvPr id="10" name="テキスト プレースホルダー 4">
            <a:extLst>
              <a:ext uri="{FF2B5EF4-FFF2-40B4-BE49-F238E27FC236}">
                <a16:creationId xmlns:a16="http://schemas.microsoft.com/office/drawing/2014/main" id="{D7FB7AC8-509D-A94A-BE49-9D0256D05B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417" y="2711043"/>
            <a:ext cx="7797165" cy="965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6000" b="1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章のタイトル</a:t>
            </a:r>
          </a:p>
        </p:txBody>
      </p:sp>
      <p:sp>
        <p:nvSpPr>
          <p:cNvPr id="12" name="テキスト プレースホルダー 4">
            <a:extLst>
              <a:ext uri="{FF2B5EF4-FFF2-40B4-BE49-F238E27FC236}">
                <a16:creationId xmlns:a16="http://schemas.microsoft.com/office/drawing/2014/main" id="{241F07A8-7F62-424D-B21D-0BD0DFE76C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417" y="3906626"/>
            <a:ext cx="7797165" cy="62992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1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サブタイトル</a:t>
            </a:r>
          </a:p>
        </p:txBody>
      </p:sp>
      <p:sp>
        <p:nvSpPr>
          <p:cNvPr id="11" name="テキスト プレースホルダー 4">
            <a:extLst>
              <a:ext uri="{FF2B5EF4-FFF2-40B4-BE49-F238E27FC236}">
                <a16:creationId xmlns:a16="http://schemas.microsoft.com/office/drawing/2014/main" id="{FC6B2458-8D92-F84F-A32D-40C85E5A1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0357" y="1829474"/>
            <a:ext cx="5963285" cy="42462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1" i="0">
                <a:solidFill>
                  <a:srgbClr val="0F69AC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避難のポイント</a:t>
            </a:r>
          </a:p>
        </p:txBody>
      </p:sp>
    </p:spTree>
    <p:extLst>
      <p:ext uri="{BB962C8B-B14F-4D97-AF65-F5344CB8AC3E}">
        <p14:creationId xmlns:p14="http://schemas.microsoft.com/office/powerpoint/2010/main" val="313555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4133">
          <p15:clr>
            <a:srgbClr val="FBAE40"/>
          </p15:clr>
        </p15:guide>
        <p15:guide id="4" orient="horz" pos="2319">
          <p15:clr>
            <a:srgbClr val="FBAE40"/>
          </p15:clr>
        </p15:guide>
        <p15:guide id="5" orient="horz" pos="2455">
          <p15:clr>
            <a:srgbClr val="FBAE40"/>
          </p15:clr>
        </p15:guide>
        <p15:guide id="6" orient="horz" pos="2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解説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2E93E2D-C031-514F-B8E6-ADAEBCDC67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プレースホルダー 4">
            <a:extLst>
              <a:ext uri="{FF2B5EF4-FFF2-40B4-BE49-F238E27FC236}">
                <a16:creationId xmlns:a16="http://schemas.microsoft.com/office/drawing/2014/main" id="{47E732D6-CD9A-924C-A2E4-3F060B7782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00660"/>
            <a:ext cx="8426450" cy="48514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タイトル</a:t>
            </a:r>
          </a:p>
        </p:txBody>
      </p:sp>
      <p:sp>
        <p:nvSpPr>
          <p:cNvPr id="7" name="テキスト プレースホルダー 4">
            <a:extLst>
              <a:ext uri="{FF2B5EF4-FFF2-40B4-BE49-F238E27FC236}">
                <a16:creationId xmlns:a16="http://schemas.microsoft.com/office/drawing/2014/main" id="{96159598-CD09-A146-8F4C-F4169ED3F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17179" y="6470663"/>
            <a:ext cx="489902" cy="48514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F6BDFE61-97BD-3242-A8BC-73DC342184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0356" y="1377950"/>
            <a:ext cx="5963285" cy="37998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>
                <a:solidFill>
                  <a:srgbClr val="0F69AC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テキスト</a:t>
            </a:r>
          </a:p>
        </p:txBody>
      </p:sp>
      <p:sp>
        <p:nvSpPr>
          <p:cNvPr id="8" name="テキスト プレースホルダー 10">
            <a:extLst>
              <a:ext uri="{FF2B5EF4-FFF2-40B4-BE49-F238E27FC236}">
                <a16:creationId xmlns:a16="http://schemas.microsoft.com/office/drawing/2014/main" id="{E7961467-C855-8E4A-8ACD-B625FE4820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注釈</a:t>
            </a:r>
            <a:endParaRPr kumimoji="1" lang="en-US" altLang="ja-JP"/>
          </a:p>
          <a:p>
            <a:pPr lvl="0"/>
            <a:r>
              <a:rPr kumimoji="1" lang="ja-JP" altLang="en-US"/>
              <a:t>注釈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3448656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5534" userDrawn="1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pos="22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問いか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5B04E3F-F329-BA49-AE10-DCD7FD6BC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プレースホルダー 4">
            <a:extLst>
              <a:ext uri="{FF2B5EF4-FFF2-40B4-BE49-F238E27FC236}">
                <a16:creationId xmlns:a16="http://schemas.microsoft.com/office/drawing/2014/main" id="{73530069-2897-3B4E-ACFE-BC28C5FC8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17179" y="6470663"/>
            <a:ext cx="489902" cy="48514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4" name="テキスト プレースホルダー 4">
            <a:extLst>
              <a:ext uri="{FF2B5EF4-FFF2-40B4-BE49-F238E27FC236}">
                <a16:creationId xmlns:a16="http://schemas.microsoft.com/office/drawing/2014/main" id="{F00A7194-0F43-5B4C-89E9-F64E39761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4" y="386404"/>
            <a:ext cx="8426451" cy="48514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タイトル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9C9FFF3-9017-1642-A7E4-90A57D3F20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0356" y="1516177"/>
            <a:ext cx="5963285" cy="37998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>
                <a:solidFill>
                  <a:srgbClr val="0F69AC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テキスト</a:t>
            </a:r>
          </a:p>
        </p:txBody>
      </p:sp>
      <p:sp>
        <p:nvSpPr>
          <p:cNvPr id="9" name="テキスト プレースホルダー 10">
            <a:extLst>
              <a:ext uri="{FF2B5EF4-FFF2-40B4-BE49-F238E27FC236}">
                <a16:creationId xmlns:a16="http://schemas.microsoft.com/office/drawing/2014/main" id="{2C4E525A-C0C8-3E49-93F0-1A75633096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注釈</a:t>
            </a:r>
            <a:endParaRPr kumimoji="1" lang="en-US" altLang="ja-JP"/>
          </a:p>
          <a:p>
            <a:pPr lvl="0"/>
            <a:r>
              <a:rPr kumimoji="1" lang="ja-JP" altLang="en-US"/>
              <a:t>注釈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26998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226" userDrawn="1">
          <p15:clr>
            <a:srgbClr val="FBAE40"/>
          </p15:clr>
        </p15:guide>
        <p15:guide id="3" pos="5420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解説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DE26065-261B-9D4D-81F1-75788A4B8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プレースホルダー 4">
            <a:extLst>
              <a:ext uri="{FF2B5EF4-FFF2-40B4-BE49-F238E27FC236}">
                <a16:creationId xmlns:a16="http://schemas.microsoft.com/office/drawing/2014/main" id="{71103C55-219C-6E4D-BBB3-1F78C18BC2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17179" y="6470663"/>
            <a:ext cx="489902" cy="48514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4" name="テキスト プレースホルダー 4">
            <a:extLst>
              <a:ext uri="{FF2B5EF4-FFF2-40B4-BE49-F238E27FC236}">
                <a16:creationId xmlns:a16="http://schemas.microsoft.com/office/drawing/2014/main" id="{6FBD9ECF-158C-BE41-8D2A-C2C6BEB90B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00660"/>
            <a:ext cx="8426450" cy="48514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タイトル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5B3F8C5-8FE3-E549-8366-24A81A3FA7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0356" y="1377950"/>
            <a:ext cx="5963285" cy="37998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>
                <a:solidFill>
                  <a:srgbClr val="0F69AC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テキスト</a:t>
            </a:r>
          </a:p>
        </p:txBody>
      </p:sp>
      <p:sp>
        <p:nvSpPr>
          <p:cNvPr id="12" name="テキスト プレースホルダー 10">
            <a:extLst>
              <a:ext uri="{FF2B5EF4-FFF2-40B4-BE49-F238E27FC236}">
                <a16:creationId xmlns:a16="http://schemas.microsoft.com/office/drawing/2014/main" id="{4ED226C1-7D10-4341-9394-3DD237E4C6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注釈</a:t>
            </a:r>
            <a:endParaRPr kumimoji="1" lang="en-US" altLang="ja-JP"/>
          </a:p>
          <a:p>
            <a:pPr lvl="0"/>
            <a:r>
              <a:rPr kumimoji="1" lang="ja-JP" altLang="en-US"/>
              <a:t>注釈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4089829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226" userDrawn="1">
          <p15:clr>
            <a:srgbClr val="FBAE40"/>
          </p15:clr>
        </p15:guide>
        <p15:guide id="3" pos="5534" userDrawn="1">
          <p15:clr>
            <a:srgbClr val="FBAE40"/>
          </p15:clr>
        </p15:guide>
        <p15:guide id="4" pos="54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まと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73CA586-5939-E649-8339-E0E650735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プレースホルダー 4">
            <a:extLst>
              <a:ext uri="{FF2B5EF4-FFF2-40B4-BE49-F238E27FC236}">
                <a16:creationId xmlns:a16="http://schemas.microsoft.com/office/drawing/2014/main" id="{A23CE8A7-C777-1740-9C26-84EE0637C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0357" y="297951"/>
            <a:ext cx="5963285" cy="62992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1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大雨のときにどう逃げる</a:t>
            </a:r>
          </a:p>
        </p:txBody>
      </p:sp>
      <p:sp>
        <p:nvSpPr>
          <p:cNvPr id="4" name="テキスト プレースホルダー 4">
            <a:extLst>
              <a:ext uri="{FF2B5EF4-FFF2-40B4-BE49-F238E27FC236}">
                <a16:creationId xmlns:a16="http://schemas.microsoft.com/office/drawing/2014/main" id="{B949152F-F634-304E-A854-D478ED513A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634" y="183651"/>
            <a:ext cx="827723" cy="62992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０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8609DA3-E646-F64A-8E86-AE8096F90D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877" y="2361195"/>
            <a:ext cx="5963285" cy="261112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1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テキスト</a:t>
            </a:r>
          </a:p>
        </p:txBody>
      </p:sp>
      <p:sp>
        <p:nvSpPr>
          <p:cNvPr id="6" name="縦書きテキスト プレースホルダー 5">
            <a:extLst>
              <a:ext uri="{FF2B5EF4-FFF2-40B4-BE49-F238E27FC236}">
                <a16:creationId xmlns:a16="http://schemas.microsoft.com/office/drawing/2014/main" id="{9EC485BD-D30F-6E42-855E-0DF3F8D677DC}"/>
              </a:ext>
            </a:extLst>
          </p:cNvPr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457518" y="2085261"/>
            <a:ext cx="605472" cy="3143567"/>
          </a:xfrm>
          <a:prstGeom prst="rect">
            <a:avLst/>
          </a:prstGeom>
        </p:spPr>
        <p:txBody>
          <a:bodyPr vert="eaVert"/>
          <a:lstStyle>
            <a:lvl1pPr marL="0" indent="0" algn="l">
              <a:buFontTx/>
              <a:buNone/>
              <a:defRPr sz="2800" b="1" i="0">
                <a:solidFill>
                  <a:srgbClr val="0F69AC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まとめ</a:t>
            </a:r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234D6E72-CF74-6D4F-A60A-4443082951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注釈</a:t>
            </a:r>
            <a:endParaRPr kumimoji="1" lang="en-US" altLang="ja-JP"/>
          </a:p>
          <a:p>
            <a:pPr lvl="0"/>
            <a:r>
              <a:rPr kumimoji="1" lang="ja-JP" altLang="en-US"/>
              <a:t>注釈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4036742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吹き出しセッ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8091796-E79A-BF43-866E-11B1CCED7B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4250" y="4861760"/>
            <a:ext cx="7380000" cy="162794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6FB0A01-1F66-B546-8F1F-7788A8B41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4250" y="5430877"/>
            <a:ext cx="7200000" cy="10588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553FC80-23C1-1243-93F4-016769B4F3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4250" y="5695581"/>
            <a:ext cx="7200000" cy="7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66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6" userDrawn="1">
          <p15:clr>
            <a:srgbClr val="FBAE40"/>
          </p15:clr>
        </p15:guide>
        <p15:guide id="2" orient="horz" pos="4088" userDrawn="1">
          <p15:clr>
            <a:srgbClr val="FBAE40"/>
          </p15:clr>
        </p15:guide>
        <p15:guide id="3" pos="54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解説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2477AD4-A904-4449-A805-D85935A84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プレースホルダー 4">
            <a:extLst>
              <a:ext uri="{FF2B5EF4-FFF2-40B4-BE49-F238E27FC236}">
                <a16:creationId xmlns:a16="http://schemas.microsoft.com/office/drawing/2014/main" id="{71103C55-219C-6E4D-BBB3-1F78C18BC2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17179" y="6470663"/>
            <a:ext cx="489902" cy="48514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5B3F8C5-8FE3-E549-8366-24A81A3FA7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0356" y="1377950"/>
            <a:ext cx="5963285" cy="37998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>
                <a:solidFill>
                  <a:srgbClr val="0F69AC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2pPr>
            <a:lvl3pPr marL="9144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3pPr>
            <a:lvl4pPr marL="13716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4pPr>
            <a:lvl5pPr marL="1828800" indent="0" algn="ctr">
              <a:buFontTx/>
              <a:buNone/>
              <a:defRPr sz="2800" b="1" i="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</a:defRPr>
            </a:lvl5pPr>
          </a:lstStyle>
          <a:p>
            <a:pPr lvl="0"/>
            <a:r>
              <a:rPr kumimoji="1" lang="ja-JP" altLang="en-US"/>
              <a:t>テキスト</a:t>
            </a:r>
          </a:p>
        </p:txBody>
      </p:sp>
      <p:sp>
        <p:nvSpPr>
          <p:cNvPr id="12" name="テキスト プレースホルダー 10">
            <a:extLst>
              <a:ext uri="{FF2B5EF4-FFF2-40B4-BE49-F238E27FC236}">
                <a16:creationId xmlns:a16="http://schemas.microsoft.com/office/drawing/2014/main" id="{4ED226C1-7D10-4341-9394-3DD237E4C6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sz="800" b="0" i="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注釈</a:t>
            </a:r>
            <a:endParaRPr kumimoji="1" lang="en-US" altLang="ja-JP"/>
          </a:p>
          <a:p>
            <a:pPr lvl="0"/>
            <a:r>
              <a:rPr kumimoji="1" lang="ja-JP" altLang="en-US"/>
              <a:t>注釈</a:t>
            </a:r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14703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26">
          <p15:clr>
            <a:srgbClr val="FBAE40"/>
          </p15:clr>
        </p15:guide>
        <p15:guide id="3" pos="5534">
          <p15:clr>
            <a:srgbClr val="FBAE40"/>
          </p15:clr>
        </p15:guide>
        <p15:guide id="4" pos="54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677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2" r:id="rId2"/>
    <p:sldLayoutId id="2147483681" r:id="rId3"/>
    <p:sldLayoutId id="2147483680" r:id="rId4"/>
    <p:sldLayoutId id="2147483679" r:id="rId5"/>
    <p:sldLayoutId id="2147483684" r:id="rId6"/>
    <p:sldLayoutId id="2147483687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disaportal.gsi.go.jp/map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DA2077-0357-7E46-A2F0-67CD8F27B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711043"/>
            <a:ext cx="9143999" cy="965200"/>
          </a:xfrm>
        </p:spPr>
        <p:txBody>
          <a:bodyPr/>
          <a:lstStyle/>
          <a:p>
            <a:r>
              <a:rPr kumimoji="1" lang="ja-JP" altLang="en-US">
                <a:solidFill>
                  <a:srgbClr val="404040"/>
                </a:solidFill>
              </a:rPr>
              <a:t>あなたの「避難」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CD44B9-D896-DF4E-B0DC-54F5EB34D8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906626"/>
            <a:ext cx="9143999" cy="629920"/>
          </a:xfrm>
        </p:spPr>
        <p:txBody>
          <a:bodyPr/>
          <a:lstStyle/>
          <a:p>
            <a:r>
              <a:rPr kumimoji="1" lang="ja-JP" altLang="en-US">
                <a:solidFill>
                  <a:srgbClr val="404040"/>
                </a:solidFill>
              </a:rPr>
              <a:t>ワークシートを使って避難行動を整理しよう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729A954-73CF-0F40-B94C-7697D56294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ja-JP" altLang="en-US"/>
              <a:t>個人ワーク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D6EDE5-8C97-2C43-9CB3-567349B97C18}"/>
              </a:ext>
            </a:extLst>
          </p:cNvPr>
          <p:cNvSpPr txBox="1"/>
          <p:nvPr/>
        </p:nvSpPr>
        <p:spPr>
          <a:xfrm>
            <a:off x="3717357" y="168808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solidFill>
                  <a:srgbClr val="0F69AC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こ   じん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40E587C-A710-E648-AE37-E09C31E3CD59}"/>
              </a:ext>
            </a:extLst>
          </p:cNvPr>
          <p:cNvSpPr txBox="1"/>
          <p:nvPr/>
        </p:nvSpPr>
        <p:spPr>
          <a:xfrm>
            <a:off x="5528776" y="2548461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ひ              なん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B676CE-0BB1-3B4B-952C-51550FA57E87}"/>
              </a:ext>
            </a:extLst>
          </p:cNvPr>
          <p:cNvSpPr txBox="1"/>
          <p:nvPr/>
        </p:nvSpPr>
        <p:spPr>
          <a:xfrm>
            <a:off x="3352567" y="3729830"/>
            <a:ext cx="441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つか</a:t>
            </a:r>
            <a:endParaRPr kumimoji="1" lang="en-US" altLang="ja-JP" sz="1000">
              <a:solidFill>
                <a:srgbClr val="40404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E121334-EDCC-7A41-9FD1-8E65A46717F9}"/>
              </a:ext>
            </a:extLst>
          </p:cNvPr>
          <p:cNvSpPr txBox="1"/>
          <p:nvPr/>
        </p:nvSpPr>
        <p:spPr>
          <a:xfrm>
            <a:off x="6562812" y="3729830"/>
            <a:ext cx="785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せい     り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B81719-7FAC-A046-A238-EAA289F40C3F}"/>
              </a:ext>
            </a:extLst>
          </p:cNvPr>
          <p:cNvSpPr txBox="1"/>
          <p:nvPr/>
        </p:nvSpPr>
        <p:spPr>
          <a:xfrm>
            <a:off x="4629474" y="3729830"/>
            <a:ext cx="1558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ひ     なん   こう   どう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A472F3A-6E06-D241-9441-8B133F49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71" y="4742423"/>
            <a:ext cx="1191258" cy="1818715"/>
          </a:xfrm>
          <a:prstGeom prst="rect">
            <a:avLst/>
          </a:prstGeom>
        </p:spPr>
      </p:pic>
      <p:sp>
        <p:nvSpPr>
          <p:cNvPr id="16" name="テキスト プレースホルダー 1">
            <a:extLst>
              <a:ext uri="{FF2B5EF4-FFF2-40B4-BE49-F238E27FC236}">
                <a16:creationId xmlns:a16="http://schemas.microsoft.com/office/drawing/2014/main" id="{6B929E3C-3351-8E47-9F3E-22BD12B69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0357" y="338216"/>
            <a:ext cx="5963285" cy="629920"/>
          </a:xfrm>
        </p:spPr>
        <p:txBody>
          <a:bodyPr/>
          <a:lstStyle/>
          <a:p>
            <a:r>
              <a:rPr kumimoji="1" lang="ja-JP" altLang="en-US"/>
              <a:t>大雨の時にどう逃げる</a:t>
            </a:r>
          </a:p>
          <a:p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9CC58E-B4FD-024C-A886-1BED46D3AA94}"/>
              </a:ext>
            </a:extLst>
          </p:cNvPr>
          <p:cNvSpPr txBox="1"/>
          <p:nvPr/>
        </p:nvSpPr>
        <p:spPr>
          <a:xfrm>
            <a:off x="2525328" y="172241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おお   あめ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393439C-4076-B74E-9216-FE00C6A2CE0D}"/>
              </a:ext>
            </a:extLst>
          </p:cNvPr>
          <p:cNvSpPr txBox="1"/>
          <p:nvPr/>
        </p:nvSpPr>
        <p:spPr>
          <a:xfrm>
            <a:off x="5470365" y="172241"/>
            <a:ext cx="312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に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8CF70CC-A3FE-C346-8D24-874B90E1C890}"/>
              </a:ext>
            </a:extLst>
          </p:cNvPr>
          <p:cNvSpPr txBox="1"/>
          <p:nvPr/>
        </p:nvSpPr>
        <p:spPr>
          <a:xfrm>
            <a:off x="3741749" y="172241"/>
            <a:ext cx="441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とき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C93D3F3-1377-460E-947F-8A06E23A2714}"/>
              </a:ext>
            </a:extLst>
          </p:cNvPr>
          <p:cNvSpPr txBox="1"/>
          <p:nvPr/>
        </p:nvSpPr>
        <p:spPr>
          <a:xfrm>
            <a:off x="7381879" y="5208885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気象庁 令和</a:t>
            </a:r>
            <a:r>
              <a:rPr kumimoji="1" lang="en-US" altLang="ja-JP" sz="1000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8</a:t>
            </a:r>
            <a:r>
              <a:rPr kumimoji="1" lang="ja-JP" altLang="en-US" sz="1000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年春</a:t>
            </a:r>
          </a:p>
        </p:txBody>
      </p:sp>
    </p:spTree>
    <p:extLst>
      <p:ext uri="{BB962C8B-B14F-4D97-AF65-F5344CB8AC3E}">
        <p14:creationId xmlns:p14="http://schemas.microsoft.com/office/powerpoint/2010/main" val="9539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20"/>
    </mc:Choice>
    <mc:Fallback xmlns="">
      <p:transition spd="slow" advClick="0" advTm="190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1">
            <a:extLst>
              <a:ext uri="{FF2B5EF4-FFF2-40B4-BE49-F238E27FC236}">
                <a16:creationId xmlns:a16="http://schemas.microsoft.com/office/drawing/2014/main" id="{E4C2CBE9-9011-6B4D-9746-2222E9CD6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7</a:t>
            </a:r>
          </a:p>
        </p:txBody>
      </p: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D7B70390-2D29-FE44-9609-ADF5726BD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86404"/>
            <a:ext cx="9144000" cy="485140"/>
          </a:xfrm>
        </p:spPr>
        <p:txBody>
          <a:bodyPr/>
          <a:lstStyle/>
          <a:p>
            <a:r>
              <a:rPr kumimoji="1" lang="ja-JP" altLang="en-US" sz="2800"/>
              <a:t>災害リスクがある場合、どうしたらよいでしょうか？</a:t>
            </a:r>
          </a:p>
        </p:txBody>
      </p:sp>
      <p:pic>
        <p:nvPicPr>
          <p:cNvPr id="17" name="図 16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EE54B83E-546B-E24C-8E3B-BB3870EA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10843" r="72144" b="73197"/>
          <a:stretch/>
        </p:blipFill>
        <p:spPr>
          <a:xfrm>
            <a:off x="2037806" y="2096151"/>
            <a:ext cx="5252208" cy="2665698"/>
          </a:xfrm>
          <a:prstGeom prst="rect">
            <a:avLst/>
          </a:prstGeom>
        </p:spPr>
      </p:pic>
      <p:sp>
        <p:nvSpPr>
          <p:cNvPr id="18" name="円/楕円 17">
            <a:extLst>
              <a:ext uri="{FF2B5EF4-FFF2-40B4-BE49-F238E27FC236}">
                <a16:creationId xmlns:a16="http://schemas.microsoft.com/office/drawing/2014/main" id="{FCB522BA-7484-0940-9397-FE5935A5A7CD}"/>
              </a:ext>
            </a:extLst>
          </p:cNvPr>
          <p:cNvSpPr/>
          <p:nvPr/>
        </p:nvSpPr>
        <p:spPr>
          <a:xfrm>
            <a:off x="4093023" y="3422465"/>
            <a:ext cx="853446" cy="853446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8549E92-A2C2-F843-8302-B85540AF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9" y="5428732"/>
            <a:ext cx="7380000" cy="1085294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0503B82-9751-49CD-BA84-7FB21269455C}"/>
              </a:ext>
            </a:extLst>
          </p:cNvPr>
          <p:cNvGrpSpPr/>
          <p:nvPr/>
        </p:nvGrpSpPr>
        <p:grpSpPr>
          <a:xfrm>
            <a:off x="1867310" y="5505142"/>
            <a:ext cx="5579941" cy="968298"/>
            <a:chOff x="1867310" y="5505142"/>
            <a:chExt cx="5579941" cy="968298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B78B297-E47A-9446-B309-20A06481310B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「難」を「避」ける、つまり、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「避難」が必要です！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84C80C5-7731-874A-B58C-04C8C82E34BC}"/>
                </a:ext>
              </a:extLst>
            </p:cNvPr>
            <p:cNvSpPr txBox="1"/>
            <p:nvPr/>
          </p:nvSpPr>
          <p:spPr>
            <a:xfrm>
              <a:off x="2149112" y="550514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なん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FD5065F-98D7-A242-BA74-36B53D41640D}"/>
                </a:ext>
              </a:extLst>
            </p:cNvPr>
            <p:cNvSpPr txBox="1"/>
            <p:nvPr/>
          </p:nvSpPr>
          <p:spPr>
            <a:xfrm>
              <a:off x="2219931" y="5929092"/>
              <a:ext cx="5629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なん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FEC2FDE5-888D-2549-B481-22822095309C}"/>
                </a:ext>
              </a:extLst>
            </p:cNvPr>
            <p:cNvSpPr txBox="1"/>
            <p:nvPr/>
          </p:nvSpPr>
          <p:spPr>
            <a:xfrm>
              <a:off x="3178207" y="592909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ひつ よう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07C847C-53FC-C941-9370-E3A5A697A9E7}"/>
                </a:ext>
              </a:extLst>
            </p:cNvPr>
            <p:cNvSpPr txBox="1"/>
            <p:nvPr/>
          </p:nvSpPr>
          <p:spPr>
            <a:xfrm>
              <a:off x="3195840" y="550514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</a:t>
              </a:r>
            </a:p>
          </p:txBody>
        </p:sp>
      </p:grpSp>
      <p:pic>
        <p:nvPicPr>
          <p:cNvPr id="30" name="図 29">
            <a:extLst>
              <a:ext uri="{FF2B5EF4-FFF2-40B4-BE49-F238E27FC236}">
                <a16:creationId xmlns:a16="http://schemas.microsoft.com/office/drawing/2014/main" id="{82362B1F-AECA-4F46-86C6-292FF0039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35472D1-BD4E-3E41-8A12-FA51494FDADF}"/>
              </a:ext>
            </a:extLst>
          </p:cNvPr>
          <p:cNvSpPr txBox="1"/>
          <p:nvPr/>
        </p:nvSpPr>
        <p:spPr>
          <a:xfrm>
            <a:off x="260028" y="25003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さい  がい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CE381AB-3452-824C-90F3-930E64937DE9}"/>
              </a:ext>
            </a:extLst>
          </p:cNvPr>
          <p:cNvSpPr txBox="1"/>
          <p:nvPr/>
        </p:nvSpPr>
        <p:spPr>
          <a:xfrm>
            <a:off x="3203171" y="25003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ば   あい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7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390"/>
    </mc:Choice>
    <mc:Fallback xmlns="">
      <p:transition spd="slow" advClick="0" advTm="2839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プレースホルダー 1">
            <a:extLst>
              <a:ext uri="{FF2B5EF4-FFF2-40B4-BE49-F238E27FC236}">
                <a16:creationId xmlns:a16="http://schemas.microsoft.com/office/drawing/2014/main" id="{0B2779D0-5F16-C342-80F5-51AB9CCD7F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自宅に災害リスクが無い方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D318B0D5-8062-1B42-9876-08BCEE0D13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8</a:t>
            </a:r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41D9E13-FA02-494D-A7F7-7C90EE7F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49" y="5428732"/>
            <a:ext cx="7380000" cy="1085294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76BF14C-823E-4A9D-8F83-429C9769C8B1}"/>
              </a:ext>
            </a:extLst>
          </p:cNvPr>
          <p:cNvGrpSpPr/>
          <p:nvPr/>
        </p:nvGrpSpPr>
        <p:grpSpPr>
          <a:xfrm>
            <a:off x="1867310" y="5505142"/>
            <a:ext cx="5579941" cy="968298"/>
            <a:chOff x="1867310" y="5505142"/>
            <a:chExt cx="5579941" cy="968298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1705BCF-B8E2-944B-A634-472B65816D8E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ハザードマップで表現されていない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災害リスクもしっかり確認！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AD65CBF-F6A7-3A42-86D1-469CFF238D4A}"/>
                </a:ext>
              </a:extLst>
            </p:cNvPr>
            <p:cNvSpPr txBox="1"/>
            <p:nvPr/>
          </p:nvSpPr>
          <p:spPr>
            <a:xfrm>
              <a:off x="3873417" y="5505142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ひょうげん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93B431C-DA98-6A4C-9489-68EAF96D4A6C}"/>
                </a:ext>
              </a:extLst>
            </p:cNvPr>
            <p:cNvSpPr txBox="1"/>
            <p:nvPr/>
          </p:nvSpPr>
          <p:spPr>
            <a:xfrm>
              <a:off x="1901489" y="592909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さい がい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7F5FE36-0553-C749-A279-517835D32F64}"/>
                </a:ext>
              </a:extLst>
            </p:cNvPr>
            <p:cNvSpPr txBox="1"/>
            <p:nvPr/>
          </p:nvSpPr>
          <p:spPr>
            <a:xfrm>
              <a:off x="4431022" y="592909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かく にん</a:t>
              </a: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0886B43E-097A-E144-A296-459256F26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FFFFB47-77D1-2447-8653-1553F5EA4E7D}"/>
              </a:ext>
            </a:extLst>
          </p:cNvPr>
          <p:cNvSpPr txBox="1"/>
          <p:nvPr/>
        </p:nvSpPr>
        <p:spPr>
          <a:xfrm>
            <a:off x="3476948" y="7585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さい  がい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5B1CFDF-271C-A743-8752-2851598F7C4D}"/>
              </a:ext>
            </a:extLst>
          </p:cNvPr>
          <p:cNvSpPr txBox="1"/>
          <p:nvPr/>
        </p:nvSpPr>
        <p:spPr>
          <a:xfrm>
            <a:off x="5669524" y="7585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な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9EE16FB-8098-524C-A92A-3D469250B1C3}"/>
              </a:ext>
            </a:extLst>
          </p:cNvPr>
          <p:cNvSpPr txBox="1"/>
          <p:nvPr/>
        </p:nvSpPr>
        <p:spPr>
          <a:xfrm>
            <a:off x="2457062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じ    たく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A3E487-E925-904F-B7FB-67145BE20BD9}"/>
              </a:ext>
            </a:extLst>
          </p:cNvPr>
          <p:cNvSpPr txBox="1"/>
          <p:nvPr/>
        </p:nvSpPr>
        <p:spPr>
          <a:xfrm>
            <a:off x="6294644" y="75851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かた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8" name="図 27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EFE57DB1-BF27-5B44-AFEB-1CF626B82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0843" r="71933" b="73197"/>
          <a:stretch/>
        </p:blipFill>
        <p:spPr>
          <a:xfrm>
            <a:off x="2253973" y="1968273"/>
            <a:ext cx="4665175" cy="2327172"/>
          </a:xfrm>
          <a:prstGeom prst="rect">
            <a:avLst/>
          </a:prstGeom>
        </p:spPr>
      </p:pic>
      <p:sp>
        <p:nvSpPr>
          <p:cNvPr id="29" name="円/楕円 28">
            <a:extLst>
              <a:ext uri="{FF2B5EF4-FFF2-40B4-BE49-F238E27FC236}">
                <a16:creationId xmlns:a16="http://schemas.microsoft.com/office/drawing/2014/main" id="{D376C2CC-C30C-2F40-A76E-5EA8EE320CCA}"/>
              </a:ext>
            </a:extLst>
          </p:cNvPr>
          <p:cNvSpPr/>
          <p:nvPr/>
        </p:nvSpPr>
        <p:spPr>
          <a:xfrm>
            <a:off x="6065702" y="2373911"/>
            <a:ext cx="853446" cy="853446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5390B766-B654-FD47-A012-46699EB35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10843" r="53897" b="73197"/>
          <a:stretch/>
        </p:blipFill>
        <p:spPr>
          <a:xfrm>
            <a:off x="4928575" y="1968273"/>
            <a:ext cx="3970481" cy="2327172"/>
          </a:xfrm>
          <a:prstGeom prst="rect">
            <a:avLst/>
          </a:pr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A3426647-835B-BE4A-90FC-0C58B0BDCF38}"/>
              </a:ext>
            </a:extLst>
          </p:cNvPr>
          <p:cNvSpPr/>
          <p:nvPr/>
        </p:nvSpPr>
        <p:spPr>
          <a:xfrm>
            <a:off x="5066481" y="1694645"/>
            <a:ext cx="3718744" cy="2600800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0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850"/>
    </mc:Choice>
    <mc:Fallback xmlns="">
      <p:transition spd="slow" advClick="0" advTm="2385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1">
            <a:extLst>
              <a:ext uri="{FF2B5EF4-FFF2-40B4-BE49-F238E27FC236}">
                <a16:creationId xmlns:a16="http://schemas.microsoft.com/office/drawing/2014/main" id="{9A6BB535-307E-7841-8AAB-01186BC4B45D}"/>
              </a:ext>
            </a:extLst>
          </p:cNvPr>
          <p:cNvSpPr txBox="1">
            <a:spLocks/>
          </p:cNvSpPr>
          <p:nvPr/>
        </p:nvSpPr>
        <p:spPr>
          <a:xfrm>
            <a:off x="8717179" y="6470663"/>
            <a:ext cx="489902" cy="4851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Tx/>
              <a:buNone/>
              <a:defRPr sz="1800" b="0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/>
              <a:t>9</a:t>
            </a:r>
            <a:endParaRPr kumimoji="1" lang="ja-JP" altLang="en-US"/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D220384B-932C-3542-B6D1-E247F8A59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247858"/>
            <a:ext cx="8426451" cy="485140"/>
          </a:xfrm>
        </p:spPr>
        <p:txBody>
          <a:bodyPr/>
          <a:lstStyle/>
          <a:p>
            <a:r>
              <a:rPr kumimoji="1" lang="ja-JP" altLang="en-US" sz="2800"/>
              <a:t>避難先を確認しましょう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5C7106E-3BAD-DF44-8561-B86B35792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21977" r="3279" b="45539"/>
          <a:stretch/>
        </p:blipFill>
        <p:spPr>
          <a:xfrm>
            <a:off x="358774" y="2366370"/>
            <a:ext cx="8438125" cy="212526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ED4ADA-C3F3-B643-84A8-515BD7D74B8E}"/>
              </a:ext>
            </a:extLst>
          </p:cNvPr>
          <p:cNvSpPr txBox="1"/>
          <p:nvPr/>
        </p:nvSpPr>
        <p:spPr>
          <a:xfrm>
            <a:off x="2668978" y="111485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なん   さき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69AC52-58A6-2648-945F-8202E7C68739}"/>
              </a:ext>
            </a:extLst>
          </p:cNvPr>
          <p:cNvSpPr txBox="1"/>
          <p:nvPr/>
        </p:nvSpPr>
        <p:spPr>
          <a:xfrm>
            <a:off x="4016212" y="111485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かく  にん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52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60"/>
    </mc:Choice>
    <mc:Fallback xmlns="">
      <p:transition spd="slow" advClick="0" advTm="94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角丸四角形 45">
            <a:extLst>
              <a:ext uri="{FF2B5EF4-FFF2-40B4-BE49-F238E27FC236}">
                <a16:creationId xmlns:a16="http://schemas.microsoft.com/office/drawing/2014/main" id="{FF61C1D0-70E6-1C49-846F-89AFFED607CE}"/>
              </a:ext>
            </a:extLst>
          </p:cNvPr>
          <p:cNvSpPr/>
          <p:nvPr/>
        </p:nvSpPr>
        <p:spPr>
          <a:xfrm>
            <a:off x="4311000" y="2218841"/>
            <a:ext cx="3061741" cy="633097"/>
          </a:xfrm>
          <a:prstGeom prst="roundRect">
            <a:avLst>
              <a:gd name="adj" fmla="val 5662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">
            <a:extLst>
              <a:ext uri="{FF2B5EF4-FFF2-40B4-BE49-F238E27FC236}">
                <a16:creationId xmlns:a16="http://schemas.microsoft.com/office/drawing/2014/main" id="{C04AF444-4C2D-314E-972D-7672138C6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自宅を離れた避難（立退き避難）が必要か？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D7AB41EE-4BDD-824D-BC6A-71CF2199A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10</a:t>
            </a:r>
            <a:endParaRPr kumimoji="1" lang="ja-JP" altLang="en-US"/>
          </a:p>
        </p:txBody>
      </p:sp>
      <p:pic>
        <p:nvPicPr>
          <p:cNvPr id="16" name="図 15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94833D9C-C253-FF42-A230-A24E4509E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7" t="21847" r="3578" b="64806"/>
          <a:stretch/>
        </p:blipFill>
        <p:spPr>
          <a:xfrm>
            <a:off x="275244" y="1722020"/>
            <a:ext cx="8426450" cy="157495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05B00AE-92C3-E94E-B612-F71DBCA87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1975AAF-A9B6-4E47-A4C5-D4949E6A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49" y="5691838"/>
            <a:ext cx="7380000" cy="81397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43AC22-4430-4EDA-BBB8-B53BF9B1CFAC}"/>
              </a:ext>
            </a:extLst>
          </p:cNvPr>
          <p:cNvGrpSpPr/>
          <p:nvPr/>
        </p:nvGrpSpPr>
        <p:grpSpPr>
          <a:xfrm>
            <a:off x="1867310" y="5774072"/>
            <a:ext cx="6536461" cy="551328"/>
            <a:chOff x="1867310" y="5774072"/>
            <a:chExt cx="6536461" cy="551328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530164A-0262-2C4B-A450-33BBFDCE84B3}"/>
                </a:ext>
              </a:extLst>
            </p:cNvPr>
            <p:cNvSpPr txBox="1"/>
            <p:nvPr/>
          </p:nvSpPr>
          <p:spPr>
            <a:xfrm>
              <a:off x="1867310" y="5867582"/>
              <a:ext cx="6536461" cy="457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１つでも当てはまれば、立退き避難が必要です！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963ECAF-EA5F-3548-B174-85F96E73A8FE}"/>
                </a:ext>
              </a:extLst>
            </p:cNvPr>
            <p:cNvSpPr txBox="1"/>
            <p:nvPr/>
          </p:nvSpPr>
          <p:spPr>
            <a:xfrm>
              <a:off x="2943597" y="577407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E26B7BB1-ED5A-254D-9550-0BF6651ACA23}"/>
                </a:ext>
              </a:extLst>
            </p:cNvPr>
            <p:cNvSpPr txBox="1"/>
            <p:nvPr/>
          </p:nvSpPr>
          <p:spPr>
            <a:xfrm>
              <a:off x="4686577" y="577407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たち   の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270225E-E72E-A440-98EF-58EA7CDB0F5F}"/>
                </a:ext>
              </a:extLst>
            </p:cNvPr>
            <p:cNvSpPr txBox="1"/>
            <p:nvPr/>
          </p:nvSpPr>
          <p:spPr>
            <a:xfrm>
              <a:off x="5489870" y="577407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なん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8989056-5E01-654B-93E4-69C8B954BE38}"/>
                </a:ext>
              </a:extLst>
            </p:cNvPr>
            <p:cNvSpPr txBox="1"/>
            <p:nvPr/>
          </p:nvSpPr>
          <p:spPr>
            <a:xfrm>
              <a:off x="6220672" y="577407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ひつ よう</a:t>
              </a:r>
            </a:p>
          </p:txBody>
        </p:sp>
      </p:grpSp>
      <p:sp>
        <p:nvSpPr>
          <p:cNvPr id="30" name="円/楕円 29">
            <a:extLst>
              <a:ext uri="{FF2B5EF4-FFF2-40B4-BE49-F238E27FC236}">
                <a16:creationId xmlns:a16="http://schemas.microsoft.com/office/drawing/2014/main" id="{ECABF409-3D2A-B145-B41A-445E79ADCE15}"/>
              </a:ext>
            </a:extLst>
          </p:cNvPr>
          <p:cNvSpPr/>
          <p:nvPr/>
        </p:nvSpPr>
        <p:spPr>
          <a:xfrm>
            <a:off x="3309258" y="1602467"/>
            <a:ext cx="2803234" cy="1947821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EBF8393B-AC6C-5746-B331-4E077A29D271}"/>
              </a:ext>
            </a:extLst>
          </p:cNvPr>
          <p:cNvSpPr/>
          <p:nvPr/>
        </p:nvSpPr>
        <p:spPr>
          <a:xfrm>
            <a:off x="6386352" y="1602467"/>
            <a:ext cx="2184463" cy="1947821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FEDACF7-C207-4524-84A9-7F0550FA3EA1}"/>
              </a:ext>
            </a:extLst>
          </p:cNvPr>
          <p:cNvGrpSpPr/>
          <p:nvPr/>
        </p:nvGrpSpPr>
        <p:grpSpPr>
          <a:xfrm>
            <a:off x="3309257" y="3310146"/>
            <a:ext cx="5434247" cy="1827352"/>
            <a:chOff x="3309257" y="3310146"/>
            <a:chExt cx="5434247" cy="1827352"/>
          </a:xfrm>
        </p:grpSpPr>
        <p:sp>
          <p:nvSpPr>
            <p:cNvPr id="32" name="角丸四角形 31">
              <a:extLst>
                <a:ext uri="{FF2B5EF4-FFF2-40B4-BE49-F238E27FC236}">
                  <a16:creationId xmlns:a16="http://schemas.microsoft.com/office/drawing/2014/main" id="{19661358-B414-814A-B6E6-260D043FB3C0}"/>
                </a:ext>
              </a:extLst>
            </p:cNvPr>
            <p:cNvSpPr/>
            <p:nvPr/>
          </p:nvSpPr>
          <p:spPr>
            <a:xfrm>
              <a:off x="3309257" y="3821337"/>
              <a:ext cx="5434247" cy="1316161"/>
            </a:xfrm>
            <a:prstGeom prst="roundRect">
              <a:avLst/>
            </a:prstGeom>
            <a:ln w="50800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56C3FBF9-EDDD-0849-9373-026C5A4676B9}"/>
                </a:ext>
              </a:extLst>
            </p:cNvPr>
            <p:cNvSpPr txBox="1"/>
            <p:nvPr/>
          </p:nvSpPr>
          <p:spPr>
            <a:xfrm>
              <a:off x="3751500" y="4010967"/>
              <a:ext cx="4493538" cy="99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kumimoji="1" lang="ja-JP" altLang="en-US" sz="2400" b="1">
                  <a:solidFill>
                    <a:srgbClr val="404040"/>
                  </a:solidFill>
                </a:rPr>
                <a:t>あなたの自宅について、</a:t>
              </a:r>
              <a:endParaRPr kumimoji="1" lang="en-US" altLang="ja-JP" sz="2400" b="1">
                <a:solidFill>
                  <a:srgbClr val="404040"/>
                </a:solidFill>
              </a:endParaRPr>
            </a:p>
            <a:p>
              <a:pPr algn="ctr">
                <a:lnSpc>
                  <a:spcPts val="3600"/>
                </a:lnSpc>
              </a:pPr>
              <a:r>
                <a:rPr kumimoji="1" lang="ja-JP" altLang="en-US" sz="2400" b="1">
                  <a:solidFill>
                    <a:srgbClr val="404040"/>
                  </a:solidFill>
                </a:rPr>
                <a:t>条件が当てはまるかチェック！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9C38390-E822-0D4D-A0D7-244028BF0629}"/>
                </a:ext>
              </a:extLst>
            </p:cNvPr>
            <p:cNvSpPr txBox="1"/>
            <p:nvPr/>
          </p:nvSpPr>
          <p:spPr>
            <a:xfrm>
              <a:off x="5541381" y="3936565"/>
              <a:ext cx="6335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    たく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493EA33-80B4-0343-97D8-EAA90DCE206C}"/>
                </a:ext>
              </a:extLst>
            </p:cNvPr>
            <p:cNvSpPr txBox="1"/>
            <p:nvPr/>
          </p:nvSpPr>
          <p:spPr>
            <a:xfrm>
              <a:off x="3754150" y="4406828"/>
              <a:ext cx="7681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じょう  けん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209586F-F2E9-9B43-A341-B385EF533ACB}"/>
                </a:ext>
              </a:extLst>
            </p:cNvPr>
            <p:cNvSpPr txBox="1"/>
            <p:nvPr/>
          </p:nvSpPr>
          <p:spPr>
            <a:xfrm>
              <a:off x="4746272" y="440682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</a:t>
              </a:r>
            </a:p>
          </p:txBody>
        </p: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9347894B-86E1-6E4A-8BF6-92DE24198959}"/>
                </a:ext>
              </a:extLst>
            </p:cNvPr>
            <p:cNvCxnSpPr>
              <a:cxnSpLocks/>
            </p:cNvCxnSpPr>
            <p:nvPr/>
          </p:nvCxnSpPr>
          <p:spPr>
            <a:xfrm>
              <a:off x="4710875" y="3310146"/>
              <a:ext cx="0" cy="492716"/>
            </a:xfrm>
            <a:prstGeom prst="line">
              <a:avLst/>
            </a:prstGeom>
            <a:solidFill>
              <a:schemeClr val="tx1"/>
            </a:solidFill>
            <a:ln w="50800">
              <a:solidFill>
                <a:srgbClr val="0F69AC"/>
              </a:solidFill>
              <a:head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B2439421-2BEC-A447-8515-8A45904678DB}"/>
                </a:ext>
              </a:extLst>
            </p:cNvPr>
            <p:cNvCxnSpPr/>
            <p:nvPr/>
          </p:nvCxnSpPr>
          <p:spPr>
            <a:xfrm>
              <a:off x="7497618" y="3328621"/>
              <a:ext cx="0" cy="492716"/>
            </a:xfrm>
            <a:prstGeom prst="line">
              <a:avLst/>
            </a:prstGeom>
            <a:solidFill>
              <a:schemeClr val="tx1"/>
            </a:solidFill>
            <a:ln w="50800">
              <a:solidFill>
                <a:srgbClr val="0F69AC"/>
              </a:solidFill>
              <a:head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B84E4CF-B7F6-4C40-A2EC-7BDC92C97F4B}"/>
              </a:ext>
            </a:extLst>
          </p:cNvPr>
          <p:cNvSpPr txBox="1"/>
          <p:nvPr/>
        </p:nvSpPr>
        <p:spPr>
          <a:xfrm>
            <a:off x="1035416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じ    たく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516AB74-F647-BD4F-9312-760615FC97F2}"/>
              </a:ext>
            </a:extLst>
          </p:cNvPr>
          <p:cNvSpPr txBox="1"/>
          <p:nvPr/>
        </p:nvSpPr>
        <p:spPr>
          <a:xfrm>
            <a:off x="2056966" y="75851"/>
            <a:ext cx="441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はな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819AFF2-62D1-DD4C-A1D3-544A7DBA5A5A}"/>
              </a:ext>
            </a:extLst>
          </p:cNvPr>
          <p:cNvSpPr txBox="1"/>
          <p:nvPr/>
        </p:nvSpPr>
        <p:spPr>
          <a:xfrm>
            <a:off x="3183496" y="7585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D00D89C-5E8D-154B-A707-DABBEDF9B050}"/>
              </a:ext>
            </a:extLst>
          </p:cNvPr>
          <p:cNvSpPr txBox="1"/>
          <p:nvPr/>
        </p:nvSpPr>
        <p:spPr>
          <a:xfrm>
            <a:off x="4173514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たち    の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B5A5A16-0C2C-4D46-8F62-E75957CCF97B}"/>
              </a:ext>
            </a:extLst>
          </p:cNvPr>
          <p:cNvSpPr txBox="1"/>
          <p:nvPr/>
        </p:nvSpPr>
        <p:spPr>
          <a:xfrm>
            <a:off x="5347858" y="7585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3F7F688-01D0-9F4B-98CE-89F77F9E81ED}"/>
              </a:ext>
            </a:extLst>
          </p:cNvPr>
          <p:cNvSpPr txBox="1"/>
          <p:nvPr/>
        </p:nvSpPr>
        <p:spPr>
          <a:xfrm>
            <a:off x="6655785" y="75851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ひつ   よう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31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20"/>
    </mc:Choice>
    <mc:Fallback xmlns="">
      <p:transition spd="slow" advClick="0" advTm="2782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416CFFB7-770C-8356-87F2-14A3828FA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624"/>
            <a:ext cx="9144000" cy="4960751"/>
          </a:xfrm>
          <a:prstGeom prst="rect">
            <a:avLst/>
          </a:prstGeom>
        </p:spPr>
      </p:pic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997F98BC-BBC8-C945-BC0E-2A76E8D9CF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家屋倒壊等氾濫想定区域の確認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FC7C9959-2B15-7B4A-BDBA-CBC74A212A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11</a:t>
            </a:r>
            <a:endParaRPr kumimoji="1" lang="ja-JP" altLang="en-US"/>
          </a:p>
        </p:txBody>
      </p:sp>
      <p:sp>
        <p:nvSpPr>
          <p:cNvPr id="8" name="テキスト プレースホルダー 4">
            <a:extLst>
              <a:ext uri="{FF2B5EF4-FFF2-40B4-BE49-F238E27FC236}">
                <a16:creationId xmlns:a16="http://schemas.microsoft.com/office/drawing/2014/main" id="{E604D062-4B15-A149-B83E-FC1320075E44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A2E2A7-FA39-2F41-84E4-F6CF2427AF73}"/>
              </a:ext>
            </a:extLst>
          </p:cNvPr>
          <p:cNvSpPr txBox="1"/>
          <p:nvPr/>
        </p:nvSpPr>
        <p:spPr>
          <a:xfrm>
            <a:off x="2104307" y="75850"/>
            <a:ext cx="3961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    おく  とう  かい   とう  はん   らん  そう  てい    く    いき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AE08C9-D9A3-F54A-B9DA-6F77DE943ADC}"/>
              </a:ext>
            </a:extLst>
          </p:cNvPr>
          <p:cNvSpPr txBox="1"/>
          <p:nvPr/>
        </p:nvSpPr>
        <p:spPr>
          <a:xfrm>
            <a:off x="6336200" y="7585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かく  にん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角丸四角形 9">
            <a:extLst>
              <a:ext uri="{FF2B5EF4-FFF2-40B4-BE49-F238E27FC236}">
                <a16:creationId xmlns:a16="http://schemas.microsoft.com/office/drawing/2014/main" id="{A4AF41E7-53EE-45FB-9EB5-CFD300CCCBDF}"/>
              </a:ext>
            </a:extLst>
          </p:cNvPr>
          <p:cNvSpPr/>
          <p:nvPr/>
        </p:nvSpPr>
        <p:spPr>
          <a:xfrm>
            <a:off x="179169" y="1813768"/>
            <a:ext cx="399850" cy="650240"/>
          </a:xfrm>
          <a:prstGeom prst="roundRect">
            <a:avLst/>
          </a:prstGeom>
          <a:noFill/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>
            <a:extLst>
              <a:ext uri="{FF2B5EF4-FFF2-40B4-BE49-F238E27FC236}">
                <a16:creationId xmlns:a16="http://schemas.microsoft.com/office/drawing/2014/main" id="{47D28FFE-21DC-E348-2B2C-A2A63C804B04}"/>
              </a:ext>
            </a:extLst>
          </p:cNvPr>
          <p:cNvSpPr/>
          <p:nvPr/>
        </p:nvSpPr>
        <p:spPr>
          <a:xfrm rot="11779414">
            <a:off x="625290" y="2120668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9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970"/>
    </mc:Choice>
    <mc:Fallback xmlns="">
      <p:transition spd="slow" advClick="0" advTm="5497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1702D-1187-6187-347E-4AFAA9B3B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AA9DBB-F7D7-3B56-279E-BBD5A19D9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1469"/>
            <a:ext cx="9144000" cy="4975061"/>
          </a:xfrm>
          <a:prstGeom prst="rect">
            <a:avLst/>
          </a:prstGeom>
        </p:spPr>
      </p:pic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228D47D7-337B-9398-93C9-DE90CFB0EE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家屋倒壊等氾濫想定区域の確認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DE4CFEC0-5920-EBD7-7FA5-ADB8925CC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11</a:t>
            </a:r>
            <a:endParaRPr kumimoji="1" lang="ja-JP" altLang="en-US"/>
          </a:p>
        </p:txBody>
      </p:sp>
      <p:sp>
        <p:nvSpPr>
          <p:cNvPr id="8" name="テキスト プレースホルダー 4">
            <a:extLst>
              <a:ext uri="{FF2B5EF4-FFF2-40B4-BE49-F238E27FC236}">
                <a16:creationId xmlns:a16="http://schemas.microsoft.com/office/drawing/2014/main" id="{D2312A34-0EBC-707D-5075-A65F6BC20D4E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8B7319-1E15-3C81-885B-C96E939996EA}"/>
              </a:ext>
            </a:extLst>
          </p:cNvPr>
          <p:cNvSpPr txBox="1"/>
          <p:nvPr/>
        </p:nvSpPr>
        <p:spPr>
          <a:xfrm>
            <a:off x="2104307" y="75850"/>
            <a:ext cx="39611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    おく  とう  かい   とう  はん   らん  そう  てい    く    いき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2A9E12-ADCE-0CC0-4F9E-125F2D4A689A}"/>
              </a:ext>
            </a:extLst>
          </p:cNvPr>
          <p:cNvSpPr txBox="1"/>
          <p:nvPr/>
        </p:nvSpPr>
        <p:spPr>
          <a:xfrm>
            <a:off x="6336200" y="7585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かく  にん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60B681C-4E5E-01C0-8495-C61674F02998}"/>
              </a:ext>
            </a:extLst>
          </p:cNvPr>
          <p:cNvSpPr/>
          <p:nvPr/>
        </p:nvSpPr>
        <p:spPr>
          <a:xfrm>
            <a:off x="85730" y="3174361"/>
            <a:ext cx="1509390" cy="432440"/>
          </a:xfrm>
          <a:prstGeom prst="roundRect">
            <a:avLst/>
          </a:prstGeom>
          <a:noFill/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E7D087A4-41C4-9284-0A10-186DCB0D8184}"/>
              </a:ext>
            </a:extLst>
          </p:cNvPr>
          <p:cNvSpPr/>
          <p:nvPr/>
        </p:nvSpPr>
        <p:spPr>
          <a:xfrm>
            <a:off x="85730" y="3627121"/>
            <a:ext cx="1509390" cy="432440"/>
          </a:xfrm>
          <a:prstGeom prst="roundRect">
            <a:avLst/>
          </a:prstGeom>
          <a:noFill/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4">
            <a:extLst>
              <a:ext uri="{FF2B5EF4-FFF2-40B4-BE49-F238E27FC236}">
                <a16:creationId xmlns:a16="http://schemas.microsoft.com/office/drawing/2014/main" id="{49F432D2-975F-9F06-6F37-EF1FBC29458B}"/>
              </a:ext>
            </a:extLst>
          </p:cNvPr>
          <p:cNvSpPr/>
          <p:nvPr/>
        </p:nvSpPr>
        <p:spPr>
          <a:xfrm rot="11779414">
            <a:off x="1529631" y="3234279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4">
            <a:extLst>
              <a:ext uri="{FF2B5EF4-FFF2-40B4-BE49-F238E27FC236}">
                <a16:creationId xmlns:a16="http://schemas.microsoft.com/office/drawing/2014/main" id="{6603AEA5-BF7F-F9ED-7897-F69D68D68E6F}"/>
              </a:ext>
            </a:extLst>
          </p:cNvPr>
          <p:cNvSpPr/>
          <p:nvPr/>
        </p:nvSpPr>
        <p:spPr>
          <a:xfrm rot="11779414">
            <a:off x="1529631" y="3689742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1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970"/>
    </mc:Choice>
    <mc:Fallback xmlns="">
      <p:transition spd="slow" advClick="0" advTm="5497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角丸四角形吹き出し 33">
            <a:extLst>
              <a:ext uri="{FF2B5EF4-FFF2-40B4-BE49-F238E27FC236}">
                <a16:creationId xmlns:a16="http://schemas.microsoft.com/office/drawing/2014/main" id="{5DC9BB63-3C98-514C-8CFD-9DEF16329508}"/>
              </a:ext>
            </a:extLst>
          </p:cNvPr>
          <p:cNvSpPr/>
          <p:nvPr/>
        </p:nvSpPr>
        <p:spPr>
          <a:xfrm>
            <a:off x="347402" y="1262209"/>
            <a:ext cx="4289912" cy="713195"/>
          </a:xfrm>
          <a:prstGeom prst="wedgeRoundRectCallout">
            <a:avLst>
              <a:gd name="adj1" fmla="val -21893"/>
              <a:gd name="adj2" fmla="val 81625"/>
              <a:gd name="adj3" fmla="val 16667"/>
            </a:avLst>
          </a:prstGeom>
          <a:solidFill>
            <a:schemeClr val="tx1"/>
          </a:solidFill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lt1"/>
              </a:solidFill>
            </a:endParaRPr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A99D72C0-8879-CA42-A179-5F790F307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5307721" cy="485140"/>
          </a:xfrm>
        </p:spPr>
        <p:txBody>
          <a:bodyPr/>
          <a:lstStyle/>
          <a:p>
            <a:r>
              <a:rPr kumimoji="1" lang="ja-JP" altLang="en-US" sz="2800"/>
              <a:t>立退き避難が必要な条件の確認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ED71EF-B85E-CE49-B8BD-233C84F56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12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DF0DB13-CAEE-E047-B3A3-8D91CF3A0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3F95F4E3-85B8-CF41-94FF-3666E6F4F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9" t="10046" r="3518" b="65047"/>
          <a:stretch/>
        </p:blipFill>
        <p:spPr>
          <a:xfrm>
            <a:off x="358774" y="2269448"/>
            <a:ext cx="8426450" cy="294095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E95713-A40E-7944-8C55-1A987CAD2C55}"/>
              </a:ext>
            </a:extLst>
          </p:cNvPr>
          <p:cNvSpPr txBox="1"/>
          <p:nvPr/>
        </p:nvSpPr>
        <p:spPr>
          <a:xfrm>
            <a:off x="5379801" y="300788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3.0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505482-21F6-B544-8379-03BE4B74349D}"/>
              </a:ext>
            </a:extLst>
          </p:cNvPr>
          <p:cNvSpPr txBox="1"/>
          <p:nvPr/>
        </p:nvSpPr>
        <p:spPr>
          <a:xfrm rot="540000">
            <a:off x="3558368" y="4281933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BC9FA5C-8321-954C-AE32-FCB4B265F2EE}"/>
              </a:ext>
            </a:extLst>
          </p:cNvPr>
          <p:cNvSpPr txBox="1"/>
          <p:nvPr/>
        </p:nvSpPr>
        <p:spPr>
          <a:xfrm rot="540000">
            <a:off x="3636109" y="2837365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205E63-BAEC-3542-8745-36A5385805F9}"/>
              </a:ext>
            </a:extLst>
          </p:cNvPr>
          <p:cNvSpPr txBox="1"/>
          <p:nvPr/>
        </p:nvSpPr>
        <p:spPr>
          <a:xfrm rot="540000">
            <a:off x="1041119" y="2322803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412A79-6EC5-AE4A-B4C3-FED9395B83FA}"/>
              </a:ext>
            </a:extLst>
          </p:cNvPr>
          <p:cNvSpPr txBox="1"/>
          <p:nvPr/>
        </p:nvSpPr>
        <p:spPr>
          <a:xfrm rot="540000">
            <a:off x="7013151" y="2829691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13" name="吹き出し: 円形 16">
            <a:extLst>
              <a:ext uri="{FF2B5EF4-FFF2-40B4-BE49-F238E27FC236}">
                <a16:creationId xmlns:a16="http://schemas.microsoft.com/office/drawing/2014/main" id="{65FD0C6B-0A48-6441-8C52-0D94C0A4F6A8}"/>
              </a:ext>
            </a:extLst>
          </p:cNvPr>
          <p:cNvSpPr/>
          <p:nvPr/>
        </p:nvSpPr>
        <p:spPr>
          <a:xfrm>
            <a:off x="5669100" y="218242"/>
            <a:ext cx="2426166" cy="2205010"/>
          </a:xfrm>
          <a:prstGeom prst="wedgeEllipseCallout">
            <a:avLst>
              <a:gd name="adj1" fmla="val -39530"/>
              <a:gd name="adj2" fmla="val 73528"/>
            </a:avLst>
          </a:prstGeom>
          <a:solidFill>
            <a:schemeClr val="tx1"/>
          </a:solidFill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1E41A6D-46DF-6941-8CF5-4D66837577DC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0071" y="544829"/>
            <a:ext cx="1704225" cy="143909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2E8537-729B-944E-9542-739C740727ED}"/>
              </a:ext>
            </a:extLst>
          </p:cNvPr>
          <p:cNvSpPr txBox="1"/>
          <p:nvPr/>
        </p:nvSpPr>
        <p:spPr>
          <a:xfrm>
            <a:off x="362576" y="1408478"/>
            <a:ext cx="420942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2800" b="1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</a:t>
            </a:r>
            <a:r>
              <a:rPr lang="ja-JP" altLang="en-US" sz="28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かに</a:t>
            </a:r>
            <a:r>
              <a:rPr lang="ja-JP" altLang="en-US" sz="2800" b="1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「✔」</a:t>
            </a:r>
            <a:r>
              <a:rPr lang="ja-JP" altLang="en-US" sz="28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800" b="1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記入</a:t>
            </a:r>
            <a:endParaRPr lang="en-US" altLang="ja-JP" sz="2800" b="1" dirty="0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E06393CA-7E39-0F4A-956C-D91DBB707BD6}"/>
              </a:ext>
            </a:extLst>
          </p:cNvPr>
          <p:cNvCxnSpPr>
            <a:cxnSpLocks/>
          </p:cNvCxnSpPr>
          <p:nvPr/>
        </p:nvCxnSpPr>
        <p:spPr>
          <a:xfrm>
            <a:off x="3640092" y="4833289"/>
            <a:ext cx="21377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99CEF5D3-D767-5B40-AA35-64BE2B3968A0}"/>
              </a:ext>
            </a:extLst>
          </p:cNvPr>
          <p:cNvCxnSpPr>
            <a:cxnSpLocks/>
          </p:cNvCxnSpPr>
          <p:nvPr/>
        </p:nvCxnSpPr>
        <p:spPr>
          <a:xfrm>
            <a:off x="3645177" y="5074957"/>
            <a:ext cx="23848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D934657-E9C8-B94E-A4EB-1D96163132F7}"/>
              </a:ext>
            </a:extLst>
          </p:cNvPr>
          <p:cNvGrpSpPr/>
          <p:nvPr/>
        </p:nvGrpSpPr>
        <p:grpSpPr>
          <a:xfrm>
            <a:off x="6502978" y="4681999"/>
            <a:ext cx="1863943" cy="249413"/>
            <a:chOff x="5684063" y="3608731"/>
            <a:chExt cx="1863943" cy="249413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037E6EDB-0D82-BF45-9947-08553115B818}"/>
                </a:ext>
              </a:extLst>
            </p:cNvPr>
            <p:cNvCxnSpPr>
              <a:cxnSpLocks/>
            </p:cNvCxnSpPr>
            <p:nvPr/>
          </p:nvCxnSpPr>
          <p:spPr>
            <a:xfrm>
              <a:off x="5684063" y="3608731"/>
              <a:ext cx="186394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DB8CE07B-B079-D04E-A3B9-599CCD2437DF}"/>
                </a:ext>
              </a:extLst>
            </p:cNvPr>
            <p:cNvCxnSpPr>
              <a:cxnSpLocks/>
            </p:cNvCxnSpPr>
            <p:nvPr/>
          </p:nvCxnSpPr>
          <p:spPr>
            <a:xfrm>
              <a:off x="5774514" y="3858144"/>
              <a:ext cx="124363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ED8C1CC-895A-F542-99DD-3BBE26A58061}"/>
              </a:ext>
            </a:extLst>
          </p:cNvPr>
          <p:cNvSpPr txBox="1"/>
          <p:nvPr/>
        </p:nvSpPr>
        <p:spPr>
          <a:xfrm rot="540000">
            <a:off x="3547667" y="4546219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A691BB6-6F05-F848-901E-06B9A99CC405}"/>
              </a:ext>
            </a:extLst>
          </p:cNvPr>
          <p:cNvSpPr txBox="1"/>
          <p:nvPr/>
        </p:nvSpPr>
        <p:spPr>
          <a:xfrm rot="540000">
            <a:off x="3547667" y="4781342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2DCCBDC-FC99-6D4A-91DF-9ECA8E2542C0}"/>
              </a:ext>
            </a:extLst>
          </p:cNvPr>
          <p:cNvSpPr txBox="1"/>
          <p:nvPr/>
        </p:nvSpPr>
        <p:spPr>
          <a:xfrm rot="540000">
            <a:off x="6380464" y="4402698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EB8BA7-8D2A-794C-B3B3-9629A82E78DB}"/>
              </a:ext>
            </a:extLst>
          </p:cNvPr>
          <p:cNvSpPr txBox="1"/>
          <p:nvPr/>
        </p:nvSpPr>
        <p:spPr>
          <a:xfrm rot="540000">
            <a:off x="1050306" y="3747615"/>
            <a:ext cx="338228" cy="353939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60A174A5-E587-3B40-B270-372D21CC9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20" y="5126145"/>
            <a:ext cx="680049" cy="136009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6B78A39-8748-E94D-8328-385CAF1F1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49" y="5691838"/>
            <a:ext cx="7380000" cy="81397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B07F7AB-4009-5345-939C-5A0252951165}"/>
              </a:ext>
            </a:extLst>
          </p:cNvPr>
          <p:cNvSpPr txBox="1"/>
          <p:nvPr/>
        </p:nvSpPr>
        <p:spPr>
          <a:xfrm>
            <a:off x="1867310" y="5867582"/>
            <a:ext cx="6536461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ja-JP" altLang="en-US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１つでも当てはまれば、立退き避難が必要です！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5FB081-76FF-FA40-9210-E4E118FBA06F}"/>
              </a:ext>
            </a:extLst>
          </p:cNvPr>
          <p:cNvSpPr txBox="1"/>
          <p:nvPr/>
        </p:nvSpPr>
        <p:spPr>
          <a:xfrm>
            <a:off x="2943597" y="5774072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あ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99018F7-E8BB-174B-8C63-14BA0EF09D54}"/>
              </a:ext>
            </a:extLst>
          </p:cNvPr>
          <p:cNvSpPr txBox="1"/>
          <p:nvPr/>
        </p:nvSpPr>
        <p:spPr>
          <a:xfrm>
            <a:off x="4677524" y="5774072"/>
            <a:ext cx="5982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たち   の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9CE93ED-0A6A-F94F-83FD-B631CE91E6DE}"/>
              </a:ext>
            </a:extLst>
          </p:cNvPr>
          <p:cNvSpPr txBox="1"/>
          <p:nvPr/>
        </p:nvSpPr>
        <p:spPr>
          <a:xfrm>
            <a:off x="5507244" y="5774072"/>
            <a:ext cx="5982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ひ   なん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796FE73-F463-D140-B66A-F4EC50CAAFFE}"/>
              </a:ext>
            </a:extLst>
          </p:cNvPr>
          <p:cNvSpPr txBox="1"/>
          <p:nvPr/>
        </p:nvSpPr>
        <p:spPr>
          <a:xfrm>
            <a:off x="6220672" y="5774072"/>
            <a:ext cx="6303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ひつ よう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42789C-30F3-0F45-843E-78F575197905}"/>
              </a:ext>
            </a:extLst>
          </p:cNvPr>
          <p:cNvSpPr txBox="1"/>
          <p:nvPr/>
        </p:nvSpPr>
        <p:spPr>
          <a:xfrm>
            <a:off x="3709064" y="1323992"/>
            <a:ext cx="7361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き    にゅう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8A086F-F581-8E4A-8413-CCD7A1FB46C6}"/>
              </a:ext>
            </a:extLst>
          </p:cNvPr>
          <p:cNvSpPr txBox="1"/>
          <p:nvPr/>
        </p:nvSpPr>
        <p:spPr>
          <a:xfrm>
            <a:off x="1639181" y="7585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ひ   なん</a:t>
            </a:r>
            <a:endParaRPr kumimoji="1"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803C2D5-4D4C-EE45-9D30-AB2FB4035FB8}"/>
              </a:ext>
            </a:extLst>
          </p:cNvPr>
          <p:cNvSpPr txBox="1"/>
          <p:nvPr/>
        </p:nvSpPr>
        <p:spPr>
          <a:xfrm>
            <a:off x="2617548" y="7585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ひつ  よう</a:t>
            </a:r>
            <a:endParaRPr kumimoji="1"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C48B0BB-2398-F047-BE81-F1EA467D075B}"/>
              </a:ext>
            </a:extLst>
          </p:cNvPr>
          <p:cNvSpPr txBox="1"/>
          <p:nvPr/>
        </p:nvSpPr>
        <p:spPr>
          <a:xfrm>
            <a:off x="477742" y="75851"/>
            <a:ext cx="742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たち    の</a:t>
            </a:r>
            <a:endParaRPr kumimoji="1"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5FF367-94B6-3240-B20F-0AA877BA442B}"/>
              </a:ext>
            </a:extLst>
          </p:cNvPr>
          <p:cNvSpPr txBox="1"/>
          <p:nvPr/>
        </p:nvSpPr>
        <p:spPr>
          <a:xfrm>
            <a:off x="3616561" y="75851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じょう けん</a:t>
            </a:r>
            <a:endParaRPr kumimoji="1"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E211A77-07C5-464C-9B73-BDFF5A27E329}"/>
              </a:ext>
            </a:extLst>
          </p:cNvPr>
          <p:cNvSpPr txBox="1"/>
          <p:nvPr/>
        </p:nvSpPr>
        <p:spPr>
          <a:xfrm>
            <a:off x="4750786" y="7585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 dirty="0">
                <a:latin typeface="Meiryo" panose="020B0604030504040204" pitchFamily="34" charset="-128"/>
                <a:ea typeface="Meiryo" panose="020B0604030504040204" pitchFamily="34" charset="-128"/>
              </a:rPr>
              <a:t>かく  にん</a:t>
            </a:r>
            <a:endParaRPr kumimoji="1"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6044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E6628C5F-4209-4542-AF5D-04FCAA46C4A3}"/>
              </a:ext>
            </a:extLst>
          </p:cNvPr>
          <p:cNvSpPr/>
          <p:nvPr/>
        </p:nvSpPr>
        <p:spPr>
          <a:xfrm>
            <a:off x="1742987" y="2270809"/>
            <a:ext cx="2653422" cy="1362121"/>
          </a:xfrm>
          <a:prstGeom prst="roundRect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9087655A-B64D-AD45-AB30-C6B9DAAD7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立退き避難が必要ですか？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EF314469-95A3-B248-8D3A-4C50620937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13</a:t>
            </a:r>
            <a:endParaRPr kumimoji="1" lang="ja-JP" altLang="en-US"/>
          </a:p>
        </p:txBody>
      </p:sp>
      <p:pic>
        <p:nvPicPr>
          <p:cNvPr id="8" name="図 7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90693C4B-9E10-B64E-83DF-1D6AE138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24205" r="54231" b="46293"/>
          <a:stretch/>
        </p:blipFill>
        <p:spPr>
          <a:xfrm>
            <a:off x="1697508" y="1528716"/>
            <a:ext cx="7023525" cy="3635150"/>
          </a:xfrm>
          <a:prstGeom prst="rect">
            <a:avLst/>
          </a:prstGeom>
        </p:spPr>
      </p:pic>
      <p:sp>
        <p:nvSpPr>
          <p:cNvPr id="9" name="楕円 5">
            <a:extLst>
              <a:ext uri="{FF2B5EF4-FFF2-40B4-BE49-F238E27FC236}">
                <a16:creationId xmlns:a16="http://schemas.microsoft.com/office/drawing/2014/main" id="{C6A8B947-1642-C74E-AFEB-D8DFE8D735FB}"/>
              </a:ext>
            </a:extLst>
          </p:cNvPr>
          <p:cNvSpPr/>
          <p:nvPr/>
        </p:nvSpPr>
        <p:spPr>
          <a:xfrm>
            <a:off x="4909671" y="1945899"/>
            <a:ext cx="720000" cy="720000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8">
            <a:extLst>
              <a:ext uri="{FF2B5EF4-FFF2-40B4-BE49-F238E27FC236}">
                <a16:creationId xmlns:a16="http://schemas.microsoft.com/office/drawing/2014/main" id="{E5E3362F-C7EA-E144-ADD2-E354C9369CE5}"/>
              </a:ext>
            </a:extLst>
          </p:cNvPr>
          <p:cNvSpPr/>
          <p:nvPr/>
        </p:nvSpPr>
        <p:spPr>
          <a:xfrm>
            <a:off x="5482745" y="1672430"/>
            <a:ext cx="3139734" cy="1796270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4AE5902-B64A-8745-9529-831018293492}"/>
              </a:ext>
            </a:extLst>
          </p:cNvPr>
          <p:cNvCxnSpPr/>
          <p:nvPr/>
        </p:nvCxnSpPr>
        <p:spPr>
          <a:xfrm>
            <a:off x="6267681" y="2657643"/>
            <a:ext cx="12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78D2D10-90FB-FB46-AB86-C0512295CE71}"/>
              </a:ext>
            </a:extLst>
          </p:cNvPr>
          <p:cNvCxnSpPr/>
          <p:nvPr/>
        </p:nvCxnSpPr>
        <p:spPr>
          <a:xfrm>
            <a:off x="5893988" y="3094119"/>
            <a:ext cx="2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四角形: 角を丸くする 10">
            <a:extLst>
              <a:ext uri="{FF2B5EF4-FFF2-40B4-BE49-F238E27FC236}">
                <a16:creationId xmlns:a16="http://schemas.microsoft.com/office/drawing/2014/main" id="{BFD424F7-ABB4-A444-B623-E7F1A637B94D}"/>
              </a:ext>
            </a:extLst>
          </p:cNvPr>
          <p:cNvSpPr/>
          <p:nvPr/>
        </p:nvSpPr>
        <p:spPr>
          <a:xfrm>
            <a:off x="2037446" y="3655957"/>
            <a:ext cx="3019425" cy="967498"/>
          </a:xfrm>
          <a:prstGeom prst="roundRect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9ADF4C3-0E1F-064E-BD14-6A4904613520}"/>
              </a:ext>
            </a:extLst>
          </p:cNvPr>
          <p:cNvCxnSpPr>
            <a:cxnSpLocks/>
          </p:cNvCxnSpPr>
          <p:nvPr/>
        </p:nvCxnSpPr>
        <p:spPr>
          <a:xfrm>
            <a:off x="5788391" y="2863383"/>
            <a:ext cx="2270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7">
            <a:extLst>
              <a:ext uri="{FF2B5EF4-FFF2-40B4-BE49-F238E27FC236}">
                <a16:creationId xmlns:a16="http://schemas.microsoft.com/office/drawing/2014/main" id="{F14371F1-87B6-3141-AC86-9AC2AF204E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20963" y="3146665"/>
            <a:ext cx="1800312" cy="718623"/>
          </a:xfrm>
          <a:prstGeom prst="bentConnector3">
            <a:avLst>
              <a:gd name="adj1" fmla="val -791"/>
            </a:avLst>
          </a:prstGeom>
          <a:ln w="50800">
            <a:solidFill>
              <a:srgbClr val="FF3264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楕円 5">
            <a:extLst>
              <a:ext uri="{FF2B5EF4-FFF2-40B4-BE49-F238E27FC236}">
                <a16:creationId xmlns:a16="http://schemas.microsoft.com/office/drawing/2014/main" id="{5F042FB1-38C9-434E-B875-58FC926261BB}"/>
              </a:ext>
            </a:extLst>
          </p:cNvPr>
          <p:cNvSpPr/>
          <p:nvPr/>
        </p:nvSpPr>
        <p:spPr>
          <a:xfrm>
            <a:off x="3202791" y="2625168"/>
            <a:ext cx="720000" cy="720000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C528EF1-B02A-BB49-84B1-0E65B57C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9" y="5428732"/>
            <a:ext cx="7380000" cy="108529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9AA91AC-D6B5-264E-BE27-CF5E4199D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09FEF9A-4038-4DBE-82B7-FE6DE5B7E02C}"/>
              </a:ext>
            </a:extLst>
          </p:cNvPr>
          <p:cNvGrpSpPr/>
          <p:nvPr/>
        </p:nvGrpSpPr>
        <p:grpSpPr>
          <a:xfrm>
            <a:off x="1867310" y="5505142"/>
            <a:ext cx="5579941" cy="968298"/>
            <a:chOff x="1867310" y="5505142"/>
            <a:chExt cx="5579941" cy="968298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14A9B6A-E3FE-4942-B091-CE12FFB0B689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立退き避難が必要な方は、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その避難先を考えてみましょう！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76D7014-E9F0-874D-BDB4-4FE9D293C254}"/>
                </a:ext>
              </a:extLst>
            </p:cNvPr>
            <p:cNvSpPr txBox="1"/>
            <p:nvPr/>
          </p:nvSpPr>
          <p:spPr>
            <a:xfrm>
              <a:off x="1900660" y="550514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たち   の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6B5ECF9-0A90-7E4B-8F41-FE78DB6A1068}"/>
                </a:ext>
              </a:extLst>
            </p:cNvPr>
            <p:cNvSpPr txBox="1"/>
            <p:nvPr/>
          </p:nvSpPr>
          <p:spPr>
            <a:xfrm>
              <a:off x="2450239" y="5929092"/>
              <a:ext cx="83869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なん さき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8A0CD51-71EA-4E49-A323-8E59EF4296C3}"/>
                </a:ext>
              </a:extLst>
            </p:cNvPr>
            <p:cNvSpPr txBox="1"/>
            <p:nvPr/>
          </p:nvSpPr>
          <p:spPr>
            <a:xfrm>
              <a:off x="2731355" y="5505142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なん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79E75BA-BAFB-1949-A15E-4A391872A2E2}"/>
                </a:ext>
              </a:extLst>
            </p:cNvPr>
            <p:cNvSpPr txBox="1"/>
            <p:nvPr/>
          </p:nvSpPr>
          <p:spPr>
            <a:xfrm>
              <a:off x="3417868" y="550514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ひつ よう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16DFEE9-50FC-0C46-AD8D-72C429A64D4F}"/>
                </a:ext>
              </a:extLst>
            </p:cNvPr>
            <p:cNvSpPr txBox="1"/>
            <p:nvPr/>
          </p:nvSpPr>
          <p:spPr>
            <a:xfrm>
              <a:off x="4156401" y="550514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かた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335F9F0-2E8F-EA47-B81B-9DDBFDD743EC}"/>
                </a:ext>
              </a:extLst>
            </p:cNvPr>
            <p:cNvSpPr txBox="1"/>
            <p:nvPr/>
          </p:nvSpPr>
          <p:spPr>
            <a:xfrm>
              <a:off x="3351645" y="5929092"/>
              <a:ext cx="4924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かんが</a:t>
              </a: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417C210-0B7A-D348-884E-29C1D7D17AAE}"/>
              </a:ext>
            </a:extLst>
          </p:cNvPr>
          <p:cNvSpPr txBox="1"/>
          <p:nvPr/>
        </p:nvSpPr>
        <p:spPr>
          <a:xfrm>
            <a:off x="3526755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E5D0C3F-4384-B340-81B8-D9F1DAC9248D}"/>
              </a:ext>
            </a:extLst>
          </p:cNvPr>
          <p:cNvSpPr txBox="1"/>
          <p:nvPr/>
        </p:nvSpPr>
        <p:spPr>
          <a:xfrm>
            <a:off x="2403772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たち    の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A1A4BCF-C21E-4C45-88BF-C2687EB81721}"/>
              </a:ext>
            </a:extLst>
          </p:cNvPr>
          <p:cNvSpPr txBox="1"/>
          <p:nvPr/>
        </p:nvSpPr>
        <p:spPr>
          <a:xfrm>
            <a:off x="4529343" y="75851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ひつ  よう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9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720"/>
    </mc:Choice>
    <mc:Fallback xmlns="">
      <p:transition spd="slow" advClick="0" advTm="4872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24AD69FD-0D3C-9A46-A149-3FCF5E489438}"/>
              </a:ext>
            </a:extLst>
          </p:cNvPr>
          <p:cNvSpPr/>
          <p:nvPr/>
        </p:nvSpPr>
        <p:spPr>
          <a:xfrm>
            <a:off x="4265087" y="2775319"/>
            <a:ext cx="3107654" cy="774273"/>
          </a:xfrm>
          <a:prstGeom prst="roundRect">
            <a:avLst>
              <a:gd name="adj" fmla="val 7669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">
            <a:extLst>
              <a:ext uri="{FF2B5EF4-FFF2-40B4-BE49-F238E27FC236}">
                <a16:creationId xmlns:a16="http://schemas.microsoft.com/office/drawing/2014/main" id="{96734F05-D542-BD41-BB72-16ACDE7F2D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立退き避難の避難先</a:t>
            </a:r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2C3E863A-62C9-AD47-92F6-8CA0A3705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14</a:t>
            </a:r>
            <a:endParaRPr kumimoji="1" lang="ja-JP" altLang="en-US"/>
          </a:p>
        </p:txBody>
      </p:sp>
      <p:pic>
        <p:nvPicPr>
          <p:cNvPr id="10" name="図 9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A1FBD44A-23C6-444D-8055-5257070CD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7" t="33953" r="3508" b="45708"/>
          <a:stretch/>
        </p:blipFill>
        <p:spPr>
          <a:xfrm>
            <a:off x="377191" y="2023923"/>
            <a:ext cx="8431342" cy="238116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79A9D1-4A10-D342-A523-332D9F0C971A}"/>
              </a:ext>
            </a:extLst>
          </p:cNvPr>
          <p:cNvSpPr txBox="1"/>
          <p:nvPr/>
        </p:nvSpPr>
        <p:spPr>
          <a:xfrm>
            <a:off x="3993406" y="279125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□☆</a:t>
            </a:r>
            <a:r>
              <a:rPr kumimoji="1" lang="ja-JP" altLang="en-US" sz="1800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さんの家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109AF3A-53B6-6F47-9BD1-655BE4F3FE9D}"/>
              </a:ext>
            </a:extLst>
          </p:cNvPr>
          <p:cNvSpPr txBox="1"/>
          <p:nvPr/>
        </p:nvSpPr>
        <p:spPr>
          <a:xfrm>
            <a:off x="6558108" y="279320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◎☆</a:t>
            </a:r>
            <a:r>
              <a:rPr kumimoji="1" lang="ja-JP" altLang="en-US" sz="1800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さんの家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46CB2D-CCF0-5A45-8277-6CB6B4C8FB6E}"/>
              </a:ext>
            </a:extLst>
          </p:cNvPr>
          <p:cNvSpPr txBox="1"/>
          <p:nvPr/>
        </p:nvSpPr>
        <p:spPr>
          <a:xfrm>
            <a:off x="4062279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1A2260-1B19-784E-9BDA-5C0A0E7BD4B5}"/>
              </a:ext>
            </a:extLst>
          </p:cNvPr>
          <p:cNvSpPr txBox="1"/>
          <p:nvPr/>
        </p:nvSpPr>
        <p:spPr>
          <a:xfrm>
            <a:off x="2928893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たち    の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E4C2F6E-5E5D-7E4C-8B76-DAFEEA64E1E0}"/>
              </a:ext>
            </a:extLst>
          </p:cNvPr>
          <p:cNvSpPr txBox="1"/>
          <p:nvPr/>
        </p:nvSpPr>
        <p:spPr>
          <a:xfrm>
            <a:off x="5113593" y="75851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   さき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49BB75A-376C-7B47-873A-C5977E82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9" y="5428732"/>
            <a:ext cx="7380000" cy="108529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F9D002F-DB3B-094D-8151-B332FBD65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8F638A5-0C62-4533-A385-E494CD3B3E6C}"/>
              </a:ext>
            </a:extLst>
          </p:cNvPr>
          <p:cNvGrpSpPr/>
          <p:nvPr/>
        </p:nvGrpSpPr>
        <p:grpSpPr>
          <a:xfrm>
            <a:off x="1867310" y="5505142"/>
            <a:ext cx="5579941" cy="968298"/>
            <a:chOff x="1867310" y="5505142"/>
            <a:chExt cx="5579941" cy="968298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A4FB1F2-2A8E-FF40-976D-303CDE2E65F6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災害リスクが無いか、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自宅と同じ方法で確認しましょう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641A38FC-E5DB-F342-B092-E1000D6399DA}"/>
                </a:ext>
              </a:extLst>
            </p:cNvPr>
            <p:cNvSpPr txBox="1"/>
            <p:nvPr/>
          </p:nvSpPr>
          <p:spPr>
            <a:xfrm>
              <a:off x="1876235" y="5505142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さい  がい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B8FB1DD-F260-CC49-89A4-94B776E65ACC}"/>
                </a:ext>
              </a:extLst>
            </p:cNvPr>
            <p:cNvSpPr txBox="1"/>
            <p:nvPr/>
          </p:nvSpPr>
          <p:spPr>
            <a:xfrm>
              <a:off x="1926358" y="592909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   たく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485AEAA-A5B6-5044-92F9-7DB02B952E1E}"/>
                </a:ext>
              </a:extLst>
            </p:cNvPr>
            <p:cNvSpPr txBox="1"/>
            <p:nvPr/>
          </p:nvSpPr>
          <p:spPr>
            <a:xfrm>
              <a:off x="3467470" y="550514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な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EAE455D6-64F7-5D47-A24F-CF6AB95B92D4}"/>
                </a:ext>
              </a:extLst>
            </p:cNvPr>
            <p:cNvSpPr txBox="1"/>
            <p:nvPr/>
          </p:nvSpPr>
          <p:spPr>
            <a:xfrm>
              <a:off x="2648861" y="592909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おな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63C13FF-1D38-CE46-858C-7424189FB0F3}"/>
                </a:ext>
              </a:extLst>
            </p:cNvPr>
            <p:cNvSpPr txBox="1"/>
            <p:nvPr/>
          </p:nvSpPr>
          <p:spPr>
            <a:xfrm>
              <a:off x="3157019" y="5929092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ほう  ほう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0AEE674-5537-A644-9515-8267663CF481}"/>
                </a:ext>
              </a:extLst>
            </p:cNvPr>
            <p:cNvSpPr txBox="1"/>
            <p:nvPr/>
          </p:nvSpPr>
          <p:spPr>
            <a:xfrm>
              <a:off x="3904376" y="5929092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かく  にん</a:t>
              </a:r>
            </a:p>
          </p:txBody>
        </p:sp>
      </p:grpSp>
      <p:sp>
        <p:nvSpPr>
          <p:cNvPr id="25" name="四角形: 角を丸くする 10">
            <a:extLst>
              <a:ext uri="{FF2B5EF4-FFF2-40B4-BE49-F238E27FC236}">
                <a16:creationId xmlns:a16="http://schemas.microsoft.com/office/drawing/2014/main" id="{749F71D4-66A7-4D4A-A25B-56CD52E2ABA8}"/>
              </a:ext>
            </a:extLst>
          </p:cNvPr>
          <p:cNvSpPr/>
          <p:nvPr/>
        </p:nvSpPr>
        <p:spPr>
          <a:xfrm>
            <a:off x="591674" y="2309458"/>
            <a:ext cx="8193551" cy="967498"/>
          </a:xfrm>
          <a:prstGeom prst="roundRect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3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E55AB291-9A43-DB4E-9947-705F0BAC9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指定緊急避難場所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D0EFE55D-9C34-784B-AE00-94512F879C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15</a:t>
            </a:r>
            <a:endParaRPr kumimoji="1" lang="ja-JP" altLang="en-US"/>
          </a:p>
        </p:txBody>
      </p:sp>
      <p:sp>
        <p:nvSpPr>
          <p:cNvPr id="8" name="テキスト プレースホルダー 4">
            <a:extLst>
              <a:ext uri="{FF2B5EF4-FFF2-40B4-BE49-F238E27FC236}">
                <a16:creationId xmlns:a16="http://schemas.microsoft.com/office/drawing/2014/main" id="{5E3B3655-AD63-1547-8539-9D10E42B6CA5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8446BB-D53C-044C-A369-EAF9DA236E37}"/>
              </a:ext>
            </a:extLst>
          </p:cNvPr>
          <p:cNvSpPr txBox="1"/>
          <p:nvPr/>
        </p:nvSpPr>
        <p:spPr>
          <a:xfrm>
            <a:off x="3178487" y="75851"/>
            <a:ext cx="2888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し    てい  きん きゅう  ひ    なん    ば    しょ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D16FF5-A70A-BBBA-519A-31B9B96C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624"/>
            <a:ext cx="9144000" cy="4960751"/>
          </a:xfrm>
          <a:prstGeom prst="rect">
            <a:avLst/>
          </a:prstGeom>
        </p:spPr>
      </p:pic>
      <p:sp>
        <p:nvSpPr>
          <p:cNvPr id="3" name="角丸四角形 9">
            <a:extLst>
              <a:ext uri="{FF2B5EF4-FFF2-40B4-BE49-F238E27FC236}">
                <a16:creationId xmlns:a16="http://schemas.microsoft.com/office/drawing/2014/main" id="{410597F7-E432-CD19-2299-7D212E131A2A}"/>
              </a:ext>
            </a:extLst>
          </p:cNvPr>
          <p:cNvSpPr/>
          <p:nvPr/>
        </p:nvSpPr>
        <p:spPr>
          <a:xfrm>
            <a:off x="85730" y="3200399"/>
            <a:ext cx="1509390" cy="284481"/>
          </a:xfrm>
          <a:prstGeom prst="roundRect">
            <a:avLst/>
          </a:prstGeom>
          <a:noFill/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右矢印 4">
            <a:extLst>
              <a:ext uri="{FF2B5EF4-FFF2-40B4-BE49-F238E27FC236}">
                <a16:creationId xmlns:a16="http://schemas.microsoft.com/office/drawing/2014/main" id="{D64D569E-294D-E735-C9C2-9C8B11CBAE46}"/>
              </a:ext>
            </a:extLst>
          </p:cNvPr>
          <p:cNvSpPr/>
          <p:nvPr/>
        </p:nvSpPr>
        <p:spPr>
          <a:xfrm rot="16200000">
            <a:off x="381824" y="3700634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93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30"/>
    </mc:Choice>
    <mc:Fallback xmlns="">
      <p:transition spd="slow" advClick="0" advTm="5153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図 68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AEB784D5-8394-4EAC-8C33-B1A1B21E5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2" y="1296063"/>
            <a:ext cx="2811377" cy="1987753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F153917C-D614-45BD-A913-AA42DB56C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96" y="4039295"/>
            <a:ext cx="2853175" cy="2408129"/>
          </a:xfrm>
          <a:prstGeom prst="rect">
            <a:avLst/>
          </a:prstGeom>
        </p:spPr>
      </p:pic>
      <p:sp>
        <p:nvSpPr>
          <p:cNvPr id="103" name="テキスト プレースホルダー 1">
            <a:extLst>
              <a:ext uri="{FF2B5EF4-FFF2-40B4-BE49-F238E27FC236}">
                <a16:creationId xmlns:a16="http://schemas.microsoft.com/office/drawing/2014/main" id="{DB23580A-95C0-AD4C-8A0D-8AB8B47F32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4869817" cy="485140"/>
          </a:xfrm>
        </p:spPr>
        <p:txBody>
          <a:bodyPr/>
          <a:lstStyle/>
          <a:p>
            <a:r>
              <a:rPr kumimoji="1" lang="ja-JP" altLang="en-US" sz="2800"/>
              <a:t>ワークの準備</a:t>
            </a:r>
            <a:endParaRPr kumimoji="1" lang="en-US" altLang="ja-JP" sz="2800"/>
          </a:p>
        </p:txBody>
      </p:sp>
      <p:sp>
        <p:nvSpPr>
          <p:cNvPr id="104" name="テキスト プレースホルダー 2">
            <a:extLst>
              <a:ext uri="{FF2B5EF4-FFF2-40B4-BE49-F238E27FC236}">
                <a16:creationId xmlns:a16="http://schemas.microsoft.com/office/drawing/2014/main" id="{0AB242DF-0907-BB41-9F02-50EC4B3A19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ja-JP" altLang="en-US"/>
              <a:t>２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BC207CEA-D6FB-4148-AFED-D0074E7114E6}"/>
              </a:ext>
            </a:extLst>
          </p:cNvPr>
          <p:cNvSpPr txBox="1"/>
          <p:nvPr/>
        </p:nvSpPr>
        <p:spPr>
          <a:xfrm>
            <a:off x="3049473" y="75851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じゅん   び</a:t>
            </a:r>
          </a:p>
        </p:txBody>
      </p:sp>
      <p:sp>
        <p:nvSpPr>
          <p:cNvPr id="106" name="テキスト プレースホルダー 4">
            <a:extLst>
              <a:ext uri="{FF2B5EF4-FFF2-40B4-BE49-F238E27FC236}">
                <a16:creationId xmlns:a16="http://schemas.microsoft.com/office/drawing/2014/main" id="{B9724597-10F6-FF4D-B6A5-F75EAE3DF756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/>
              <a:t>出典：群馬県桐生市「逃げどきマップ」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CFBF587-1AA7-4746-B9C3-C77BCBB96D12}"/>
              </a:ext>
            </a:extLst>
          </p:cNvPr>
          <p:cNvGrpSpPr/>
          <p:nvPr/>
        </p:nvGrpSpPr>
        <p:grpSpPr>
          <a:xfrm>
            <a:off x="5362513" y="212246"/>
            <a:ext cx="3420000" cy="3132798"/>
            <a:chOff x="5362513" y="212246"/>
            <a:chExt cx="3420000" cy="3132798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9A96EDED-1CF3-9943-84F8-76EA012EC7D8}"/>
                </a:ext>
              </a:extLst>
            </p:cNvPr>
            <p:cNvSpPr/>
            <p:nvPr/>
          </p:nvSpPr>
          <p:spPr>
            <a:xfrm>
              <a:off x="5362513" y="212246"/>
              <a:ext cx="3420000" cy="3132798"/>
            </a:xfrm>
            <a:prstGeom prst="rect">
              <a:avLst/>
            </a:prstGeom>
            <a:ln w="127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AB2C80A8-AEC3-8441-8F71-E33346135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647"/>
            <a:stretch/>
          </p:blipFill>
          <p:spPr>
            <a:xfrm>
              <a:off x="5413800" y="2011851"/>
              <a:ext cx="3223846" cy="1220706"/>
            </a:xfrm>
            <a:prstGeom prst="rect">
              <a:avLst/>
            </a:prstGeom>
          </p:spPr>
        </p:pic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7A7947B8-2187-8E4A-B940-7AD5B614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9965" y="326986"/>
              <a:ext cx="2338992" cy="1754244"/>
            </a:xfrm>
            <a:prstGeom prst="rect">
              <a:avLst/>
            </a:prstGeom>
            <a:ln>
              <a:solidFill>
                <a:schemeClr val="bg1">
                  <a:lumMod val="75000"/>
                  <a:lumOff val="25000"/>
                </a:schemeClr>
              </a:solidFill>
            </a:ln>
          </p:spPr>
        </p:pic>
      </p:grpSp>
      <p:sp>
        <p:nvSpPr>
          <p:cNvPr id="110" name="角丸四角形 109">
            <a:extLst>
              <a:ext uri="{FF2B5EF4-FFF2-40B4-BE49-F238E27FC236}">
                <a16:creationId xmlns:a16="http://schemas.microsoft.com/office/drawing/2014/main" id="{DABA0FC8-E6F3-1A4B-89A5-9F7722B2D843}"/>
              </a:ext>
            </a:extLst>
          </p:cNvPr>
          <p:cNvSpPr/>
          <p:nvPr/>
        </p:nvSpPr>
        <p:spPr>
          <a:xfrm>
            <a:off x="5582156" y="2375452"/>
            <a:ext cx="705678" cy="263831"/>
          </a:xfrm>
          <a:prstGeom prst="roundRect">
            <a:avLst/>
          </a:prstGeom>
          <a:noFill/>
          <a:ln w="28575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0792EDB6-641A-A041-8BDD-D00589A4CC1C}"/>
              </a:ext>
            </a:extLst>
          </p:cNvPr>
          <p:cNvCxnSpPr>
            <a:cxnSpLocks/>
            <a:stCxn id="110" idx="1"/>
          </p:cNvCxnSpPr>
          <p:nvPr/>
        </p:nvCxnSpPr>
        <p:spPr>
          <a:xfrm flipH="1">
            <a:off x="3201775" y="2507368"/>
            <a:ext cx="2380381" cy="0"/>
          </a:xfrm>
          <a:prstGeom prst="line">
            <a:avLst/>
          </a:prstGeom>
          <a:ln w="28575">
            <a:solidFill>
              <a:srgbClr val="FF326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角丸四角形 112">
            <a:extLst>
              <a:ext uri="{FF2B5EF4-FFF2-40B4-BE49-F238E27FC236}">
                <a16:creationId xmlns:a16="http://schemas.microsoft.com/office/drawing/2014/main" id="{0BC0D080-1CD0-0E4C-8DF4-7DC9E00AD576}"/>
              </a:ext>
            </a:extLst>
          </p:cNvPr>
          <p:cNvSpPr/>
          <p:nvPr/>
        </p:nvSpPr>
        <p:spPr>
          <a:xfrm>
            <a:off x="6635703" y="2951921"/>
            <a:ext cx="1037305" cy="263831"/>
          </a:xfrm>
          <a:prstGeom prst="roundRect">
            <a:avLst/>
          </a:prstGeom>
          <a:noFill/>
          <a:ln w="28575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EABB7C7C-91C1-7F4E-8A2B-359A06AD854F}"/>
              </a:ext>
            </a:extLst>
          </p:cNvPr>
          <p:cNvCxnSpPr>
            <a:cxnSpLocks/>
            <a:stCxn id="113" idx="1"/>
          </p:cNvCxnSpPr>
          <p:nvPr/>
        </p:nvCxnSpPr>
        <p:spPr>
          <a:xfrm flipH="1">
            <a:off x="2067339" y="3083837"/>
            <a:ext cx="4568364" cy="1710985"/>
          </a:xfrm>
          <a:prstGeom prst="line">
            <a:avLst/>
          </a:prstGeom>
          <a:ln w="28575">
            <a:solidFill>
              <a:srgbClr val="FF326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8840C982-E573-084B-9347-87F942329533}"/>
              </a:ext>
            </a:extLst>
          </p:cNvPr>
          <p:cNvCxnSpPr>
            <a:cxnSpLocks/>
          </p:cNvCxnSpPr>
          <p:nvPr/>
        </p:nvCxnSpPr>
        <p:spPr>
          <a:xfrm flipH="1">
            <a:off x="2067339" y="4773492"/>
            <a:ext cx="3295175" cy="0"/>
          </a:xfrm>
          <a:prstGeom prst="line">
            <a:avLst/>
          </a:prstGeom>
          <a:ln w="28575">
            <a:solidFill>
              <a:srgbClr val="FF326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E5C42011-AE5B-5344-873C-3A7E2A8474CC}"/>
              </a:ext>
            </a:extLst>
          </p:cNvPr>
          <p:cNvCxnSpPr>
            <a:cxnSpLocks/>
          </p:cNvCxnSpPr>
          <p:nvPr/>
        </p:nvCxnSpPr>
        <p:spPr>
          <a:xfrm flipH="1">
            <a:off x="2375452" y="5240631"/>
            <a:ext cx="2987063" cy="0"/>
          </a:xfrm>
          <a:prstGeom prst="line">
            <a:avLst/>
          </a:prstGeom>
          <a:ln w="28575">
            <a:solidFill>
              <a:srgbClr val="FF326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2AA7215-FD33-488F-8144-31270B7A8241}"/>
              </a:ext>
            </a:extLst>
          </p:cNvPr>
          <p:cNvGrpSpPr/>
          <p:nvPr/>
        </p:nvGrpSpPr>
        <p:grpSpPr>
          <a:xfrm>
            <a:off x="794253" y="5442113"/>
            <a:ext cx="1343584" cy="450033"/>
            <a:chOff x="2647497" y="5463752"/>
            <a:chExt cx="1343584" cy="450033"/>
          </a:xfrm>
        </p:grpSpPr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D38B2581-7E7D-864C-BE3B-2B2AB79F10F9}"/>
                </a:ext>
              </a:extLst>
            </p:cNvPr>
            <p:cNvSpPr/>
            <p:nvPr/>
          </p:nvSpPr>
          <p:spPr>
            <a:xfrm>
              <a:off x="2647497" y="5531285"/>
              <a:ext cx="1343584" cy="382500"/>
            </a:xfrm>
            <a:prstGeom prst="rect">
              <a:avLst/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58B931BC-487B-674C-9038-0C9C11FAF515}"/>
                </a:ext>
              </a:extLst>
            </p:cNvPr>
            <p:cNvSpPr txBox="1"/>
            <p:nvPr/>
          </p:nvSpPr>
          <p:spPr>
            <a:xfrm>
              <a:off x="2705402" y="5463752"/>
              <a:ext cx="1231106" cy="3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ワークシート</a:t>
              </a:r>
            </a:p>
          </p:txBody>
        </p:sp>
      </p:grp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E65C566C-B085-6C4A-9557-87A94583E496}"/>
              </a:ext>
            </a:extLst>
          </p:cNvPr>
          <p:cNvCxnSpPr>
            <a:cxnSpLocks/>
          </p:cNvCxnSpPr>
          <p:nvPr/>
        </p:nvCxnSpPr>
        <p:spPr>
          <a:xfrm>
            <a:off x="1715009" y="3215752"/>
            <a:ext cx="0" cy="1970967"/>
          </a:xfrm>
          <a:prstGeom prst="line">
            <a:avLst/>
          </a:prstGeom>
          <a:ln w="28575">
            <a:solidFill>
              <a:srgbClr val="FF326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2D180D1-FC74-4033-B31B-FECBE6376BA8}"/>
              </a:ext>
            </a:extLst>
          </p:cNvPr>
          <p:cNvGrpSpPr/>
          <p:nvPr/>
        </p:nvGrpSpPr>
        <p:grpSpPr>
          <a:xfrm>
            <a:off x="3894599" y="2625286"/>
            <a:ext cx="1041414" cy="724528"/>
            <a:chOff x="3894599" y="2625286"/>
            <a:chExt cx="1041414" cy="724528"/>
          </a:xfrm>
        </p:grpSpPr>
        <p:pic>
          <p:nvPicPr>
            <p:cNvPr id="124" name="グラフィックス 123" descr="鉛筆 単色塗りつぶし">
              <a:extLst>
                <a:ext uri="{FF2B5EF4-FFF2-40B4-BE49-F238E27FC236}">
                  <a16:creationId xmlns:a16="http://schemas.microsoft.com/office/drawing/2014/main" id="{658CE8D4-BE01-7F44-969E-323A6F3C45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94599" y="2625286"/>
              <a:ext cx="711272" cy="7112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5" name="グラフィックス 124" descr="消しゴム 単色塗りつぶし">
              <a:extLst>
                <a:ext uri="{FF2B5EF4-FFF2-40B4-BE49-F238E27FC236}">
                  <a16:creationId xmlns:a16="http://schemas.microsoft.com/office/drawing/2014/main" id="{13238A83-25F5-5C45-88C2-B60041E701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44467" y="2758268"/>
              <a:ext cx="591546" cy="5915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6AFE85-7AB8-4F07-A47E-6B490E8ADF02}"/>
              </a:ext>
            </a:extLst>
          </p:cNvPr>
          <p:cNvGrpSpPr/>
          <p:nvPr/>
        </p:nvGrpSpPr>
        <p:grpSpPr>
          <a:xfrm>
            <a:off x="3752551" y="1650054"/>
            <a:ext cx="1436291" cy="765469"/>
            <a:chOff x="3752551" y="1650054"/>
            <a:chExt cx="1436291" cy="765469"/>
          </a:xfrm>
        </p:grpSpPr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FEFDBBC9-9201-2740-B62E-2AC25B078947}"/>
                </a:ext>
              </a:extLst>
            </p:cNvPr>
            <p:cNvSpPr txBox="1"/>
            <p:nvPr/>
          </p:nvSpPr>
          <p:spPr>
            <a:xfrm>
              <a:off x="3752551" y="1697378"/>
              <a:ext cx="1436291" cy="7181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記入できるよう</a:t>
              </a:r>
              <a:endParaRPr kumimoji="1" lang="en-US" altLang="ja-JP" sz="1600" b="1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紙に印刷</a:t>
              </a:r>
            </a:p>
          </p:txBody>
        </p: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D0CDBD48-2D4C-7149-957B-46121F0E7598}"/>
                </a:ext>
              </a:extLst>
            </p:cNvPr>
            <p:cNvSpPr txBox="1"/>
            <p:nvPr/>
          </p:nvSpPr>
          <p:spPr>
            <a:xfrm>
              <a:off x="3760502" y="1650054"/>
              <a:ext cx="410369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きにゅう</a:t>
              </a:r>
              <a:endParaRPr kumimoji="1" lang="ja-JP" altLang="en-US" sz="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702EE07C-93A4-1C43-BE42-652B27975EF4}"/>
                </a:ext>
              </a:extLst>
            </p:cNvPr>
            <p:cNvSpPr txBox="1"/>
            <p:nvPr/>
          </p:nvSpPr>
          <p:spPr>
            <a:xfrm>
              <a:off x="4054699" y="2047619"/>
              <a:ext cx="205184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かみ</a:t>
              </a:r>
              <a:endParaRPr kumimoji="1" lang="ja-JP" altLang="en-US" sz="8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05901AD0-50E5-8447-8A46-44E8A637F258}"/>
                </a:ext>
              </a:extLst>
            </p:cNvPr>
            <p:cNvSpPr txBox="1"/>
            <p:nvPr/>
          </p:nvSpPr>
          <p:spPr>
            <a:xfrm>
              <a:off x="4470696" y="2053371"/>
              <a:ext cx="410369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いんさつ</a:t>
              </a:r>
              <a:endParaRPr kumimoji="1" lang="ja-JP" altLang="en-US" sz="80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A7DB10E-19B1-4A34-9F0E-9D23A7FF9E34}"/>
              </a:ext>
            </a:extLst>
          </p:cNvPr>
          <p:cNvGrpSpPr/>
          <p:nvPr/>
        </p:nvGrpSpPr>
        <p:grpSpPr>
          <a:xfrm>
            <a:off x="514534" y="3381239"/>
            <a:ext cx="846603" cy="380245"/>
            <a:chOff x="514534" y="3381239"/>
            <a:chExt cx="846603" cy="380245"/>
          </a:xfrm>
        </p:grpSpPr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1EDEEAB2-7FED-C74E-963F-93A3640DCE2D}"/>
                </a:ext>
              </a:extLst>
            </p:cNvPr>
            <p:cNvSpPr txBox="1"/>
            <p:nvPr/>
          </p:nvSpPr>
          <p:spPr>
            <a:xfrm>
              <a:off x="540399" y="3402411"/>
              <a:ext cx="820738" cy="3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机におく</a:t>
              </a: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09723335-1F14-3B45-A357-64BE1B200D95}"/>
                </a:ext>
              </a:extLst>
            </p:cNvPr>
            <p:cNvSpPr txBox="1"/>
            <p:nvPr/>
          </p:nvSpPr>
          <p:spPr>
            <a:xfrm>
              <a:off x="514534" y="3381239"/>
              <a:ext cx="307778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つくえ</a:t>
              </a:r>
              <a:endParaRPr kumimoji="1" lang="ja-JP" altLang="en-US" sz="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2243A55-18AE-4229-9277-AD46FDABBD21}"/>
              </a:ext>
            </a:extLst>
          </p:cNvPr>
          <p:cNvGrpSpPr/>
          <p:nvPr/>
        </p:nvGrpSpPr>
        <p:grpSpPr>
          <a:xfrm>
            <a:off x="4100083" y="4335397"/>
            <a:ext cx="820738" cy="384183"/>
            <a:chOff x="4100083" y="4335397"/>
            <a:chExt cx="820738" cy="384183"/>
          </a:xfrm>
        </p:grpSpPr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3EAE6308-B764-6E4E-B745-32A90C9AFDA3}"/>
                </a:ext>
              </a:extLst>
            </p:cNvPr>
            <p:cNvSpPr txBox="1"/>
            <p:nvPr/>
          </p:nvSpPr>
          <p:spPr>
            <a:xfrm>
              <a:off x="4100083" y="4360507"/>
              <a:ext cx="820738" cy="3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画面表示</a:t>
              </a: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69A67BB9-68A3-0945-BE78-018FFB2917F7}"/>
                </a:ext>
              </a:extLst>
            </p:cNvPr>
            <p:cNvSpPr txBox="1"/>
            <p:nvPr/>
          </p:nvSpPr>
          <p:spPr>
            <a:xfrm>
              <a:off x="4149831" y="4335397"/>
              <a:ext cx="718145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がめんひょうじ</a:t>
              </a:r>
              <a:endParaRPr kumimoji="1" lang="ja-JP" altLang="en-US" sz="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1FEA29D-BBFA-4C79-B44A-F983A73A83DD}"/>
              </a:ext>
            </a:extLst>
          </p:cNvPr>
          <p:cNvGrpSpPr/>
          <p:nvPr/>
        </p:nvGrpSpPr>
        <p:grpSpPr>
          <a:xfrm>
            <a:off x="3997492" y="4812475"/>
            <a:ext cx="1025922" cy="374244"/>
            <a:chOff x="3997492" y="4812475"/>
            <a:chExt cx="1025922" cy="374244"/>
          </a:xfrm>
        </p:grpSpPr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D2A9FC3E-0129-A04E-9FB7-D8207555A224}"/>
                </a:ext>
              </a:extLst>
            </p:cNvPr>
            <p:cNvSpPr txBox="1"/>
            <p:nvPr/>
          </p:nvSpPr>
          <p:spPr>
            <a:xfrm>
              <a:off x="3997492" y="4827646"/>
              <a:ext cx="1025922" cy="3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手元におく</a:t>
              </a: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6E9BCF99-E1CA-944B-B136-D568A7530B7A}"/>
                </a:ext>
              </a:extLst>
            </p:cNvPr>
            <p:cNvSpPr txBox="1"/>
            <p:nvPr/>
          </p:nvSpPr>
          <p:spPr>
            <a:xfrm>
              <a:off x="4052866" y="4812475"/>
              <a:ext cx="307778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てもと</a:t>
              </a:r>
              <a:endParaRPr kumimoji="1" lang="ja-JP" altLang="en-US" sz="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95F236B-8C25-4D28-9308-2508B9FB3252}"/>
              </a:ext>
            </a:extLst>
          </p:cNvPr>
          <p:cNvGrpSpPr/>
          <p:nvPr/>
        </p:nvGrpSpPr>
        <p:grpSpPr>
          <a:xfrm>
            <a:off x="5285232" y="3357386"/>
            <a:ext cx="3607009" cy="434412"/>
            <a:chOff x="5285232" y="3357386"/>
            <a:chExt cx="3607009" cy="434412"/>
          </a:xfrm>
        </p:grpSpPr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FCD67FA6-E20B-6146-8B0C-B0DD6A84096C}"/>
                </a:ext>
              </a:extLst>
            </p:cNvPr>
            <p:cNvSpPr txBox="1"/>
            <p:nvPr/>
          </p:nvSpPr>
          <p:spPr>
            <a:xfrm>
              <a:off x="5285232" y="3453244"/>
              <a:ext cx="3607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>
                  <a:solidFill>
                    <a:srgbClr val="404040"/>
                  </a:solidFill>
                </a:rPr>
                <a:t>気象庁ホームページ</a:t>
              </a:r>
              <a:r>
                <a:rPr kumimoji="1" lang="en-US" altLang="ja-JP" sz="1600" b="1">
                  <a:solidFill>
                    <a:srgbClr val="404040"/>
                  </a:solidFill>
                </a:rPr>
                <a:t> </a:t>
              </a:r>
              <a:r>
                <a:rPr kumimoji="1" lang="ja-JP" altLang="en-US" sz="1600" b="1">
                  <a:solidFill>
                    <a:srgbClr val="404040"/>
                  </a:solidFill>
                </a:rPr>
                <a:t>実習教材</a:t>
              </a: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23CED6E4-5DDD-484F-971E-74381CA2C237}"/>
                </a:ext>
              </a:extLst>
            </p:cNvPr>
            <p:cNvSpPr txBox="1"/>
            <p:nvPr/>
          </p:nvSpPr>
          <p:spPr>
            <a:xfrm>
              <a:off x="5769933" y="3365337"/>
              <a:ext cx="718145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きしょうちょう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690E76D0-395F-4847-83BB-DC27DAF2D19E}"/>
                </a:ext>
              </a:extLst>
            </p:cNvPr>
            <p:cNvSpPr txBox="1"/>
            <p:nvPr/>
          </p:nvSpPr>
          <p:spPr>
            <a:xfrm>
              <a:off x="7526321" y="3357386"/>
              <a:ext cx="1025923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じっしゅうきょうざい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624070E-5498-42FF-8981-50A9E74C29F9}"/>
              </a:ext>
            </a:extLst>
          </p:cNvPr>
          <p:cNvGrpSpPr/>
          <p:nvPr/>
        </p:nvGrpSpPr>
        <p:grpSpPr>
          <a:xfrm>
            <a:off x="2604280" y="5357020"/>
            <a:ext cx="2136819" cy="408215"/>
            <a:chOff x="2647496" y="5952831"/>
            <a:chExt cx="2136819" cy="408215"/>
          </a:xfrm>
        </p:grpSpPr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036439EA-8C2D-7143-9A8A-634477345A4F}"/>
                </a:ext>
              </a:extLst>
            </p:cNvPr>
            <p:cNvSpPr/>
            <p:nvPr/>
          </p:nvSpPr>
          <p:spPr>
            <a:xfrm>
              <a:off x="2647496" y="5978546"/>
              <a:ext cx="2136819" cy="382500"/>
            </a:xfrm>
            <a:prstGeom prst="rect">
              <a:avLst/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22DEAE8C-9B7A-C14B-A7B1-9B44A98A203A}"/>
                </a:ext>
              </a:extLst>
            </p:cNvPr>
            <p:cNvSpPr txBox="1"/>
            <p:nvPr/>
          </p:nvSpPr>
          <p:spPr>
            <a:xfrm>
              <a:off x="2705402" y="5952831"/>
              <a:ext cx="2051844" cy="3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地域のハザードマップ</a:t>
              </a: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706F1514-01EB-EB4C-94AD-FC8CF5BE35BA}"/>
                </a:ext>
              </a:extLst>
            </p:cNvPr>
            <p:cNvSpPr txBox="1"/>
            <p:nvPr/>
          </p:nvSpPr>
          <p:spPr>
            <a:xfrm>
              <a:off x="2743071" y="5989267"/>
              <a:ext cx="378309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  いき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8CC93BC-BBBA-47B8-B1E0-54EB8200E06F}"/>
              </a:ext>
            </a:extLst>
          </p:cNvPr>
          <p:cNvGrpSpPr/>
          <p:nvPr/>
        </p:nvGrpSpPr>
        <p:grpSpPr>
          <a:xfrm>
            <a:off x="5362513" y="3723146"/>
            <a:ext cx="3464154" cy="3015353"/>
            <a:chOff x="5362513" y="3723146"/>
            <a:chExt cx="3464154" cy="3015353"/>
          </a:xfrm>
        </p:grpSpPr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627194B3-40F0-A24B-8F24-700BC498F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2513" y="4144685"/>
              <a:ext cx="3420000" cy="2246957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2461A87-0F51-4EF2-AACB-81F06E8D5617}"/>
                </a:ext>
              </a:extLst>
            </p:cNvPr>
            <p:cNvGrpSpPr/>
            <p:nvPr/>
          </p:nvGrpSpPr>
          <p:grpSpPr>
            <a:xfrm>
              <a:off x="5388178" y="3723146"/>
              <a:ext cx="3438489" cy="429595"/>
              <a:chOff x="5388178" y="3723146"/>
              <a:chExt cx="3438489" cy="429595"/>
            </a:xfrm>
          </p:grpSpPr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FAA921AE-76A0-2641-B102-12A58668E5A5}"/>
                  </a:ext>
                </a:extLst>
              </p:cNvPr>
              <p:cNvSpPr txBox="1"/>
              <p:nvPr/>
            </p:nvSpPr>
            <p:spPr>
              <a:xfrm>
                <a:off x="5388178" y="3834192"/>
                <a:ext cx="3438489" cy="318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ja-JP" altLang="en-US" sz="1600" b="1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地域のハザードマップ</a:t>
                </a:r>
                <a:endParaRPr lang="en-US" altLang="ja-JP" sz="16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637F2294-036A-E143-8BDA-C5E93494D820}"/>
                  </a:ext>
                </a:extLst>
              </p:cNvPr>
              <p:cNvSpPr txBox="1"/>
              <p:nvPr/>
            </p:nvSpPr>
            <p:spPr>
              <a:xfrm>
                <a:off x="6159964" y="3723146"/>
                <a:ext cx="307777" cy="146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ja-JP" altLang="en-US" sz="800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ちいき</a:t>
                </a:r>
                <a:endParaRPr kumimoji="1"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63E7F10F-F63F-4029-87E4-03D926A07FDB}"/>
                </a:ext>
              </a:extLst>
            </p:cNvPr>
            <p:cNvGrpSpPr/>
            <p:nvPr/>
          </p:nvGrpSpPr>
          <p:grpSpPr>
            <a:xfrm>
              <a:off x="5706441" y="6370930"/>
              <a:ext cx="2983951" cy="367569"/>
              <a:chOff x="5706441" y="6370930"/>
              <a:chExt cx="2983951" cy="367569"/>
            </a:xfrm>
          </p:grpSpPr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61B52710-B6CC-914C-B63C-F4351E0B1F85}"/>
                  </a:ext>
                </a:extLst>
              </p:cNvPr>
              <p:cNvSpPr txBox="1"/>
              <p:nvPr/>
            </p:nvSpPr>
            <p:spPr>
              <a:xfrm>
                <a:off x="5706441" y="6433800"/>
                <a:ext cx="2983951" cy="304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altLang="ja-JP" sz="1200" b="1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※</a:t>
                </a:r>
                <a:r>
                  <a:rPr lang="ja-JP" altLang="en-US" sz="1200" b="1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地域により、表示や内容は異なります</a:t>
                </a:r>
                <a:endParaRPr lang="en-US" altLang="ja-JP" sz="12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11FF7C5B-F785-8147-BE8B-C3EE5757F0C2}"/>
                  </a:ext>
                </a:extLst>
              </p:cNvPr>
              <p:cNvSpPr txBox="1"/>
              <p:nvPr/>
            </p:nvSpPr>
            <p:spPr>
              <a:xfrm>
                <a:off x="5992986" y="6370930"/>
                <a:ext cx="307777" cy="146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ja-JP" altLang="en-US" sz="800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ちいき</a:t>
                </a:r>
                <a:endParaRPr kumimoji="1"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F4DBA05F-CB88-2441-A503-F45BC9C26DF5}"/>
                  </a:ext>
                </a:extLst>
              </p:cNvPr>
              <p:cNvSpPr txBox="1"/>
              <p:nvPr/>
            </p:nvSpPr>
            <p:spPr>
              <a:xfrm>
                <a:off x="6871993" y="6370930"/>
                <a:ext cx="410369" cy="146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ja-JP" altLang="en-US" sz="800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ひょうじ</a:t>
                </a:r>
                <a:endParaRPr kumimoji="1"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0D1969D9-4ECF-3E48-9DBF-D36183CC1561}"/>
                  </a:ext>
                </a:extLst>
              </p:cNvPr>
              <p:cNvSpPr txBox="1"/>
              <p:nvPr/>
            </p:nvSpPr>
            <p:spPr>
              <a:xfrm>
                <a:off x="7317266" y="6370930"/>
                <a:ext cx="410370" cy="146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ja-JP" altLang="en-US" sz="800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ないよう</a:t>
                </a:r>
                <a:endParaRPr kumimoji="1"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40" name="テキスト ボックス 139">
                <a:extLst>
                  <a:ext uri="{FF2B5EF4-FFF2-40B4-BE49-F238E27FC236}">
                    <a16:creationId xmlns:a16="http://schemas.microsoft.com/office/drawing/2014/main" id="{5BC62203-E340-5740-B7C6-422912A03513}"/>
                  </a:ext>
                </a:extLst>
              </p:cNvPr>
              <p:cNvSpPr txBox="1"/>
              <p:nvPr/>
            </p:nvSpPr>
            <p:spPr>
              <a:xfrm>
                <a:off x="7801522" y="6370930"/>
                <a:ext cx="205184" cy="146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ts val="1200"/>
                  </a:lnSpc>
                </a:pPr>
                <a:r>
                  <a:rPr lang="ja-JP" altLang="en-US" sz="800">
                    <a:solidFill>
                      <a:srgbClr val="40404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こと</a:t>
                </a:r>
                <a:endParaRPr kumimoji="1"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320E08C-499B-4E91-A0EE-61F34E5FCF1A}"/>
              </a:ext>
            </a:extLst>
          </p:cNvPr>
          <p:cNvGrpSpPr/>
          <p:nvPr/>
        </p:nvGrpSpPr>
        <p:grpSpPr>
          <a:xfrm>
            <a:off x="4094171" y="3414971"/>
            <a:ext cx="832543" cy="359073"/>
            <a:chOff x="4094171" y="3414971"/>
            <a:chExt cx="832543" cy="359073"/>
          </a:xfrm>
        </p:grpSpPr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BD0242C3-3B03-8549-83C3-48AD9374B3C4}"/>
                </a:ext>
              </a:extLst>
            </p:cNvPr>
            <p:cNvSpPr txBox="1"/>
            <p:nvPr/>
          </p:nvSpPr>
          <p:spPr>
            <a:xfrm rot="20280000">
              <a:off x="4105976" y="3414971"/>
              <a:ext cx="820738" cy="3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t">
                <a:lnSpc>
                  <a:spcPts val="2800"/>
                </a:lnSpc>
              </a:pPr>
              <a:r>
                <a:rPr kumimoji="1" lang="ja-JP" altLang="en-US" sz="16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画面表示</a:t>
              </a:r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CD4B8D94-345C-7442-80A2-3CFFD209323C}"/>
                </a:ext>
              </a:extLst>
            </p:cNvPr>
            <p:cNvSpPr txBox="1"/>
            <p:nvPr/>
          </p:nvSpPr>
          <p:spPr>
            <a:xfrm rot="20280000">
              <a:off x="4094171" y="3428945"/>
              <a:ext cx="718145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がめんひょうじ</a:t>
              </a:r>
              <a:endParaRPr kumimoji="1" lang="ja-JP" altLang="en-US" sz="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FB0758F-0E7E-4689-85AF-EC052CA7227B}"/>
              </a:ext>
            </a:extLst>
          </p:cNvPr>
          <p:cNvGrpSpPr/>
          <p:nvPr/>
        </p:nvGrpSpPr>
        <p:grpSpPr>
          <a:xfrm>
            <a:off x="1832487" y="3356046"/>
            <a:ext cx="1748957" cy="1275589"/>
            <a:chOff x="1832487" y="3356046"/>
            <a:chExt cx="1748957" cy="1275589"/>
          </a:xfrm>
        </p:grpSpPr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27BA41D3-2C2D-984F-915F-D7D8767D6241}"/>
                </a:ext>
              </a:extLst>
            </p:cNvPr>
            <p:cNvSpPr/>
            <p:nvPr/>
          </p:nvSpPr>
          <p:spPr>
            <a:xfrm>
              <a:off x="1832487" y="3356046"/>
              <a:ext cx="1748957" cy="779725"/>
            </a:xfrm>
            <a:prstGeom prst="rect">
              <a:avLst/>
            </a:prstGeom>
            <a:ln w="28575">
              <a:solidFill>
                <a:srgbClr val="40404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96A2CBB2-CBA7-2642-BF0B-02803C9E5B9C}"/>
                </a:ext>
              </a:extLst>
            </p:cNvPr>
            <p:cNvSpPr txBox="1"/>
            <p:nvPr/>
          </p:nvSpPr>
          <p:spPr>
            <a:xfrm>
              <a:off x="1904002" y="3398253"/>
              <a:ext cx="1615827" cy="7181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t">
                <a:lnSpc>
                  <a:spcPts val="2800"/>
                </a:lnSpc>
              </a:pPr>
              <a:r>
                <a:rPr kumimoji="1" lang="ja-JP" altLang="en-US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この動画教材を</a:t>
              </a:r>
              <a:endParaRPr kumimoji="1" lang="en-US" altLang="ja-JP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 fontAlgn="t">
                <a:lnSpc>
                  <a:spcPts val="2800"/>
                </a:lnSpc>
              </a:pPr>
              <a:r>
                <a:rPr kumimoji="1" lang="ja-JP" altLang="en-US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見ながら作業</a:t>
              </a:r>
            </a:p>
          </p:txBody>
        </p: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4000E5F4-B8E4-EB48-A6FE-01CEE1540C91}"/>
                </a:ext>
              </a:extLst>
            </p:cNvPr>
            <p:cNvCxnSpPr>
              <a:cxnSpLocks/>
            </p:cNvCxnSpPr>
            <p:nvPr/>
          </p:nvCxnSpPr>
          <p:spPr>
            <a:xfrm>
              <a:off x="1963487" y="4135771"/>
              <a:ext cx="0" cy="495864"/>
            </a:xfrm>
            <a:prstGeom prst="line">
              <a:avLst/>
            </a:prstGeom>
            <a:ln w="28575">
              <a:solidFill>
                <a:srgbClr val="40404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50D2B3EB-789D-E14B-8566-4E0295093E2B}"/>
                </a:ext>
              </a:extLst>
            </p:cNvPr>
            <p:cNvSpPr txBox="1"/>
            <p:nvPr/>
          </p:nvSpPr>
          <p:spPr>
            <a:xfrm>
              <a:off x="2412889" y="3381240"/>
              <a:ext cx="820738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どうがきょうざい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654CC664-0DC9-3041-912E-47C6F763F0FA}"/>
                </a:ext>
              </a:extLst>
            </p:cNvPr>
            <p:cNvSpPr txBox="1"/>
            <p:nvPr/>
          </p:nvSpPr>
          <p:spPr>
            <a:xfrm>
              <a:off x="2080201" y="3739049"/>
              <a:ext cx="102592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BEB812BD-8FED-EE48-B6AC-8DAED09E0A35}"/>
                </a:ext>
              </a:extLst>
            </p:cNvPr>
            <p:cNvSpPr txBox="1"/>
            <p:nvPr/>
          </p:nvSpPr>
          <p:spPr>
            <a:xfrm>
              <a:off x="2944081" y="3739049"/>
              <a:ext cx="410370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さぎょう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985306D-CD60-4BDD-BD8E-8822326F0257}"/>
              </a:ext>
            </a:extLst>
          </p:cNvPr>
          <p:cNvSpPr txBox="1"/>
          <p:nvPr/>
        </p:nvSpPr>
        <p:spPr>
          <a:xfrm>
            <a:off x="14834" y="982027"/>
            <a:ext cx="3438489" cy="283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16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ワークシート</a:t>
            </a:r>
            <a:endParaRPr lang="en-US" altLang="ja-JP" sz="1600" b="1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17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290"/>
    </mc:Choice>
    <mc:Fallback xmlns="">
      <p:transition spd="slow" advClick="0" advTm="682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98650-C36D-13D2-F571-27140BBF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BF368D04-8424-D178-A3F9-132EDEE07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指定緊急避難場所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A618C172-0414-20F4-AC7A-D48B44FA8E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15</a:t>
            </a:r>
            <a:endParaRPr kumimoji="1" lang="ja-JP" altLang="en-US"/>
          </a:p>
        </p:txBody>
      </p:sp>
      <p:sp>
        <p:nvSpPr>
          <p:cNvPr id="8" name="テキスト プレースホルダー 4">
            <a:extLst>
              <a:ext uri="{FF2B5EF4-FFF2-40B4-BE49-F238E27FC236}">
                <a16:creationId xmlns:a16="http://schemas.microsoft.com/office/drawing/2014/main" id="{2C4FA775-9A07-6D40-987B-8ADC511320FC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08BD891-3DFC-6E5C-4BC7-71763618416C}"/>
              </a:ext>
            </a:extLst>
          </p:cNvPr>
          <p:cNvSpPr txBox="1"/>
          <p:nvPr/>
        </p:nvSpPr>
        <p:spPr>
          <a:xfrm>
            <a:off x="3178487" y="75851"/>
            <a:ext cx="2888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し    てい  きん きゅう  ひ    なん    ば    しょ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7D11A01-92E7-E17F-201D-23B43275B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624"/>
            <a:ext cx="9144000" cy="4960751"/>
          </a:xfrm>
          <a:prstGeom prst="rect">
            <a:avLst/>
          </a:prstGeom>
        </p:spPr>
      </p:pic>
      <p:sp>
        <p:nvSpPr>
          <p:cNvPr id="5" name="角丸四角形 9">
            <a:extLst>
              <a:ext uri="{FF2B5EF4-FFF2-40B4-BE49-F238E27FC236}">
                <a16:creationId xmlns:a16="http://schemas.microsoft.com/office/drawing/2014/main" id="{1B5B3256-2616-5A88-4C31-0DC7BC640D38}"/>
              </a:ext>
            </a:extLst>
          </p:cNvPr>
          <p:cNvSpPr/>
          <p:nvPr/>
        </p:nvSpPr>
        <p:spPr>
          <a:xfrm>
            <a:off x="1669098" y="3025141"/>
            <a:ext cx="1706562" cy="1496062"/>
          </a:xfrm>
          <a:prstGeom prst="roundRect">
            <a:avLst/>
          </a:prstGeom>
          <a:noFill/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4">
            <a:extLst>
              <a:ext uri="{FF2B5EF4-FFF2-40B4-BE49-F238E27FC236}">
                <a16:creationId xmlns:a16="http://schemas.microsoft.com/office/drawing/2014/main" id="{782A83A9-B7EE-7EAE-7912-1BAE8C442899}"/>
              </a:ext>
            </a:extLst>
          </p:cNvPr>
          <p:cNvSpPr/>
          <p:nvPr/>
        </p:nvSpPr>
        <p:spPr>
          <a:xfrm rot="16200000">
            <a:off x="2063777" y="4741691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4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30"/>
    </mc:Choice>
    <mc:Fallback xmlns="">
      <p:transition spd="slow" advClick="0" advTm="5153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7028-366D-F0F5-0984-3FEC27D3E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40EAE657-9344-954E-FC21-2D9340CC5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指定緊急避難場所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A4103969-3EFB-D52C-CEC1-F7F0202178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15</a:t>
            </a:r>
            <a:endParaRPr kumimoji="1" lang="ja-JP" altLang="en-US"/>
          </a:p>
        </p:txBody>
      </p:sp>
      <p:sp>
        <p:nvSpPr>
          <p:cNvPr id="8" name="テキスト プレースホルダー 4">
            <a:extLst>
              <a:ext uri="{FF2B5EF4-FFF2-40B4-BE49-F238E27FC236}">
                <a16:creationId xmlns:a16="http://schemas.microsoft.com/office/drawing/2014/main" id="{75E228FF-2D7B-7AE8-44CD-57A7C0A73D4C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37FF96-EE2D-7006-9B58-DAEA200EF09A}"/>
              </a:ext>
            </a:extLst>
          </p:cNvPr>
          <p:cNvSpPr txBox="1"/>
          <p:nvPr/>
        </p:nvSpPr>
        <p:spPr>
          <a:xfrm>
            <a:off x="3178487" y="75851"/>
            <a:ext cx="2888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し    てい  きん きゅう  ひ    なん    ば    しょ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316811-222C-6356-0553-328778D2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557"/>
            <a:ext cx="9144000" cy="4972885"/>
          </a:xfrm>
          <a:prstGeom prst="rect">
            <a:avLst/>
          </a:prstGeom>
        </p:spPr>
      </p:pic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3FD3646D-7539-80ED-AB41-5B7E17A9F00D}"/>
              </a:ext>
            </a:extLst>
          </p:cNvPr>
          <p:cNvSpPr/>
          <p:nvPr/>
        </p:nvSpPr>
        <p:spPr>
          <a:xfrm>
            <a:off x="4731064" y="3611880"/>
            <a:ext cx="2672709" cy="977901"/>
          </a:xfrm>
          <a:prstGeom prst="roundRect">
            <a:avLst/>
          </a:prstGeom>
          <a:noFill/>
          <a:ln w="381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4">
            <a:extLst>
              <a:ext uri="{FF2B5EF4-FFF2-40B4-BE49-F238E27FC236}">
                <a16:creationId xmlns:a16="http://schemas.microsoft.com/office/drawing/2014/main" id="{7A3667AF-DE7D-A27B-6D96-F0A403F08859}"/>
              </a:ext>
            </a:extLst>
          </p:cNvPr>
          <p:cNvSpPr/>
          <p:nvPr/>
        </p:nvSpPr>
        <p:spPr>
          <a:xfrm rot="18047655">
            <a:off x="5253105" y="4717501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3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30"/>
    </mc:Choice>
    <mc:Fallback xmlns="">
      <p:transition spd="slow" advClick="0" advTm="5153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>
            <a:extLst>
              <a:ext uri="{FF2B5EF4-FFF2-40B4-BE49-F238E27FC236}">
                <a16:creationId xmlns:a16="http://schemas.microsoft.com/office/drawing/2014/main" id="{8E54208D-3F84-5C4A-86A4-8A7C944B5864}"/>
              </a:ext>
            </a:extLst>
          </p:cNvPr>
          <p:cNvSpPr/>
          <p:nvPr/>
        </p:nvSpPr>
        <p:spPr>
          <a:xfrm>
            <a:off x="4311001" y="2753342"/>
            <a:ext cx="3061741" cy="808981"/>
          </a:xfrm>
          <a:prstGeom prst="roundRect">
            <a:avLst>
              <a:gd name="adj" fmla="val 5662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A6B037BF-4F13-9543-9DA0-FCDC75676A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73637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立退き避難の避難先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B405E3AC-0F58-734E-80CB-35D200661B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16</a:t>
            </a:r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F4F8DFF-55C7-49D1-AC03-6F8A4D0C6C72}"/>
              </a:ext>
            </a:extLst>
          </p:cNvPr>
          <p:cNvGrpSpPr/>
          <p:nvPr/>
        </p:nvGrpSpPr>
        <p:grpSpPr>
          <a:xfrm>
            <a:off x="293399" y="1315737"/>
            <a:ext cx="8431342" cy="2381160"/>
            <a:chOff x="293399" y="1177189"/>
            <a:chExt cx="8431342" cy="2381160"/>
          </a:xfrm>
        </p:grpSpPr>
        <p:pic>
          <p:nvPicPr>
            <p:cNvPr id="9" name="図 8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AB823664-C6C0-E04C-94D6-AE0B269CF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7" t="33953" r="3508" b="45708"/>
            <a:stretch/>
          </p:blipFill>
          <p:spPr>
            <a:xfrm>
              <a:off x="293399" y="1177189"/>
              <a:ext cx="8431342" cy="2381160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EB37F8D-C343-8E48-9B43-3C733C6E94E5}"/>
                </a:ext>
              </a:extLst>
            </p:cNvPr>
            <p:cNvSpPr txBox="1"/>
            <p:nvPr/>
          </p:nvSpPr>
          <p:spPr>
            <a:xfrm>
              <a:off x="3830457" y="196971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800" b="1" dirty="0">
                  <a:solidFill>
                    <a:srgbClr val="FF3264"/>
                  </a:solidFill>
                  <a:latin typeface="メイリオ" pitchFamily="50" charset="-128"/>
                  <a:ea typeface="メイリオ" pitchFamily="50" charset="-128"/>
                </a:rPr>
                <a:t>□☆さんの家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422EDCE-90AA-F74F-B3C6-1F22D9848A90}"/>
                </a:ext>
              </a:extLst>
            </p:cNvPr>
            <p:cNvSpPr txBox="1"/>
            <p:nvPr/>
          </p:nvSpPr>
          <p:spPr>
            <a:xfrm>
              <a:off x="6608872" y="196971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800" b="1" dirty="0">
                  <a:solidFill>
                    <a:srgbClr val="FF3264"/>
                  </a:solidFill>
                  <a:latin typeface="メイリオ" pitchFamily="50" charset="-128"/>
                  <a:ea typeface="メイリオ" pitchFamily="50" charset="-128"/>
                </a:rPr>
                <a:t>◎☆さんの家</a:t>
              </a: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9E45D4-431B-1D43-9A12-D3E1395CDDED}"/>
              </a:ext>
            </a:extLst>
          </p:cNvPr>
          <p:cNvSpPr txBox="1"/>
          <p:nvPr/>
        </p:nvSpPr>
        <p:spPr>
          <a:xfrm>
            <a:off x="3783486" y="261806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〇△大学理工学部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B6B53F-B495-2943-8AF0-646CBD92ED06}"/>
              </a:ext>
            </a:extLst>
          </p:cNvPr>
          <p:cNvSpPr txBox="1"/>
          <p:nvPr/>
        </p:nvSpPr>
        <p:spPr>
          <a:xfrm>
            <a:off x="6390457" y="2548047"/>
            <a:ext cx="215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〇△大学理工学部</a:t>
            </a:r>
            <a:r>
              <a:rPr kumimoji="1" lang="ja-JP" altLang="en-US" sz="1400" b="1" kern="1200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天神町児童公園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DBB6AA-19EB-4747-A563-CF84FC5EC650}"/>
              </a:ext>
            </a:extLst>
          </p:cNvPr>
          <p:cNvSpPr txBox="1"/>
          <p:nvPr/>
        </p:nvSpPr>
        <p:spPr>
          <a:xfrm>
            <a:off x="3783486" y="3170916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①</a:t>
            </a:r>
            <a:r>
              <a:rPr kumimoji="1" lang="ja-JP" altLang="en-US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□☆</a:t>
            </a:r>
            <a:r>
              <a:rPr kumimoji="1" lang="ja-JP" altLang="en-US" sz="1800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さんの家　　</a:t>
            </a:r>
            <a:r>
              <a:rPr lang="ja-JP" altLang="en-US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　　</a:t>
            </a:r>
            <a:r>
              <a:rPr kumimoji="1" lang="ja-JP" altLang="en-US" sz="1800" b="1" dirty="0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②〇△大学理工学部</a:t>
            </a:r>
          </a:p>
        </p:txBody>
      </p:sp>
      <p:sp>
        <p:nvSpPr>
          <p:cNvPr id="16" name="四角形: 角を丸くする 11">
            <a:extLst>
              <a:ext uri="{FF2B5EF4-FFF2-40B4-BE49-F238E27FC236}">
                <a16:creationId xmlns:a16="http://schemas.microsoft.com/office/drawing/2014/main" id="{9EFB428E-2B68-4E47-9429-674D19ABDA47}"/>
              </a:ext>
            </a:extLst>
          </p:cNvPr>
          <p:cNvSpPr/>
          <p:nvPr/>
        </p:nvSpPr>
        <p:spPr>
          <a:xfrm>
            <a:off x="486561" y="3029336"/>
            <a:ext cx="8257453" cy="569091"/>
          </a:xfrm>
          <a:prstGeom prst="roundRect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1B3FF9B-1F56-1446-951A-789F1D0D6478}"/>
              </a:ext>
            </a:extLst>
          </p:cNvPr>
          <p:cNvSpPr txBox="1"/>
          <p:nvPr/>
        </p:nvSpPr>
        <p:spPr>
          <a:xfrm>
            <a:off x="4052150" y="148828"/>
            <a:ext cx="742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C0494ED-12BE-3442-8BDA-B70FA1D9E619}"/>
              </a:ext>
            </a:extLst>
          </p:cNvPr>
          <p:cNvSpPr txBox="1"/>
          <p:nvPr/>
        </p:nvSpPr>
        <p:spPr>
          <a:xfrm>
            <a:off x="2927862" y="148828"/>
            <a:ext cx="742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たち    の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FA3F91-CE16-1840-904A-3DE32DC5CD76}"/>
              </a:ext>
            </a:extLst>
          </p:cNvPr>
          <p:cNvSpPr txBox="1"/>
          <p:nvPr/>
        </p:nvSpPr>
        <p:spPr>
          <a:xfrm>
            <a:off x="5123315" y="148828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  さき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2BFAF13-0C2B-48F1-89F3-40845736262C}"/>
              </a:ext>
            </a:extLst>
          </p:cNvPr>
          <p:cNvGrpSpPr/>
          <p:nvPr/>
        </p:nvGrpSpPr>
        <p:grpSpPr>
          <a:xfrm>
            <a:off x="4476877" y="3775363"/>
            <a:ext cx="2970374" cy="1325496"/>
            <a:chOff x="4476877" y="3775363"/>
            <a:chExt cx="2970374" cy="1325496"/>
          </a:xfrm>
        </p:grpSpPr>
        <p:sp>
          <p:nvSpPr>
            <p:cNvPr id="20" name="角丸四角形吹き出し 19">
              <a:extLst>
                <a:ext uri="{FF2B5EF4-FFF2-40B4-BE49-F238E27FC236}">
                  <a16:creationId xmlns:a16="http://schemas.microsoft.com/office/drawing/2014/main" id="{8CE8A07D-449D-8743-B4D3-EC28131E6ED0}"/>
                </a:ext>
              </a:extLst>
            </p:cNvPr>
            <p:cNvSpPr/>
            <p:nvPr/>
          </p:nvSpPr>
          <p:spPr>
            <a:xfrm>
              <a:off x="4476877" y="3775363"/>
              <a:ext cx="2970374" cy="1325496"/>
            </a:xfrm>
            <a:prstGeom prst="wedgeRoundRectCallout">
              <a:avLst>
                <a:gd name="adj1" fmla="val -20525"/>
                <a:gd name="adj2" fmla="val -63833"/>
                <a:gd name="adj3" fmla="val 16667"/>
              </a:avLst>
            </a:prstGeom>
            <a:solidFill>
              <a:schemeClr val="tx1"/>
            </a:solidFill>
            <a:ln w="38100">
              <a:solidFill>
                <a:srgbClr val="0F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ACBE50A-0D31-984B-A1BC-04F2F08C9FEE}"/>
                </a:ext>
              </a:extLst>
            </p:cNvPr>
            <p:cNvSpPr txBox="1"/>
            <p:nvPr/>
          </p:nvSpPr>
          <p:spPr>
            <a:xfrm>
              <a:off x="4476877" y="3980507"/>
              <a:ext cx="2953688" cy="1104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8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避難先を</a:t>
              </a:r>
              <a:endParaRPr lang="en-US" altLang="ja-JP" sz="28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8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記入しましょう</a:t>
              </a:r>
              <a:endParaRPr lang="en-US" altLang="ja-JP" sz="28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51096A6-4031-7C41-A6A3-EDE30B990444}"/>
                </a:ext>
              </a:extLst>
            </p:cNvPr>
            <p:cNvSpPr txBox="1"/>
            <p:nvPr/>
          </p:nvSpPr>
          <p:spPr>
            <a:xfrm>
              <a:off x="4791045" y="4429895"/>
              <a:ext cx="480901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 　 にゅう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DB9A59D-7838-F149-893A-0ABD1AF4C790}"/>
                </a:ext>
              </a:extLst>
            </p:cNvPr>
            <p:cNvSpPr txBox="1"/>
            <p:nvPr/>
          </p:nvSpPr>
          <p:spPr>
            <a:xfrm>
              <a:off x="5417335" y="3944816"/>
              <a:ext cx="827150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   </a:t>
              </a:r>
              <a:r>
                <a:rPr lang="en-US" altLang="ja-JP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なん  　さき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BEDB9847-6EA0-A540-B328-97982679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9" y="5428732"/>
            <a:ext cx="7380000" cy="108529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32416C5-CDF4-8743-A1FA-0D0A04CC8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AF7DC0-6CF0-4C9A-ADFF-6A727C5FB53F}"/>
              </a:ext>
            </a:extLst>
          </p:cNvPr>
          <p:cNvGrpSpPr/>
          <p:nvPr/>
        </p:nvGrpSpPr>
        <p:grpSpPr>
          <a:xfrm>
            <a:off x="1867310" y="5505142"/>
            <a:ext cx="5579941" cy="968298"/>
            <a:chOff x="1867310" y="5505142"/>
            <a:chExt cx="5579941" cy="968298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FDF9BA05-C7C7-1A41-A1AB-6468A1F88C29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これで大雨のときの、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あなたの避難先が明らかになりました！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06D2A93-EE93-0C4D-A986-55DBDD4166A7}"/>
                </a:ext>
              </a:extLst>
            </p:cNvPr>
            <p:cNvSpPr txBox="1"/>
            <p:nvPr/>
          </p:nvSpPr>
          <p:spPr>
            <a:xfrm>
              <a:off x="2646203" y="550514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おお あめ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451962C-77A8-5B44-90AE-AD6CF4FFA75A}"/>
                </a:ext>
              </a:extLst>
            </p:cNvPr>
            <p:cNvSpPr txBox="1"/>
            <p:nvPr/>
          </p:nvSpPr>
          <p:spPr>
            <a:xfrm>
              <a:off x="2950566" y="5929092"/>
              <a:ext cx="83869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なん さき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21C23A3-645B-D44A-AADD-BED151294D55}"/>
                </a:ext>
              </a:extLst>
            </p:cNvPr>
            <p:cNvSpPr txBox="1"/>
            <p:nvPr/>
          </p:nvSpPr>
          <p:spPr>
            <a:xfrm>
              <a:off x="3907225" y="592909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0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570"/>
    </mc:Choice>
    <mc:Fallback xmlns="">
      <p:transition spd="slow" advClick="0" advTm="1757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B14B0E67-2B72-A34E-96B1-B757A68113E9}"/>
              </a:ext>
            </a:extLst>
          </p:cNvPr>
          <p:cNvSpPr txBox="1">
            <a:spLocks/>
          </p:cNvSpPr>
          <p:nvPr/>
        </p:nvSpPr>
        <p:spPr>
          <a:xfrm>
            <a:off x="8717179" y="6470663"/>
            <a:ext cx="489902" cy="4851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Tx/>
              <a:buNone/>
              <a:defRPr sz="1800" b="0" i="0" kern="120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Tx/>
              <a:buNone/>
              <a:defRPr sz="2800" b="1" i="0" kern="1200">
                <a:solidFill>
                  <a:schemeClr val="bg1">
                    <a:alpha val="60000"/>
                  </a:schemeClr>
                </a:solidFill>
                <a:latin typeface="BIZ UDGothic" panose="020B0400000000000000" pitchFamily="49" charset="-128"/>
                <a:ea typeface="BIZ UDGothic" panose="020B0400000000000000" pitchFamily="49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/>
              <a:t>17</a:t>
            </a:r>
            <a:endParaRPr kumimoji="1" lang="ja-JP" altLang="en-US"/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8CAF7B9A-B499-C840-9FB8-76638715A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233069"/>
            <a:ext cx="8426451" cy="485140"/>
          </a:xfrm>
        </p:spPr>
        <p:txBody>
          <a:bodyPr/>
          <a:lstStyle/>
          <a:p>
            <a:r>
              <a:rPr kumimoji="1" lang="ja-JP" altLang="en-US" sz="2800"/>
              <a:t>避難行動を確認しましょう</a:t>
            </a:r>
          </a:p>
        </p:txBody>
      </p:sp>
      <p:pic>
        <p:nvPicPr>
          <p:cNvPr id="8" name="図 7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7A7D1B6F-3831-D847-AF52-B43671C1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53101" r="3507" b="30358"/>
          <a:stretch/>
        </p:blipFill>
        <p:spPr>
          <a:xfrm>
            <a:off x="358774" y="2848147"/>
            <a:ext cx="8426451" cy="10824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83DC025-AD8D-D14E-A984-765B88E6D736}"/>
              </a:ext>
            </a:extLst>
          </p:cNvPr>
          <p:cNvSpPr txBox="1"/>
          <p:nvPr/>
        </p:nvSpPr>
        <p:spPr>
          <a:xfrm>
            <a:off x="2481282" y="96696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なん  こう   どう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E4C28A-1AEF-C74F-A643-D95A9459878D}"/>
              </a:ext>
            </a:extLst>
          </p:cNvPr>
          <p:cNvSpPr txBox="1"/>
          <p:nvPr/>
        </p:nvSpPr>
        <p:spPr>
          <a:xfrm>
            <a:off x="4179996" y="96696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かく  にん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977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600"/>
    </mc:Choice>
    <mc:Fallback xmlns="">
      <p:transition spd="slow" advClick="0" advTm="116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69CFFEE-A735-F144-B051-0B2207ECE025}"/>
              </a:ext>
            </a:extLst>
          </p:cNvPr>
          <p:cNvSpPr/>
          <p:nvPr/>
        </p:nvSpPr>
        <p:spPr>
          <a:xfrm>
            <a:off x="4386254" y="3521022"/>
            <a:ext cx="2986488" cy="643233"/>
          </a:xfrm>
          <a:prstGeom prst="roundRect">
            <a:avLst>
              <a:gd name="adj" fmla="val 5662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DCD81AD0-1C58-E74C-B763-6CE763001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9" t="53734" r="3507" b="30512"/>
          <a:stretch/>
        </p:blipFill>
        <p:spPr>
          <a:xfrm>
            <a:off x="266405" y="2665488"/>
            <a:ext cx="8609986" cy="1890897"/>
          </a:xfrm>
          <a:prstGeom prst="rect">
            <a:avLst/>
          </a:prstGeom>
        </p:spPr>
      </p:pic>
      <p:sp>
        <p:nvSpPr>
          <p:cNvPr id="9" name="四角形: 角を丸くする 32">
            <a:extLst>
              <a:ext uri="{FF2B5EF4-FFF2-40B4-BE49-F238E27FC236}">
                <a16:creationId xmlns:a16="http://schemas.microsoft.com/office/drawing/2014/main" id="{10F69BE8-0FDA-1548-B40B-12CD56DED494}"/>
              </a:ext>
            </a:extLst>
          </p:cNvPr>
          <p:cNvSpPr/>
          <p:nvPr/>
        </p:nvSpPr>
        <p:spPr>
          <a:xfrm>
            <a:off x="3551069" y="2941263"/>
            <a:ext cx="5213731" cy="1495600"/>
          </a:xfrm>
          <a:prstGeom prst="roundRect">
            <a:avLst>
              <a:gd name="adj" fmla="val 4439"/>
            </a:avLst>
          </a:prstGeom>
          <a:noFill/>
          <a:ln w="571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3264"/>
              </a:solidFill>
            </a:endParaRPr>
          </a:p>
        </p:txBody>
      </p:sp>
      <p:sp>
        <p:nvSpPr>
          <p:cNvPr id="14" name="テキスト プレースホルダー 1">
            <a:extLst>
              <a:ext uri="{FF2B5EF4-FFF2-40B4-BE49-F238E27FC236}">
                <a16:creationId xmlns:a16="http://schemas.microsoft.com/office/drawing/2014/main" id="{C156BAAC-8676-C445-A69D-3C7441D14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避難行動を考えてみましょう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1259DC30-D5FC-EA43-90BE-3BACBB4E42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18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E7442E-706A-AE43-B951-62ADFBDEB436}"/>
              </a:ext>
            </a:extLst>
          </p:cNvPr>
          <p:cNvSpPr txBox="1"/>
          <p:nvPr/>
        </p:nvSpPr>
        <p:spPr>
          <a:xfrm>
            <a:off x="4386255" y="3598448"/>
            <a:ext cx="21723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800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祖父母、妻、乳児</a:t>
            </a:r>
            <a:r>
              <a:rPr kumimoji="1" lang="ja-JP" altLang="en-US" sz="1100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　</a:t>
            </a:r>
            <a:endParaRPr kumimoji="1" lang="ja-JP" altLang="en-US">
              <a:solidFill>
                <a:srgbClr val="FF3264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B3022DE-24BD-2F4B-8862-B30D883B3322}"/>
              </a:ext>
            </a:extLst>
          </p:cNvPr>
          <p:cNvSpPr txBox="1"/>
          <p:nvPr/>
        </p:nvSpPr>
        <p:spPr>
          <a:xfrm>
            <a:off x="7349830" y="3598448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800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徒歩</a:t>
            </a:r>
            <a:endParaRPr kumimoji="1" lang="ja-JP" altLang="en-US">
              <a:solidFill>
                <a:srgbClr val="FF3264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5B2C81C-AE4B-754A-8E4F-214A1FE45355}"/>
              </a:ext>
            </a:extLst>
          </p:cNvPr>
          <p:cNvSpPr txBox="1"/>
          <p:nvPr/>
        </p:nvSpPr>
        <p:spPr>
          <a:xfrm>
            <a:off x="4386255" y="4010656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800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３０</a:t>
            </a:r>
            <a:endParaRPr kumimoji="1" lang="ja-JP" altLang="en-US">
              <a:solidFill>
                <a:srgbClr val="FF3264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14A1B1-CBC8-C345-8DD0-CC97CC34F13B}"/>
              </a:ext>
            </a:extLst>
          </p:cNvPr>
          <p:cNvSpPr txBox="1"/>
          <p:nvPr/>
        </p:nvSpPr>
        <p:spPr>
          <a:xfrm>
            <a:off x="5618566" y="4010656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１５</a:t>
            </a:r>
            <a:endParaRPr kumimoji="1" lang="ja-JP" altLang="en-US">
              <a:solidFill>
                <a:srgbClr val="FF3264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9B59D7B-F741-3F4E-844B-DCD84BDB735E}"/>
              </a:ext>
            </a:extLst>
          </p:cNvPr>
          <p:cNvSpPr txBox="1"/>
          <p:nvPr/>
        </p:nvSpPr>
        <p:spPr>
          <a:xfrm>
            <a:off x="7385512" y="4012144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４５</a:t>
            </a:r>
            <a:endParaRPr kumimoji="1" lang="ja-JP" altLang="en-US">
              <a:solidFill>
                <a:srgbClr val="FF3264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A26DD7D-BB1A-48D6-993C-F88AF7AD670C}"/>
              </a:ext>
            </a:extLst>
          </p:cNvPr>
          <p:cNvGrpSpPr/>
          <p:nvPr/>
        </p:nvGrpSpPr>
        <p:grpSpPr>
          <a:xfrm>
            <a:off x="-10990" y="1097280"/>
            <a:ext cx="3156340" cy="1288869"/>
            <a:chOff x="-10990" y="1097280"/>
            <a:chExt cx="3156340" cy="1288869"/>
          </a:xfrm>
        </p:grpSpPr>
        <p:sp>
          <p:nvSpPr>
            <p:cNvPr id="13" name="角丸四角形吹き出し 12">
              <a:extLst>
                <a:ext uri="{FF2B5EF4-FFF2-40B4-BE49-F238E27FC236}">
                  <a16:creationId xmlns:a16="http://schemas.microsoft.com/office/drawing/2014/main" id="{93521D2A-057A-AF4A-A79A-131A9C86D0CB}"/>
                </a:ext>
              </a:extLst>
            </p:cNvPr>
            <p:cNvSpPr/>
            <p:nvPr/>
          </p:nvSpPr>
          <p:spPr>
            <a:xfrm>
              <a:off x="96117" y="1097280"/>
              <a:ext cx="2880000" cy="1288869"/>
            </a:xfrm>
            <a:prstGeom prst="wedgeRoundRectCallout">
              <a:avLst>
                <a:gd name="adj1" fmla="val 65157"/>
                <a:gd name="adj2" fmla="val 80237"/>
                <a:gd name="adj3" fmla="val 16667"/>
              </a:avLst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8F93985-234B-894F-AD5A-02DEB57E2ED4}"/>
                </a:ext>
              </a:extLst>
            </p:cNvPr>
            <p:cNvSpPr txBox="1"/>
            <p:nvPr/>
          </p:nvSpPr>
          <p:spPr>
            <a:xfrm>
              <a:off x="-10990" y="1400285"/>
              <a:ext cx="315634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避難に支援が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必要な方はいませんか？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503CE0A-798C-E249-9CA2-AF81F1026BC1}"/>
                </a:ext>
              </a:extLst>
            </p:cNvPr>
            <p:cNvSpPr txBox="1"/>
            <p:nvPr/>
          </p:nvSpPr>
          <p:spPr>
            <a:xfrm>
              <a:off x="904662" y="1358995"/>
              <a:ext cx="1176604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 なん  　       し   えん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3FC7B37-2B48-0045-8CF3-A4EB03A9F0CC}"/>
                </a:ext>
              </a:extLst>
            </p:cNvPr>
            <p:cNvSpPr txBox="1"/>
            <p:nvPr/>
          </p:nvSpPr>
          <p:spPr>
            <a:xfrm>
              <a:off x="207228" y="1727278"/>
              <a:ext cx="965008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     　  かた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20B285-0AFE-434E-A208-D769E12B7823}"/>
              </a:ext>
            </a:extLst>
          </p:cNvPr>
          <p:cNvGrpSpPr/>
          <p:nvPr/>
        </p:nvGrpSpPr>
        <p:grpSpPr>
          <a:xfrm>
            <a:off x="3022295" y="1097280"/>
            <a:ext cx="3156340" cy="1330600"/>
            <a:chOff x="3022295" y="1097280"/>
            <a:chExt cx="3156340" cy="1330600"/>
          </a:xfrm>
        </p:grpSpPr>
        <p:sp>
          <p:nvSpPr>
            <p:cNvPr id="11" name="角丸四角形吹き出し 10">
              <a:extLst>
                <a:ext uri="{FF2B5EF4-FFF2-40B4-BE49-F238E27FC236}">
                  <a16:creationId xmlns:a16="http://schemas.microsoft.com/office/drawing/2014/main" id="{DE70E856-FBDA-2848-946D-3D06EB312EE7}"/>
                </a:ext>
              </a:extLst>
            </p:cNvPr>
            <p:cNvSpPr/>
            <p:nvPr/>
          </p:nvSpPr>
          <p:spPr>
            <a:xfrm>
              <a:off x="3083224" y="1097280"/>
              <a:ext cx="2995761" cy="1288869"/>
            </a:xfrm>
            <a:prstGeom prst="wedgeRoundRectCallout">
              <a:avLst/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C5624B7-5A2D-BA47-8791-BACF402C1DE7}"/>
                </a:ext>
              </a:extLst>
            </p:cNvPr>
            <p:cNvSpPr txBox="1"/>
            <p:nvPr/>
          </p:nvSpPr>
          <p:spPr>
            <a:xfrm>
              <a:off x="3022295" y="1242940"/>
              <a:ext cx="3156340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避難に支援が必要な方と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避難する場合は、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時間がかかります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F12F799-EFEA-2A4C-B738-E2A66510CF77}"/>
                </a:ext>
              </a:extLst>
            </p:cNvPr>
            <p:cNvSpPr txBox="1"/>
            <p:nvPr/>
          </p:nvSpPr>
          <p:spPr>
            <a:xfrm>
              <a:off x="3306817" y="1195670"/>
              <a:ext cx="2321148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 なん     　    し  えん   　     ひつよう        かた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40561CD-8E6A-6B4A-A3D7-F0A976A05921}"/>
                </a:ext>
              </a:extLst>
            </p:cNvPr>
            <p:cNvSpPr txBox="1"/>
            <p:nvPr/>
          </p:nvSpPr>
          <p:spPr>
            <a:xfrm>
              <a:off x="3669589" y="1573360"/>
              <a:ext cx="1381789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 なん       　  　　  ば あい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028D65BD-4CAC-EC4F-B991-4FDD57D253D0}"/>
                </a:ext>
              </a:extLst>
            </p:cNvPr>
            <p:cNvSpPr txBox="1"/>
            <p:nvPr/>
          </p:nvSpPr>
          <p:spPr>
            <a:xfrm>
              <a:off x="3661717" y="1934550"/>
              <a:ext cx="42319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  かん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0287B6F-7C51-454B-A0CF-6C713074D8BB}"/>
              </a:ext>
            </a:extLst>
          </p:cNvPr>
          <p:cNvGrpSpPr/>
          <p:nvPr/>
        </p:nvGrpSpPr>
        <p:grpSpPr>
          <a:xfrm>
            <a:off x="6078985" y="1097280"/>
            <a:ext cx="3156340" cy="1336712"/>
            <a:chOff x="6078985" y="1097280"/>
            <a:chExt cx="3156340" cy="1336712"/>
          </a:xfrm>
        </p:grpSpPr>
        <p:sp>
          <p:nvSpPr>
            <p:cNvPr id="12" name="角丸四角形吹き出し 11">
              <a:extLst>
                <a:ext uri="{FF2B5EF4-FFF2-40B4-BE49-F238E27FC236}">
                  <a16:creationId xmlns:a16="http://schemas.microsoft.com/office/drawing/2014/main" id="{853E90C2-83F1-9A4B-80AA-741B1F05A70B}"/>
                </a:ext>
              </a:extLst>
            </p:cNvPr>
            <p:cNvSpPr/>
            <p:nvPr/>
          </p:nvSpPr>
          <p:spPr>
            <a:xfrm>
              <a:off x="6165668" y="1097280"/>
              <a:ext cx="2880000" cy="1288869"/>
            </a:xfrm>
            <a:prstGeom prst="wedgeRoundRectCallout">
              <a:avLst/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6324474-5342-DF40-81FF-A4B675F88D2B}"/>
                </a:ext>
              </a:extLst>
            </p:cNvPr>
            <p:cNvSpPr txBox="1"/>
            <p:nvPr/>
          </p:nvSpPr>
          <p:spPr>
            <a:xfrm>
              <a:off x="6078985" y="1249052"/>
              <a:ext cx="3156340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大雨のときの車での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移動は危険な場合も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あります</a:t>
              </a:r>
              <a:endParaRPr lang="en-US" altLang="ja-JP" sz="20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86CEA1E-FF3C-0042-968F-1F8134A343F6}"/>
                </a:ext>
              </a:extLst>
            </p:cNvPr>
            <p:cNvSpPr txBox="1"/>
            <p:nvPr/>
          </p:nvSpPr>
          <p:spPr>
            <a:xfrm>
              <a:off x="6553579" y="1207019"/>
              <a:ext cx="1782539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おお あめ　　　　　　　　　   くるま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25EC447-32E9-FB43-A4B9-AE0B7CA13357}"/>
                </a:ext>
              </a:extLst>
            </p:cNvPr>
            <p:cNvSpPr txBox="1"/>
            <p:nvPr/>
          </p:nvSpPr>
          <p:spPr>
            <a:xfrm>
              <a:off x="6582504" y="1582182"/>
              <a:ext cx="1872307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  どう    　     き  けん    </a:t>
              </a:r>
              <a:r>
                <a:rPr lang="en-US" altLang="ja-JP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   ば  あい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6AAA6C0-836C-4B47-9921-96A905FF58A3}"/>
              </a:ext>
            </a:extLst>
          </p:cNvPr>
          <p:cNvSpPr txBox="1"/>
          <p:nvPr/>
        </p:nvSpPr>
        <p:spPr>
          <a:xfrm rot="540000">
            <a:off x="982434" y="2651932"/>
            <a:ext cx="440820" cy="507827"/>
          </a:xfrm>
          <a:prstGeom prst="rect">
            <a:avLst/>
          </a:prstGeom>
          <a:noFill/>
          <a:ln>
            <a:noFill/>
          </a:ln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sz="2800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0DC087-7255-B743-8B55-B7E26C6206DC}"/>
              </a:ext>
            </a:extLst>
          </p:cNvPr>
          <p:cNvSpPr txBox="1"/>
          <p:nvPr/>
        </p:nvSpPr>
        <p:spPr>
          <a:xfrm>
            <a:off x="3909254" y="75851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かんが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9870793-436A-9042-B7C7-BACF84537D29}"/>
              </a:ext>
            </a:extLst>
          </p:cNvPr>
          <p:cNvSpPr txBox="1"/>
          <p:nvPr/>
        </p:nvSpPr>
        <p:spPr>
          <a:xfrm>
            <a:off x="2293999" y="75851"/>
            <a:ext cx="1428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  こう  どう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8" name="四角形: 角を丸くする 32">
            <a:extLst>
              <a:ext uri="{FF2B5EF4-FFF2-40B4-BE49-F238E27FC236}">
                <a16:creationId xmlns:a16="http://schemas.microsoft.com/office/drawing/2014/main" id="{CB4CB489-A2CE-0941-8813-F2D8EA02B452}"/>
              </a:ext>
            </a:extLst>
          </p:cNvPr>
          <p:cNvSpPr/>
          <p:nvPr/>
        </p:nvSpPr>
        <p:spPr>
          <a:xfrm>
            <a:off x="3551068" y="2941263"/>
            <a:ext cx="5213731" cy="1026517"/>
          </a:xfrm>
          <a:prstGeom prst="roundRect">
            <a:avLst>
              <a:gd name="adj" fmla="val 4439"/>
            </a:avLst>
          </a:prstGeom>
          <a:noFill/>
          <a:ln w="571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3264"/>
              </a:solidFill>
            </a:endParaRPr>
          </a:p>
        </p:txBody>
      </p:sp>
      <p:sp>
        <p:nvSpPr>
          <p:cNvPr id="39" name="四角形: 角を丸くする 32">
            <a:extLst>
              <a:ext uri="{FF2B5EF4-FFF2-40B4-BE49-F238E27FC236}">
                <a16:creationId xmlns:a16="http://schemas.microsoft.com/office/drawing/2014/main" id="{D9441E06-07D4-0947-A8D6-BFFC0DB2B267}"/>
              </a:ext>
            </a:extLst>
          </p:cNvPr>
          <p:cNvSpPr/>
          <p:nvPr/>
        </p:nvSpPr>
        <p:spPr>
          <a:xfrm>
            <a:off x="3551068" y="3967780"/>
            <a:ext cx="5213731" cy="469596"/>
          </a:xfrm>
          <a:prstGeom prst="roundRect">
            <a:avLst>
              <a:gd name="adj" fmla="val 4439"/>
            </a:avLst>
          </a:prstGeom>
          <a:noFill/>
          <a:ln w="571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3264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0F38653-8466-48D3-87D2-218F2E367F77}"/>
              </a:ext>
            </a:extLst>
          </p:cNvPr>
          <p:cNvGrpSpPr/>
          <p:nvPr/>
        </p:nvGrpSpPr>
        <p:grpSpPr>
          <a:xfrm>
            <a:off x="2381517" y="4855633"/>
            <a:ext cx="4911635" cy="1364700"/>
            <a:chOff x="2381517" y="4855633"/>
            <a:chExt cx="4911635" cy="1364700"/>
          </a:xfrm>
        </p:grpSpPr>
        <p:sp>
          <p:nvSpPr>
            <p:cNvPr id="10" name="角丸四角形吹き出し 9">
              <a:extLst>
                <a:ext uri="{FF2B5EF4-FFF2-40B4-BE49-F238E27FC236}">
                  <a16:creationId xmlns:a16="http://schemas.microsoft.com/office/drawing/2014/main" id="{085DF0B6-E75F-1D45-93BD-A9F29A2E30EC}"/>
                </a:ext>
              </a:extLst>
            </p:cNvPr>
            <p:cNvSpPr/>
            <p:nvPr/>
          </p:nvSpPr>
          <p:spPr>
            <a:xfrm>
              <a:off x="2381517" y="4855633"/>
              <a:ext cx="4911635" cy="1364700"/>
            </a:xfrm>
            <a:prstGeom prst="wedgeRoundRectCallout">
              <a:avLst>
                <a:gd name="adj1" fmla="val 21356"/>
                <a:gd name="adj2" fmla="val -73282"/>
                <a:gd name="adj3" fmla="val 16667"/>
              </a:avLst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プレースホルダー 2">
              <a:extLst>
                <a:ext uri="{FF2B5EF4-FFF2-40B4-BE49-F238E27FC236}">
                  <a16:creationId xmlns:a16="http://schemas.microsoft.com/office/drawing/2014/main" id="{DB21CE0E-0CF9-4E4D-BA8C-8294DC4EE2DC}"/>
                </a:ext>
              </a:extLst>
            </p:cNvPr>
            <p:cNvSpPr txBox="1">
              <a:spLocks/>
            </p:cNvSpPr>
            <p:nvPr/>
          </p:nvSpPr>
          <p:spPr>
            <a:xfrm>
              <a:off x="2658994" y="5102750"/>
              <a:ext cx="4324028" cy="111758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2000" b="1">
                  <a:solidFill>
                    <a:srgbClr val="404040"/>
                  </a:solidFill>
                  <a:latin typeface="メイリオ" pitchFamily="50" charset="-128"/>
                  <a:ea typeface="メイリオ" pitchFamily="50" charset="-128"/>
                </a:rPr>
                <a:t>１ ㎞ 歩くのに大人なら</a:t>
              </a:r>
              <a:endParaRPr lang="en-US" altLang="ja-JP" sz="2000" b="1">
                <a:solidFill>
                  <a:srgbClr val="404040"/>
                </a:solidFill>
                <a:latin typeface="メイリオ" pitchFamily="50" charset="-128"/>
                <a:ea typeface="メイリオ" pitchFamily="50" charset="-128"/>
              </a:endParaRPr>
            </a:p>
            <a:p>
              <a:pPr marL="0" indent="0" algn="ctr">
                <a:buNone/>
              </a:pPr>
              <a:r>
                <a:rPr lang="en-US" altLang="ja-JP" sz="2000" b="1">
                  <a:solidFill>
                    <a:srgbClr val="404040"/>
                  </a:solidFill>
                  <a:latin typeface="メイリオ" pitchFamily="50" charset="-128"/>
                  <a:ea typeface="メイリオ" pitchFamily="50" charset="-128"/>
                </a:rPr>
                <a:t>15</a:t>
              </a:r>
              <a:r>
                <a:rPr lang="ja-JP" altLang="en-US" sz="2000" b="1">
                  <a:solidFill>
                    <a:srgbClr val="404040"/>
                  </a:solidFill>
                  <a:latin typeface="メイリオ" pitchFamily="50" charset="-128"/>
                  <a:ea typeface="メイリオ" pitchFamily="50" charset="-128"/>
                </a:rPr>
                <a:t>分程度かかる</a:t>
              </a:r>
              <a:endParaRPr lang="en-US" altLang="ja-JP" sz="2000" b="1">
                <a:solidFill>
                  <a:srgbClr val="404040"/>
                </a:solidFill>
                <a:latin typeface="メイリオ" pitchFamily="50" charset="-128"/>
                <a:ea typeface="メイリオ" pitchFamily="50" charset="-128"/>
              </a:endParaRPr>
            </a:p>
            <a:p>
              <a:pPr marL="0" indent="0" algn="ctr">
                <a:buNone/>
              </a:pPr>
              <a:r>
                <a:rPr lang="ja-JP" altLang="en-US" sz="1400" b="1">
                  <a:solidFill>
                    <a:srgbClr val="404040"/>
                  </a:solidFill>
                  <a:latin typeface="メイリオ" pitchFamily="50" charset="-128"/>
                  <a:ea typeface="メイリオ" pitchFamily="50" charset="-128"/>
                </a:rPr>
                <a:t>（子どもなら、さらに多くの時間が必要な場合も）</a:t>
              </a:r>
            </a:p>
            <a:p>
              <a:pPr marL="0" indent="0" algn="ctr">
                <a:buNone/>
              </a:pPr>
              <a:endParaRPr lang="en-US" altLang="ja-JP" sz="2000" b="1">
                <a:solidFill>
                  <a:srgbClr val="404040"/>
                </a:solidFill>
                <a:latin typeface="メイリオ" pitchFamily="50" charset="-128"/>
                <a:ea typeface="メイリオ" pitchFamily="50" charset="-128"/>
              </a:endParaRPr>
            </a:p>
            <a:p>
              <a:pPr marL="0" indent="0" algn="ctr">
                <a:buNone/>
              </a:pPr>
              <a:endParaRPr lang="ja-JP" altLang="en-US" sz="2000" b="1">
                <a:solidFill>
                  <a:srgbClr val="404040"/>
                </a:solidFill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90F744B-4CB7-404A-9B0C-0D8C7480558F}"/>
                </a:ext>
              </a:extLst>
            </p:cNvPr>
            <p:cNvSpPr txBox="1"/>
            <p:nvPr/>
          </p:nvSpPr>
          <p:spPr>
            <a:xfrm>
              <a:off x="4171808" y="4975156"/>
              <a:ext cx="1407437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ある　　　　　     　　おとな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AAF5663-C94C-BE45-857A-98C285730F8B}"/>
                </a:ext>
              </a:extLst>
            </p:cNvPr>
            <p:cNvSpPr txBox="1"/>
            <p:nvPr/>
          </p:nvSpPr>
          <p:spPr>
            <a:xfrm>
              <a:off x="4243985" y="5376035"/>
              <a:ext cx="689291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ふん   てい  ど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047D986-8586-7E47-BFD6-414EDE7EBEDF}"/>
                </a:ext>
              </a:extLst>
            </p:cNvPr>
            <p:cNvSpPr txBox="1"/>
            <p:nvPr/>
          </p:nvSpPr>
          <p:spPr>
            <a:xfrm>
              <a:off x="2995008" y="5801554"/>
              <a:ext cx="3555460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           　　　　　　　　       おお　　　  じかん     ひつよう     ば あい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6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690"/>
    </mc:Choice>
    <mc:Fallback xmlns="">
      <p:transition spd="slow" advClick="0" advTm="3869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1">
            <a:extLst>
              <a:ext uri="{FF2B5EF4-FFF2-40B4-BE49-F238E27FC236}">
                <a16:creationId xmlns:a16="http://schemas.microsoft.com/office/drawing/2014/main" id="{0F23D41A-A07F-EC4F-80FC-FB18BC635C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19</a:t>
            </a:r>
            <a:endParaRPr kumimoji="1" lang="ja-JP" altLang="en-US"/>
          </a:p>
        </p:txBody>
      </p:sp>
      <p:sp>
        <p:nvSpPr>
          <p:cNvPr id="17" name="テキスト プレースホルダー 2">
            <a:extLst>
              <a:ext uri="{FF2B5EF4-FFF2-40B4-BE49-F238E27FC236}">
                <a16:creationId xmlns:a16="http://schemas.microsoft.com/office/drawing/2014/main" id="{491498DC-0202-8444-9241-04C753D294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386404"/>
            <a:ext cx="8426451" cy="485140"/>
          </a:xfrm>
        </p:spPr>
        <p:txBody>
          <a:bodyPr/>
          <a:lstStyle/>
          <a:p>
            <a:r>
              <a:rPr kumimoji="1" lang="ja-JP" altLang="en-US" sz="2800"/>
              <a:t>いつ避難すればよいのでしょうか？</a:t>
            </a:r>
          </a:p>
          <a:p>
            <a:endParaRPr kumimoji="1" lang="ja-JP" altLang="en-US" sz="2800"/>
          </a:p>
          <a:p>
            <a:endParaRPr kumimoji="1" lang="ja-JP" altLang="en-US" sz="280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DFBFCD2-75D0-A943-AAF1-0B40F22BA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49" y="5428732"/>
            <a:ext cx="7380000" cy="108529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602DEBC-9073-4249-A93A-C202065A9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4F75E22-9226-4275-A8FF-1A7DC106CCE8}"/>
              </a:ext>
            </a:extLst>
          </p:cNvPr>
          <p:cNvGrpSpPr/>
          <p:nvPr/>
        </p:nvGrpSpPr>
        <p:grpSpPr>
          <a:xfrm>
            <a:off x="2659991" y="1724492"/>
            <a:ext cx="3824014" cy="3409016"/>
            <a:chOff x="2659991" y="1724492"/>
            <a:chExt cx="3824014" cy="3409016"/>
          </a:xfrm>
        </p:grpSpPr>
        <p:pic>
          <p:nvPicPr>
            <p:cNvPr id="18" name="図 17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8C3FE55D-6E4A-5640-B831-E70D523A4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3" t="53100" r="73437" b="20273"/>
            <a:stretch/>
          </p:blipFill>
          <p:spPr>
            <a:xfrm>
              <a:off x="2659991" y="1724492"/>
              <a:ext cx="3824014" cy="3409016"/>
            </a:xfrm>
            <a:prstGeom prst="rect">
              <a:avLst/>
            </a:prstGeom>
          </p:spPr>
        </p:pic>
        <p:sp>
          <p:nvSpPr>
            <p:cNvPr id="21" name="楕円 11">
              <a:extLst>
                <a:ext uri="{FF2B5EF4-FFF2-40B4-BE49-F238E27FC236}">
                  <a16:creationId xmlns:a16="http://schemas.microsoft.com/office/drawing/2014/main" id="{4A2CFEEB-A8D1-524D-BB91-AD566EBA6766}"/>
                </a:ext>
              </a:extLst>
            </p:cNvPr>
            <p:cNvSpPr/>
            <p:nvPr/>
          </p:nvSpPr>
          <p:spPr>
            <a:xfrm>
              <a:off x="4221142" y="3099851"/>
              <a:ext cx="720000" cy="720000"/>
            </a:xfrm>
            <a:prstGeom prst="ellipse">
              <a:avLst/>
            </a:prstGeom>
            <a:noFill/>
            <a:ln w="5080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11">
              <a:extLst>
                <a:ext uri="{FF2B5EF4-FFF2-40B4-BE49-F238E27FC236}">
                  <a16:creationId xmlns:a16="http://schemas.microsoft.com/office/drawing/2014/main" id="{45759E44-3DE1-924E-B071-5BC4E6590984}"/>
                </a:ext>
              </a:extLst>
            </p:cNvPr>
            <p:cNvSpPr/>
            <p:nvPr/>
          </p:nvSpPr>
          <p:spPr>
            <a:xfrm>
              <a:off x="5382430" y="3099851"/>
              <a:ext cx="720000" cy="720000"/>
            </a:xfrm>
            <a:prstGeom prst="ellipse">
              <a:avLst/>
            </a:prstGeom>
            <a:noFill/>
            <a:ln w="5080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87CD76-F22B-480B-BB84-21C636E4A818}"/>
              </a:ext>
            </a:extLst>
          </p:cNvPr>
          <p:cNvGrpSpPr/>
          <p:nvPr/>
        </p:nvGrpSpPr>
        <p:grpSpPr>
          <a:xfrm>
            <a:off x="1867310" y="5505142"/>
            <a:ext cx="5579941" cy="968298"/>
            <a:chOff x="1867310" y="5505142"/>
            <a:chExt cx="5579941" cy="968298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71281A5-CFDD-404C-B824-7D300C5421A3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避難にかかる時間で、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避難のタイミングは変わります！</a:t>
              </a:r>
              <a:endParaRPr kumimoji="1" lang="en-US" altLang="ja-JP" sz="2000" b="1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F465C55-D105-9E40-92C0-D6CC283D741F}"/>
                </a:ext>
              </a:extLst>
            </p:cNvPr>
            <p:cNvSpPr txBox="1"/>
            <p:nvPr/>
          </p:nvSpPr>
          <p:spPr>
            <a:xfrm>
              <a:off x="1949278" y="550514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なん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75D1B94-7514-DD4C-8A7C-4C92386FBC54}"/>
                </a:ext>
              </a:extLst>
            </p:cNvPr>
            <p:cNvSpPr txBox="1"/>
            <p:nvPr/>
          </p:nvSpPr>
          <p:spPr>
            <a:xfrm>
              <a:off x="1940042" y="592909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なん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DAA565B7-4079-4147-8CB0-B6DD90A45AFF}"/>
                </a:ext>
              </a:extLst>
            </p:cNvPr>
            <p:cNvSpPr txBox="1"/>
            <p:nvPr/>
          </p:nvSpPr>
          <p:spPr>
            <a:xfrm>
              <a:off x="3448619" y="550514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   かん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2E2CDFF2-BF40-6B49-A7C6-61EFE6AB4EC9}"/>
                </a:ext>
              </a:extLst>
            </p:cNvPr>
            <p:cNvSpPr txBox="1"/>
            <p:nvPr/>
          </p:nvSpPr>
          <p:spPr>
            <a:xfrm>
              <a:off x="4235046" y="592909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</a:t>
              </a: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9E967AF-989E-DE44-8B4E-F3EAE48B65FF}"/>
              </a:ext>
            </a:extLst>
          </p:cNvPr>
          <p:cNvSpPr txBox="1"/>
          <p:nvPr/>
        </p:nvSpPr>
        <p:spPr>
          <a:xfrm>
            <a:off x="2451887" y="25003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33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590"/>
    </mc:Choice>
    <mc:Fallback xmlns="">
      <p:transition spd="slow" advClick="0" advTm="1859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0E827792-A46E-4454-BAE7-0477E0358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9126" b="2047"/>
          <a:stretch/>
        </p:blipFill>
        <p:spPr>
          <a:xfrm>
            <a:off x="361787" y="2570584"/>
            <a:ext cx="8423438" cy="1716834"/>
          </a:xfrm>
          <a:prstGeom prst="rect">
            <a:avLst/>
          </a:prstGeom>
        </p:spPr>
      </p:pic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F1B6AA6-AB3D-3148-85BC-513264846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ja-JP"/>
              <a:t>20</a:t>
            </a:r>
            <a:endParaRPr lang="ja-JP" altLang="en-US"/>
          </a:p>
        </p:txBody>
      </p:sp>
      <p:sp>
        <p:nvSpPr>
          <p:cNvPr id="24" name="テキスト プレースホルダー 2">
            <a:extLst>
              <a:ext uri="{FF2B5EF4-FFF2-40B4-BE49-F238E27FC236}">
                <a16:creationId xmlns:a16="http://schemas.microsoft.com/office/drawing/2014/main" id="{FD3B03A7-2F53-9A4D-A150-7A1119A6A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386404"/>
            <a:ext cx="8426451" cy="485140"/>
          </a:xfrm>
        </p:spPr>
        <p:txBody>
          <a:bodyPr/>
          <a:lstStyle/>
          <a:p>
            <a:r>
              <a:rPr kumimoji="1" lang="ja-JP" altLang="en-US" sz="2800"/>
              <a:t>いつ避難するのか確認しましょう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D4288D8-B5F8-3A4A-8361-C66413541D94}"/>
              </a:ext>
            </a:extLst>
          </p:cNvPr>
          <p:cNvSpPr txBox="1"/>
          <p:nvPr/>
        </p:nvSpPr>
        <p:spPr>
          <a:xfrm>
            <a:off x="2635440" y="250031"/>
            <a:ext cx="742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CBFE35F-CCC8-5544-B868-A22A59CB40E2}"/>
              </a:ext>
            </a:extLst>
          </p:cNvPr>
          <p:cNvSpPr txBox="1"/>
          <p:nvPr/>
        </p:nvSpPr>
        <p:spPr>
          <a:xfrm>
            <a:off x="4709547" y="25003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かく  にん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8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10"/>
    </mc:Choice>
    <mc:Fallback xmlns="">
      <p:transition spd="slow" advClick="0" advTm="851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角丸四角形 37">
            <a:extLst>
              <a:ext uri="{FF2B5EF4-FFF2-40B4-BE49-F238E27FC236}">
                <a16:creationId xmlns:a16="http://schemas.microsoft.com/office/drawing/2014/main" id="{003F69E0-7BA3-4C06-8452-921063BAB02E}"/>
              </a:ext>
            </a:extLst>
          </p:cNvPr>
          <p:cNvSpPr/>
          <p:nvPr/>
        </p:nvSpPr>
        <p:spPr>
          <a:xfrm>
            <a:off x="4347599" y="4111454"/>
            <a:ext cx="3025142" cy="759850"/>
          </a:xfrm>
          <a:prstGeom prst="roundRect">
            <a:avLst>
              <a:gd name="adj" fmla="val 5662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3D830B2B-6895-C74A-A584-5B0A49000877}"/>
              </a:ext>
            </a:extLst>
          </p:cNvPr>
          <p:cNvSpPr/>
          <p:nvPr/>
        </p:nvSpPr>
        <p:spPr>
          <a:xfrm>
            <a:off x="1964859" y="3510410"/>
            <a:ext cx="2382740" cy="936000"/>
          </a:xfrm>
          <a:prstGeom prst="roundRect">
            <a:avLst>
              <a:gd name="adj" fmla="val 5662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170E3F-1A88-B542-ACEF-40BF4B910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49" y="5691838"/>
            <a:ext cx="7380000" cy="813970"/>
          </a:xfrm>
          <a:prstGeom prst="rect">
            <a:avLst/>
          </a:prstGeom>
        </p:spPr>
      </p:pic>
      <p:sp>
        <p:nvSpPr>
          <p:cNvPr id="10" name="テキスト プレースホルダー 1">
            <a:extLst>
              <a:ext uri="{FF2B5EF4-FFF2-40B4-BE49-F238E27FC236}">
                <a16:creationId xmlns:a16="http://schemas.microsoft.com/office/drawing/2014/main" id="{B08DD3DE-E0BD-584F-AAC9-BEFAEF2C74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予測が困難な災害リスクはありますか？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F50A3FF6-29FA-CF4E-B0F0-7980340AEC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21</a:t>
            </a:r>
            <a:endParaRPr kumimoji="1" lang="ja-JP" altLang="en-US"/>
          </a:p>
        </p:txBody>
      </p:sp>
      <p:sp>
        <p:nvSpPr>
          <p:cNvPr id="12" name="テキスト プレースホルダー 4">
            <a:extLst>
              <a:ext uri="{FF2B5EF4-FFF2-40B4-BE49-F238E27FC236}">
                <a16:creationId xmlns:a16="http://schemas.microsoft.com/office/drawing/2014/main" id="{65DFFCC2-3A6E-D14F-A4B6-DE609C0C5D2E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ja-JP" altLang="en-US"/>
          </a:p>
        </p:txBody>
      </p:sp>
      <p:pic>
        <p:nvPicPr>
          <p:cNvPr id="13" name="図 12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9A3B5A99-FF1C-A44D-87F6-C4CE9DA94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2" t="69167" r="3507" b="14291"/>
          <a:stretch/>
        </p:blipFill>
        <p:spPr>
          <a:xfrm>
            <a:off x="424401" y="2865496"/>
            <a:ext cx="8216705" cy="1904722"/>
          </a:xfrm>
          <a:prstGeom prst="rect">
            <a:avLst/>
          </a:prstGeom>
        </p:spPr>
      </p:pic>
      <p:pic>
        <p:nvPicPr>
          <p:cNvPr id="14" name="図 13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C21ABD64-E72C-9E44-AC22-095D8815A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54111" r="53231" b="20684"/>
          <a:stretch/>
        </p:blipFill>
        <p:spPr>
          <a:xfrm>
            <a:off x="424401" y="1253746"/>
            <a:ext cx="3644239" cy="1582642"/>
          </a:xfrm>
          <a:prstGeom prst="rect">
            <a:avLst/>
          </a:prstGeom>
        </p:spPr>
      </p:pic>
      <p:sp>
        <p:nvSpPr>
          <p:cNvPr id="15" name="楕円 8">
            <a:extLst>
              <a:ext uri="{FF2B5EF4-FFF2-40B4-BE49-F238E27FC236}">
                <a16:creationId xmlns:a16="http://schemas.microsoft.com/office/drawing/2014/main" id="{71C4BDFB-FF4B-8341-8645-385BB23848F6}"/>
              </a:ext>
            </a:extLst>
          </p:cNvPr>
          <p:cNvSpPr/>
          <p:nvPr/>
        </p:nvSpPr>
        <p:spPr>
          <a:xfrm>
            <a:off x="1730293" y="1905138"/>
            <a:ext cx="335181" cy="308248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9">
            <a:extLst>
              <a:ext uri="{FF2B5EF4-FFF2-40B4-BE49-F238E27FC236}">
                <a16:creationId xmlns:a16="http://schemas.microsoft.com/office/drawing/2014/main" id="{D2E58080-C44B-5F43-85CD-21B0F4CAC5A8}"/>
              </a:ext>
            </a:extLst>
          </p:cNvPr>
          <p:cNvSpPr/>
          <p:nvPr/>
        </p:nvSpPr>
        <p:spPr>
          <a:xfrm>
            <a:off x="1443888" y="2219214"/>
            <a:ext cx="2397132" cy="374167"/>
          </a:xfrm>
          <a:prstGeom prst="roundRect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3">
            <a:extLst>
              <a:ext uri="{FF2B5EF4-FFF2-40B4-BE49-F238E27FC236}">
                <a16:creationId xmlns:a16="http://schemas.microsoft.com/office/drawing/2014/main" id="{4BBA4D3E-24C1-5E46-B80E-5D3160532E0B}"/>
              </a:ext>
            </a:extLst>
          </p:cNvPr>
          <p:cNvSpPr/>
          <p:nvPr/>
        </p:nvSpPr>
        <p:spPr>
          <a:xfrm>
            <a:off x="3467351" y="3681601"/>
            <a:ext cx="2598419" cy="998557"/>
          </a:xfrm>
          <a:prstGeom prst="roundRect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5">
            <a:extLst>
              <a:ext uri="{FF2B5EF4-FFF2-40B4-BE49-F238E27FC236}">
                <a16:creationId xmlns:a16="http://schemas.microsoft.com/office/drawing/2014/main" id="{5FE48DA3-C87A-E443-A78A-65342C39F704}"/>
              </a:ext>
            </a:extLst>
          </p:cNvPr>
          <p:cNvSpPr/>
          <p:nvPr/>
        </p:nvSpPr>
        <p:spPr>
          <a:xfrm>
            <a:off x="6065770" y="3672931"/>
            <a:ext cx="2522221" cy="1007227"/>
          </a:xfrm>
          <a:prstGeom prst="roundRect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8CFD35-6F45-4346-9682-316AAC606B2F}"/>
              </a:ext>
            </a:extLst>
          </p:cNvPr>
          <p:cNvSpPr txBox="1"/>
          <p:nvPr/>
        </p:nvSpPr>
        <p:spPr>
          <a:xfrm rot="540000">
            <a:off x="6122802" y="3978455"/>
            <a:ext cx="440820" cy="507827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sz="2800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CA483D4-B4A6-A448-B710-9615B167D061}"/>
              </a:ext>
            </a:extLst>
          </p:cNvPr>
          <p:cNvSpPr txBox="1"/>
          <p:nvPr/>
        </p:nvSpPr>
        <p:spPr>
          <a:xfrm rot="540000">
            <a:off x="1057762" y="2831319"/>
            <a:ext cx="440820" cy="507827"/>
          </a:xfrm>
          <a:prstGeom prst="rect">
            <a:avLst/>
          </a:prstGeom>
          <a:noFill/>
        </p:spPr>
        <p:txBody>
          <a:bodyPr wrap="none" lIns="76197" tIns="38098" rIns="76197" bIns="38098" rtlCol="0">
            <a:spAutoFit/>
          </a:bodyPr>
          <a:lstStyle/>
          <a:p>
            <a:r>
              <a:rPr lang="ja-JP" altLang="en-US" sz="2800" b="1">
                <a:solidFill>
                  <a:srgbClr val="FF3264"/>
                </a:solidFill>
                <a:latin typeface="メイリオ" pitchFamily="50" charset="-128"/>
                <a:ea typeface="メイリオ" pitchFamily="50" charset="-128"/>
              </a:rPr>
              <a:t>✔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6175AB6-0A3C-D14B-843C-4E5E87B6F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AE86588-4DE6-47A3-8A9D-B6A325E5BEF5}"/>
              </a:ext>
            </a:extLst>
          </p:cNvPr>
          <p:cNvGrpSpPr/>
          <p:nvPr/>
        </p:nvGrpSpPr>
        <p:grpSpPr>
          <a:xfrm>
            <a:off x="4190756" y="1197427"/>
            <a:ext cx="2256050" cy="1497729"/>
            <a:chOff x="4144571" y="1197427"/>
            <a:chExt cx="2256050" cy="1497729"/>
          </a:xfrm>
        </p:grpSpPr>
        <p:sp>
          <p:nvSpPr>
            <p:cNvPr id="23" name="角丸四角形吹き出し 22">
              <a:extLst>
                <a:ext uri="{FF2B5EF4-FFF2-40B4-BE49-F238E27FC236}">
                  <a16:creationId xmlns:a16="http://schemas.microsoft.com/office/drawing/2014/main" id="{D77E88A7-E9F6-DE42-AE1F-1CD890498C03}"/>
                </a:ext>
              </a:extLst>
            </p:cNvPr>
            <p:cNvSpPr/>
            <p:nvPr/>
          </p:nvSpPr>
          <p:spPr>
            <a:xfrm>
              <a:off x="4144571" y="1197427"/>
              <a:ext cx="2256050" cy="1497729"/>
            </a:xfrm>
            <a:prstGeom prst="wedgeRoundRectCallout">
              <a:avLst>
                <a:gd name="adj1" fmla="val 21868"/>
                <a:gd name="adj2" fmla="val 64501"/>
                <a:gd name="adj3" fmla="val 16667"/>
              </a:avLst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5AEA1419-EAB3-644C-925A-9492D379E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1666" y="1399402"/>
              <a:ext cx="1701859" cy="1209136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80614E1-93D9-45DE-A334-68B96ED705A3}"/>
              </a:ext>
            </a:extLst>
          </p:cNvPr>
          <p:cNvGrpSpPr/>
          <p:nvPr/>
        </p:nvGrpSpPr>
        <p:grpSpPr>
          <a:xfrm>
            <a:off x="6575360" y="1197427"/>
            <a:ext cx="2256050" cy="1497729"/>
            <a:chOff x="6529175" y="1197427"/>
            <a:chExt cx="2256050" cy="1497729"/>
          </a:xfrm>
        </p:grpSpPr>
        <p:sp>
          <p:nvSpPr>
            <p:cNvPr id="22" name="角丸四角形吹き出し 21">
              <a:extLst>
                <a:ext uri="{FF2B5EF4-FFF2-40B4-BE49-F238E27FC236}">
                  <a16:creationId xmlns:a16="http://schemas.microsoft.com/office/drawing/2014/main" id="{45486F8F-77C2-5244-89F1-142C7D4AB4BF}"/>
                </a:ext>
              </a:extLst>
            </p:cNvPr>
            <p:cNvSpPr/>
            <p:nvPr/>
          </p:nvSpPr>
          <p:spPr>
            <a:xfrm>
              <a:off x="6529175" y="1197427"/>
              <a:ext cx="2256050" cy="1497729"/>
            </a:xfrm>
            <a:prstGeom prst="wedgeRoundRectCallout">
              <a:avLst>
                <a:gd name="adj1" fmla="val 21868"/>
                <a:gd name="adj2" fmla="val 64501"/>
                <a:gd name="adj3" fmla="val 16667"/>
              </a:avLst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4F99D1F-178E-884E-AFF1-44999ACC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5958" y="1254457"/>
              <a:ext cx="1974157" cy="1316105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7541AA1-5468-4DE9-85AC-A33D2C1485D8}"/>
              </a:ext>
            </a:extLst>
          </p:cNvPr>
          <p:cNvGrpSpPr/>
          <p:nvPr/>
        </p:nvGrpSpPr>
        <p:grpSpPr>
          <a:xfrm>
            <a:off x="1867310" y="5774072"/>
            <a:ext cx="6536461" cy="936048"/>
            <a:chOff x="1867310" y="5774072"/>
            <a:chExt cx="6536461" cy="936048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F2B5432-037A-0A4A-92E7-BB29EAF9641E}"/>
                </a:ext>
              </a:extLst>
            </p:cNvPr>
            <p:cNvSpPr txBox="1"/>
            <p:nvPr/>
          </p:nvSpPr>
          <p:spPr>
            <a:xfrm>
              <a:off x="1867310" y="5867582"/>
              <a:ext cx="6536461" cy="84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予測が困難な災害リスクが無いか確認しましょう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E4572F1-C038-714A-9F84-CD7BBB6BD6B1}"/>
                </a:ext>
              </a:extLst>
            </p:cNvPr>
            <p:cNvSpPr txBox="1"/>
            <p:nvPr/>
          </p:nvSpPr>
          <p:spPr>
            <a:xfrm>
              <a:off x="2657821" y="577407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こん なん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362ACF4-A8B0-5643-BF8D-4C8752CC85EB}"/>
                </a:ext>
              </a:extLst>
            </p:cNvPr>
            <p:cNvSpPr txBox="1"/>
            <p:nvPr/>
          </p:nvSpPr>
          <p:spPr>
            <a:xfrm>
              <a:off x="1964859" y="5774072"/>
              <a:ext cx="5629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よ  そく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D8CFEE8-706E-B34A-B244-C451BBDC6949}"/>
                </a:ext>
              </a:extLst>
            </p:cNvPr>
            <p:cNvSpPr txBox="1"/>
            <p:nvPr/>
          </p:nvSpPr>
          <p:spPr>
            <a:xfrm>
              <a:off x="3399138" y="5774072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さい  がい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DA425EB-B22C-874F-B38C-3BC0A78A1FF4}"/>
                </a:ext>
              </a:extLst>
            </p:cNvPr>
            <p:cNvSpPr txBox="1"/>
            <p:nvPr/>
          </p:nvSpPr>
          <p:spPr>
            <a:xfrm>
              <a:off x="4978181" y="577407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D0BA6F8-5E0E-FD4A-829A-09B9F507B5ED}"/>
                </a:ext>
              </a:extLst>
            </p:cNvPr>
            <p:cNvSpPr txBox="1"/>
            <p:nvPr/>
          </p:nvSpPr>
          <p:spPr>
            <a:xfrm>
              <a:off x="5675996" y="5774072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かく  にん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EEA6B5D-F076-4D93-8402-FE8C9290D197}"/>
              </a:ext>
            </a:extLst>
          </p:cNvPr>
          <p:cNvGrpSpPr/>
          <p:nvPr/>
        </p:nvGrpSpPr>
        <p:grpSpPr>
          <a:xfrm>
            <a:off x="1929004" y="4379976"/>
            <a:ext cx="5638700" cy="1210776"/>
            <a:chOff x="1882819" y="4379976"/>
            <a:chExt cx="5638700" cy="1210776"/>
          </a:xfrm>
        </p:grpSpPr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6F9CC5AB-1C85-EE40-8385-66C2E0DBA6F1}"/>
                </a:ext>
              </a:extLst>
            </p:cNvPr>
            <p:cNvSpPr/>
            <p:nvPr/>
          </p:nvSpPr>
          <p:spPr>
            <a:xfrm>
              <a:off x="1882819" y="4910328"/>
              <a:ext cx="5490091" cy="680424"/>
            </a:xfrm>
            <a:prstGeom prst="roundRect">
              <a:avLst/>
            </a:prstGeom>
            <a:ln w="28575">
              <a:solidFill>
                <a:srgbClr val="FF326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106C708-6A07-734E-A62E-2FE1B9418FE3}"/>
                </a:ext>
              </a:extLst>
            </p:cNvPr>
            <p:cNvSpPr txBox="1"/>
            <p:nvPr/>
          </p:nvSpPr>
          <p:spPr>
            <a:xfrm>
              <a:off x="1882819" y="5073687"/>
              <a:ext cx="5638700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4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一つでも条件に当てはまれば「はい」</a:t>
              </a:r>
              <a:endParaRPr lang="en-US" altLang="ja-JP" sz="2400" b="1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496B5E59-A8A6-584A-AA9F-5AA0D20899BD}"/>
                </a:ext>
              </a:extLst>
            </p:cNvPr>
            <p:cNvSpPr txBox="1"/>
            <p:nvPr/>
          </p:nvSpPr>
          <p:spPr>
            <a:xfrm>
              <a:off x="2159179" y="5041680"/>
              <a:ext cx="1740861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ひと                          </a:t>
              </a:r>
              <a:r>
                <a:rPr lang="en-US" altLang="ja-JP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じょう  けん</a:t>
              </a:r>
              <a:endParaRPr kumimoji="1" lang="ja-JP" altLang="en-US" sz="800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AFBA5FA-AF88-3F4C-B564-55577862ABEA}"/>
                </a:ext>
              </a:extLst>
            </p:cNvPr>
            <p:cNvSpPr txBox="1"/>
            <p:nvPr/>
          </p:nvSpPr>
          <p:spPr>
            <a:xfrm>
              <a:off x="4335122" y="5033291"/>
              <a:ext cx="102592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80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5B5D1D56-291B-3F47-A047-A6B8ABECE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6080" y="4379976"/>
              <a:ext cx="0" cy="530352"/>
            </a:xfrm>
            <a:prstGeom prst="line">
              <a:avLst/>
            </a:prstGeom>
            <a:ln w="28575">
              <a:solidFill>
                <a:srgbClr val="FF326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4A3B7C-D548-D649-B07A-3C744AE50EC7}"/>
              </a:ext>
            </a:extLst>
          </p:cNvPr>
          <p:cNvSpPr txBox="1"/>
          <p:nvPr/>
        </p:nvSpPr>
        <p:spPr>
          <a:xfrm>
            <a:off x="2397741" y="75851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こん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55B0719-0C84-B34E-8977-70E27D4F4ED1}"/>
              </a:ext>
            </a:extLst>
          </p:cNvPr>
          <p:cNvSpPr txBox="1"/>
          <p:nvPr/>
        </p:nvSpPr>
        <p:spPr>
          <a:xfrm>
            <a:off x="1397822" y="75851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よ    そく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ADDC378-9304-8F45-B9E5-2B5D4A38B9A1}"/>
              </a:ext>
            </a:extLst>
          </p:cNvPr>
          <p:cNvSpPr txBox="1"/>
          <p:nvPr/>
        </p:nvSpPr>
        <p:spPr>
          <a:xfrm>
            <a:off x="3462040" y="75851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さい   がい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99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40"/>
    </mc:Choice>
    <mc:Fallback xmlns="">
      <p:transition spd="slow" advClick="0" advTm="3714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5E4A4BD2-DEE4-40AE-8924-D6C9138E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58" y="1400106"/>
            <a:ext cx="5601654" cy="3960588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B39688F-559C-4C4A-A375-6428EBE224F6}"/>
              </a:ext>
            </a:extLst>
          </p:cNvPr>
          <p:cNvSpPr/>
          <p:nvPr/>
        </p:nvSpPr>
        <p:spPr>
          <a:xfrm>
            <a:off x="1867310" y="3494955"/>
            <a:ext cx="2556902" cy="1833155"/>
          </a:xfrm>
          <a:prstGeom prst="roundRect">
            <a:avLst>
              <a:gd name="adj" fmla="val 5662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86E4FDD5-55CD-400D-B77D-71F0296EB0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112" t="54044" r="54264" b="1639"/>
          <a:stretch/>
        </p:blipFill>
        <p:spPr>
          <a:xfrm>
            <a:off x="1642653" y="1042254"/>
            <a:ext cx="5784041" cy="4461215"/>
          </a:xfrm>
          <a:prstGeom prst="rect">
            <a:avLst/>
          </a:prstGeom>
        </p:spPr>
      </p:pic>
      <p:sp>
        <p:nvSpPr>
          <p:cNvPr id="9" name="テキスト プレースホルダー 1">
            <a:extLst>
              <a:ext uri="{FF2B5EF4-FFF2-40B4-BE49-F238E27FC236}">
                <a16:creationId xmlns:a16="http://schemas.microsoft.com/office/drawing/2014/main" id="{B38142AD-4488-6048-8C24-582C047245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避難するタイミング</a:t>
            </a: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B61B6947-554B-E64F-AAF0-B3B6A58327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22</a:t>
            </a:r>
            <a:endParaRPr kumimoji="1" lang="ja-JP" altLang="en-US"/>
          </a:p>
        </p:txBody>
      </p:sp>
      <p:sp>
        <p:nvSpPr>
          <p:cNvPr id="11" name="楕円 8">
            <a:extLst>
              <a:ext uri="{FF2B5EF4-FFF2-40B4-BE49-F238E27FC236}">
                <a16:creationId xmlns:a16="http://schemas.microsoft.com/office/drawing/2014/main" id="{7EE73E8A-5DD9-CB48-8961-A0DDB94B24AF}"/>
              </a:ext>
            </a:extLst>
          </p:cNvPr>
          <p:cNvSpPr/>
          <p:nvPr/>
        </p:nvSpPr>
        <p:spPr>
          <a:xfrm>
            <a:off x="3015451" y="2107996"/>
            <a:ext cx="410560" cy="409734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9">
            <a:extLst>
              <a:ext uri="{FF2B5EF4-FFF2-40B4-BE49-F238E27FC236}">
                <a16:creationId xmlns:a16="http://schemas.microsoft.com/office/drawing/2014/main" id="{04649A6C-E69B-EF4E-B73B-6592B5B1676C}"/>
              </a:ext>
            </a:extLst>
          </p:cNvPr>
          <p:cNvSpPr/>
          <p:nvPr/>
        </p:nvSpPr>
        <p:spPr>
          <a:xfrm>
            <a:off x="1903170" y="3534993"/>
            <a:ext cx="2704689" cy="1307926"/>
          </a:xfrm>
          <a:prstGeom prst="roundRect">
            <a:avLst>
              <a:gd name="adj" fmla="val 7914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">
            <a:extLst>
              <a:ext uri="{FF2B5EF4-FFF2-40B4-BE49-F238E27FC236}">
                <a16:creationId xmlns:a16="http://schemas.microsoft.com/office/drawing/2014/main" id="{BE6E8360-F6EF-3C47-84DE-D36874D6FB8B}"/>
              </a:ext>
            </a:extLst>
          </p:cNvPr>
          <p:cNvSpPr/>
          <p:nvPr/>
        </p:nvSpPr>
        <p:spPr>
          <a:xfrm>
            <a:off x="3922100" y="3119507"/>
            <a:ext cx="409734" cy="409734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4">
            <a:extLst>
              <a:ext uri="{FF2B5EF4-FFF2-40B4-BE49-F238E27FC236}">
                <a16:creationId xmlns:a16="http://schemas.microsoft.com/office/drawing/2014/main" id="{880873F6-8E62-E747-B1CF-DEFFAFDAD1F0}"/>
              </a:ext>
            </a:extLst>
          </p:cNvPr>
          <p:cNvSpPr/>
          <p:nvPr/>
        </p:nvSpPr>
        <p:spPr>
          <a:xfrm>
            <a:off x="6538094" y="3119507"/>
            <a:ext cx="409734" cy="409734"/>
          </a:xfrm>
          <a:prstGeom prst="ellipse">
            <a:avLst/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5">
            <a:extLst>
              <a:ext uri="{FF2B5EF4-FFF2-40B4-BE49-F238E27FC236}">
                <a16:creationId xmlns:a16="http://schemas.microsoft.com/office/drawing/2014/main" id="{6ECE0590-305E-2546-8621-28D7A55E9CD2}"/>
              </a:ext>
            </a:extLst>
          </p:cNvPr>
          <p:cNvSpPr/>
          <p:nvPr/>
        </p:nvSpPr>
        <p:spPr>
          <a:xfrm>
            <a:off x="4607861" y="3534993"/>
            <a:ext cx="2704690" cy="1307926"/>
          </a:xfrm>
          <a:prstGeom prst="roundRect">
            <a:avLst>
              <a:gd name="adj" fmla="val 11097"/>
            </a:avLst>
          </a:prstGeom>
          <a:noFill/>
          <a:ln w="5080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094D1D7-532B-C44D-9482-048D513AD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9" y="5691838"/>
            <a:ext cx="7380000" cy="81397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8DF61DE-B851-B24B-B8EB-744BF1633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D95F568-6085-4C45-A50D-E14C956F7CCC}"/>
              </a:ext>
            </a:extLst>
          </p:cNvPr>
          <p:cNvGrpSpPr/>
          <p:nvPr/>
        </p:nvGrpSpPr>
        <p:grpSpPr>
          <a:xfrm>
            <a:off x="1867310" y="5774072"/>
            <a:ext cx="6536461" cy="936048"/>
            <a:chOff x="1867310" y="5774072"/>
            <a:chExt cx="6536461" cy="936048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7575420-1D44-2243-90D3-992C3B505FC4}"/>
                </a:ext>
              </a:extLst>
            </p:cNvPr>
            <p:cNvSpPr txBox="1"/>
            <p:nvPr/>
          </p:nvSpPr>
          <p:spPr>
            <a:xfrm>
              <a:off x="1867310" y="5867582"/>
              <a:ext cx="6536461" cy="84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あなたが避難するタイミングが分かりました！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6508171-52FB-7444-B9EC-5E719AFCEBED}"/>
                </a:ext>
              </a:extLst>
            </p:cNvPr>
            <p:cNvSpPr txBox="1"/>
            <p:nvPr/>
          </p:nvSpPr>
          <p:spPr>
            <a:xfrm>
              <a:off x="2971666" y="5774072"/>
              <a:ext cx="5629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なん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CB1025E-641B-0F43-BA52-379BDE3582CA}"/>
                </a:ext>
              </a:extLst>
            </p:cNvPr>
            <p:cNvSpPr txBox="1"/>
            <p:nvPr/>
          </p:nvSpPr>
          <p:spPr>
            <a:xfrm>
              <a:off x="5496290" y="5774072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わ</a:t>
              </a:r>
              <a:endParaRPr kumimoji="1" lang="en-US" altLang="ja-JP" sz="8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4AD175-C52C-F445-ADFA-8E7BFD8BCF15}"/>
              </a:ext>
            </a:extLst>
          </p:cNvPr>
          <p:cNvSpPr txBox="1"/>
          <p:nvPr/>
        </p:nvSpPr>
        <p:spPr>
          <a:xfrm>
            <a:off x="3020135" y="7585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ひ   なん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1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610"/>
    </mc:Choice>
    <mc:Fallback xmlns="">
      <p:transition spd="slow" advClick="0" advTm="2661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0121-B787-55B1-7748-CB2051BF6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1">
            <a:extLst>
              <a:ext uri="{FF2B5EF4-FFF2-40B4-BE49-F238E27FC236}">
                <a16:creationId xmlns:a16="http://schemas.microsoft.com/office/drawing/2014/main" id="{CF640FB0-AD67-9DDB-09FF-29A8BC22B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参考とする防災気象情報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E2185596-4B7E-8D7F-A1EF-194D22AAB9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23</a:t>
            </a:r>
            <a:endParaRPr kumimoji="1" lang="ja-JP" altLang="en-US"/>
          </a:p>
        </p:txBody>
      </p:sp>
      <p:sp>
        <p:nvSpPr>
          <p:cNvPr id="12" name="テキスト プレースホルダー 4">
            <a:extLst>
              <a:ext uri="{FF2B5EF4-FFF2-40B4-BE49-F238E27FC236}">
                <a16:creationId xmlns:a16="http://schemas.microsoft.com/office/drawing/2014/main" id="{76BBDE6C-AED5-CA61-4482-5DC0B4EB2CD2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/>
              <a:t>出典：内閣府「避難行動判定フロー・避難情報のポイント」より</a:t>
            </a:r>
          </a:p>
        </p:txBody>
      </p:sp>
      <p:pic>
        <p:nvPicPr>
          <p:cNvPr id="13" name="図 12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34C1149E-719F-A7AA-D770-EABC8635C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3" t="85084" r="3507" b="4577"/>
          <a:stretch/>
        </p:blipFill>
        <p:spPr>
          <a:xfrm>
            <a:off x="207487" y="4050540"/>
            <a:ext cx="8496578" cy="1232350"/>
          </a:xfrm>
          <a:prstGeom prst="rect">
            <a:avLst/>
          </a:prstGeom>
        </p:spPr>
      </p:pic>
      <p:sp>
        <p:nvSpPr>
          <p:cNvPr id="14" name="四角形: 角を丸くする 9">
            <a:extLst>
              <a:ext uri="{FF2B5EF4-FFF2-40B4-BE49-F238E27FC236}">
                <a16:creationId xmlns:a16="http://schemas.microsoft.com/office/drawing/2014/main" id="{F109B3AD-3254-2D58-DB50-F2432F81727A}"/>
              </a:ext>
            </a:extLst>
          </p:cNvPr>
          <p:cNvSpPr/>
          <p:nvPr/>
        </p:nvSpPr>
        <p:spPr>
          <a:xfrm>
            <a:off x="285226" y="4036746"/>
            <a:ext cx="8418839" cy="1203050"/>
          </a:xfrm>
          <a:prstGeom prst="roundRect">
            <a:avLst/>
          </a:prstGeom>
          <a:noFill/>
          <a:ln w="571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E94042-AFC4-CE0C-02E6-486E41830253}"/>
              </a:ext>
            </a:extLst>
          </p:cNvPr>
          <p:cNvSpPr txBox="1"/>
          <p:nvPr/>
        </p:nvSpPr>
        <p:spPr>
          <a:xfrm>
            <a:off x="3318900" y="4406149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・レベル４氾濫危険警報</a:t>
            </a:r>
            <a:endParaRPr lang="en-US" altLang="ja-JP" b="1" dirty="0">
              <a:solidFill>
                <a:srgbClr val="FF326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・洪水キキクル</a:t>
            </a:r>
            <a:endParaRPr lang="en-US" altLang="ja-JP" b="1" dirty="0">
              <a:solidFill>
                <a:srgbClr val="FF326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07D4A5A-6F51-A438-054F-0F95472429DC}"/>
              </a:ext>
            </a:extLst>
          </p:cNvPr>
          <p:cNvSpPr txBox="1"/>
          <p:nvPr/>
        </p:nvSpPr>
        <p:spPr>
          <a:xfrm>
            <a:off x="5934565" y="4399630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・レベル３土砂災害警報</a:t>
            </a:r>
            <a:endParaRPr lang="en-US" altLang="ja-JP" b="1" dirty="0">
              <a:solidFill>
                <a:srgbClr val="FF326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・土砂キキクル</a:t>
            </a:r>
            <a:endParaRPr lang="en-US" altLang="ja-JP" b="1" dirty="0">
              <a:solidFill>
                <a:srgbClr val="FF326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47D39C1-8617-51FC-D062-47CCCD2AA8D3}"/>
              </a:ext>
            </a:extLst>
          </p:cNvPr>
          <p:cNvGrpSpPr/>
          <p:nvPr/>
        </p:nvGrpSpPr>
        <p:grpSpPr>
          <a:xfrm>
            <a:off x="5970347" y="912274"/>
            <a:ext cx="3009901" cy="2393633"/>
            <a:chOff x="5970347" y="912274"/>
            <a:chExt cx="3009901" cy="2393633"/>
          </a:xfrm>
        </p:grpSpPr>
        <p:sp>
          <p:nvSpPr>
            <p:cNvPr id="9" name="円形吹き出し 8">
              <a:extLst>
                <a:ext uri="{FF2B5EF4-FFF2-40B4-BE49-F238E27FC236}">
                  <a16:creationId xmlns:a16="http://schemas.microsoft.com/office/drawing/2014/main" id="{445CA86C-A22D-3596-4429-5259E5D3ABFC}"/>
                </a:ext>
              </a:extLst>
            </p:cNvPr>
            <p:cNvSpPr/>
            <p:nvPr/>
          </p:nvSpPr>
          <p:spPr>
            <a:xfrm>
              <a:off x="6263683" y="912274"/>
              <a:ext cx="2393633" cy="2393633"/>
            </a:xfrm>
            <a:prstGeom prst="wedgeEllipseCallout">
              <a:avLst>
                <a:gd name="adj1" fmla="val -90499"/>
                <a:gd name="adj2" fmla="val -2275"/>
              </a:avLst>
            </a:prstGeom>
            <a:ln w="28575">
              <a:solidFill>
                <a:srgbClr val="FF326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2F2B7F9-A3D0-E969-A57F-9049671DDDC3}"/>
                </a:ext>
              </a:extLst>
            </p:cNvPr>
            <p:cNvSpPr txBox="1"/>
            <p:nvPr/>
          </p:nvSpPr>
          <p:spPr>
            <a:xfrm>
              <a:off x="5970347" y="1440060"/>
              <a:ext cx="3009901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4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防災気象情報</a:t>
              </a:r>
              <a:endParaRPr lang="en-US" altLang="ja-JP" sz="2400" b="1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4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を参考に</a:t>
              </a:r>
              <a:endParaRPr lang="en-US" altLang="ja-JP" sz="2400" b="1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20000"/>
                </a:lnSpc>
              </a:pPr>
              <a:r>
                <a:rPr lang="ja-JP" altLang="en-US" sz="24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早めの避難！</a:t>
              </a:r>
              <a:endParaRPr lang="en-US" altLang="ja-JP" sz="2400" b="1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5BD73DFE-8494-791E-7281-EA09E852A431}"/>
                </a:ext>
              </a:extLst>
            </p:cNvPr>
            <p:cNvSpPr txBox="1"/>
            <p:nvPr/>
          </p:nvSpPr>
          <p:spPr>
            <a:xfrm>
              <a:off x="6597704" y="1409117"/>
              <a:ext cx="1756891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ぼう </a:t>
              </a:r>
              <a:r>
                <a:rPr lang="en-US" altLang="ja-JP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さい</a:t>
              </a:r>
              <a:r>
                <a:rPr lang="en-US" altLang="ja-JP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</a:t>
              </a: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 き </a:t>
              </a:r>
              <a:r>
                <a:rPr lang="en-US" altLang="ja-JP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</a:t>
              </a: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しょうじょうほう</a:t>
              </a:r>
              <a:endParaRPr kumimoji="1" lang="ja-JP" altLang="en-US" sz="800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12FC9A27-B94B-1AFF-6AE0-4A65585A872A}"/>
                </a:ext>
              </a:extLst>
            </p:cNvPr>
            <p:cNvSpPr txBox="1"/>
            <p:nvPr/>
          </p:nvSpPr>
          <p:spPr>
            <a:xfrm>
              <a:off x="7210432" y="1837562"/>
              <a:ext cx="516167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さん </a:t>
              </a:r>
              <a:r>
                <a:rPr lang="en-US" altLang="ja-JP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</a:t>
              </a:r>
              <a:r>
                <a:rPr lang="ja-JP" altLang="en-US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こう</a:t>
              </a:r>
              <a:endParaRPr kumimoji="1" lang="ja-JP" altLang="en-US" sz="80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DB11F14-BF4F-5E87-193F-52F6DE9F7D9A}"/>
                </a:ext>
              </a:extLst>
            </p:cNvPr>
            <p:cNvSpPr txBox="1"/>
            <p:nvPr/>
          </p:nvSpPr>
          <p:spPr>
            <a:xfrm>
              <a:off x="6594265" y="2281444"/>
              <a:ext cx="1429879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はや                    </a:t>
              </a:r>
              <a:r>
                <a:rPr lang="en-US" altLang="ja-JP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</a:t>
              </a:r>
              <a:r>
                <a:rPr lang="ja-JP" altLang="en-US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 </a:t>
              </a:r>
              <a:r>
                <a:rPr lang="en-US" altLang="ja-JP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ja-JP" altLang="en-US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なん</a:t>
              </a:r>
              <a:endParaRPr kumimoji="1" lang="ja-JP" altLang="en-US" sz="80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10E40A24-728A-44A0-8C95-A2DA862C7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9" y="5691838"/>
            <a:ext cx="7380000" cy="81397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9D25611-D8D2-EEB4-B5E0-7361542E9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7" y="5265853"/>
            <a:ext cx="610195" cy="122039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68585AF-ED4C-F884-5203-7E200C9AF489}"/>
              </a:ext>
            </a:extLst>
          </p:cNvPr>
          <p:cNvGrpSpPr/>
          <p:nvPr/>
        </p:nvGrpSpPr>
        <p:grpSpPr>
          <a:xfrm>
            <a:off x="1867310" y="5774072"/>
            <a:ext cx="6536461" cy="936048"/>
            <a:chOff x="1867310" y="5774072"/>
            <a:chExt cx="6536461" cy="936048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B54AA2D-8786-C511-4CB1-EAF69CAC21D0}"/>
                </a:ext>
              </a:extLst>
            </p:cNvPr>
            <p:cNvSpPr txBox="1"/>
            <p:nvPr/>
          </p:nvSpPr>
          <p:spPr>
            <a:xfrm>
              <a:off x="1867310" y="5867582"/>
              <a:ext cx="6536461" cy="84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参考とする防災気象情報を記入しましょう！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28F2326-6F9F-6788-0D09-BDB617A987C8}"/>
                </a:ext>
              </a:extLst>
            </p:cNvPr>
            <p:cNvSpPr txBox="1"/>
            <p:nvPr/>
          </p:nvSpPr>
          <p:spPr>
            <a:xfrm>
              <a:off x="1897471" y="577407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さん こう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682D421-F7D0-5F7E-9BCC-BAD362DD4593}"/>
                </a:ext>
              </a:extLst>
            </p:cNvPr>
            <p:cNvSpPr txBox="1"/>
            <p:nvPr/>
          </p:nvSpPr>
          <p:spPr>
            <a:xfrm>
              <a:off x="3173057" y="5774072"/>
              <a:ext cx="169469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ぼう さい   き しょうじょうほう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FBB4CC6-BFA3-8FD7-031B-2B5A7D933D2E}"/>
                </a:ext>
              </a:extLst>
            </p:cNvPr>
            <p:cNvSpPr txBox="1"/>
            <p:nvPr/>
          </p:nvSpPr>
          <p:spPr>
            <a:xfrm>
              <a:off x="4996178" y="5774072"/>
              <a:ext cx="6655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き  にゅう</a:t>
              </a: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07BAE1F-E3DA-3441-4F0F-AE7C86C1F19E}"/>
              </a:ext>
            </a:extLst>
          </p:cNvPr>
          <p:cNvSpPr txBox="1"/>
          <p:nvPr/>
        </p:nvSpPr>
        <p:spPr>
          <a:xfrm>
            <a:off x="4332949" y="75851"/>
            <a:ext cx="2241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ぼう   さい   き   しょうじょうほう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F264F22-7EBE-7CC9-2752-25D2C6688425}"/>
              </a:ext>
            </a:extLst>
          </p:cNvPr>
          <p:cNvSpPr txBox="1"/>
          <p:nvPr/>
        </p:nvSpPr>
        <p:spPr>
          <a:xfrm>
            <a:off x="2595413" y="75851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さん  こう 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星: 5 pt 3">
            <a:extLst>
              <a:ext uri="{FF2B5EF4-FFF2-40B4-BE49-F238E27FC236}">
                <a16:creationId xmlns:a16="http://schemas.microsoft.com/office/drawing/2014/main" id="{83F5553D-24F0-3C9C-364E-74E29F98C06A}"/>
              </a:ext>
            </a:extLst>
          </p:cNvPr>
          <p:cNvSpPr/>
          <p:nvPr/>
        </p:nvSpPr>
        <p:spPr>
          <a:xfrm>
            <a:off x="-812241" y="20735"/>
            <a:ext cx="727810" cy="658091"/>
          </a:xfrm>
          <a:prstGeom prst="star5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CCC10E-C1B8-418A-95A0-8C20FEE2F978}"/>
              </a:ext>
            </a:extLst>
          </p:cNvPr>
          <p:cNvSpPr txBox="1"/>
          <p:nvPr/>
        </p:nvSpPr>
        <p:spPr>
          <a:xfrm>
            <a:off x="-1313180" y="819104"/>
            <a:ext cx="13131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100" dirty="0">
                <a:solidFill>
                  <a:schemeClr val="bg1"/>
                </a:solidFill>
              </a:rPr>
              <a:t>防災気象情報の表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pPr algn="r"/>
            <a:r>
              <a:rPr kumimoji="1" lang="ja-JP" altLang="en-US" sz="1100" dirty="0">
                <a:solidFill>
                  <a:schemeClr val="bg1"/>
                </a:solidFill>
              </a:rPr>
              <a:t>記入例</a:t>
            </a:r>
            <a:endParaRPr kumimoji="1" lang="en-US" altLang="ja-JP" sz="1100" dirty="0">
              <a:solidFill>
                <a:schemeClr val="bg1"/>
              </a:solidFill>
            </a:endParaRPr>
          </a:p>
          <a:p>
            <a:pPr algn="r"/>
            <a:r>
              <a:rPr kumimoji="1" lang="ja-JP" altLang="en-US" sz="1100">
                <a:solidFill>
                  <a:schemeClr val="bg1"/>
                </a:solidFill>
              </a:rPr>
              <a:t>シナリオ修正なし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44D613-0F40-D942-0D4A-BB00F312A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68" y="1015750"/>
            <a:ext cx="4381840" cy="2876185"/>
          </a:xfrm>
          <a:prstGeom prst="rect">
            <a:avLst/>
          </a:prstGeom>
        </p:spPr>
      </p:pic>
      <p:sp>
        <p:nvSpPr>
          <p:cNvPr id="29" name="四角形: 角を丸くする 9">
            <a:extLst>
              <a:ext uri="{FF2B5EF4-FFF2-40B4-BE49-F238E27FC236}">
                <a16:creationId xmlns:a16="http://schemas.microsoft.com/office/drawing/2014/main" id="{34B5AC4F-621D-3FF2-C952-F835AA700AE8}"/>
              </a:ext>
            </a:extLst>
          </p:cNvPr>
          <p:cNvSpPr/>
          <p:nvPr/>
        </p:nvSpPr>
        <p:spPr>
          <a:xfrm>
            <a:off x="529078" y="954187"/>
            <a:ext cx="2066336" cy="3004755"/>
          </a:xfrm>
          <a:prstGeom prst="roundRect">
            <a:avLst>
              <a:gd name="adj" fmla="val 6569"/>
            </a:avLst>
          </a:prstGeom>
          <a:noFill/>
          <a:ln w="571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7F9B9FA-432E-AE98-21C3-B1324E58A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784" y="3097936"/>
            <a:ext cx="1133939" cy="881953"/>
          </a:xfrm>
          <a:prstGeom prst="rect">
            <a:avLst/>
          </a:prstGeom>
        </p:spPr>
      </p:pic>
      <p:sp>
        <p:nvSpPr>
          <p:cNvPr id="30" name="四角形: 角を丸くする 9">
            <a:extLst>
              <a:ext uri="{FF2B5EF4-FFF2-40B4-BE49-F238E27FC236}">
                <a16:creationId xmlns:a16="http://schemas.microsoft.com/office/drawing/2014/main" id="{DC24D6E8-8DDA-D0DA-2F13-7473A469A2ED}"/>
              </a:ext>
            </a:extLst>
          </p:cNvPr>
          <p:cNvSpPr/>
          <p:nvPr/>
        </p:nvSpPr>
        <p:spPr>
          <a:xfrm>
            <a:off x="2595413" y="954188"/>
            <a:ext cx="2444217" cy="3004754"/>
          </a:xfrm>
          <a:prstGeom prst="roundRect">
            <a:avLst>
              <a:gd name="adj" fmla="val 6569"/>
            </a:avLst>
          </a:prstGeom>
          <a:noFill/>
          <a:ln w="571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27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70"/>
    </mc:Choice>
    <mc:Fallback xmlns="">
      <p:transition spd="slow" advClick="0" advTm="3717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F2C2C3E9-D7E1-474C-BEDA-81BA66D7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54254"/>
          <a:stretch/>
        </p:blipFill>
        <p:spPr>
          <a:xfrm>
            <a:off x="317326" y="1185583"/>
            <a:ext cx="3054027" cy="4720177"/>
          </a:xfrm>
          <a:prstGeom prst="rect">
            <a:avLst/>
          </a:prstGeom>
        </p:spPr>
      </p:pic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076B55E-2924-394A-920C-9099FF89C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sz="2800"/>
              <a:t>ワークシート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C27A94B-D7BA-B247-A1E0-2B76031F25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368DA76-F406-064F-990F-0A25172149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058AA62-DDA2-D841-84D7-7A7E06250C58}"/>
              </a:ext>
            </a:extLst>
          </p:cNvPr>
          <p:cNvGrpSpPr/>
          <p:nvPr/>
        </p:nvGrpSpPr>
        <p:grpSpPr>
          <a:xfrm>
            <a:off x="2791072" y="1620151"/>
            <a:ext cx="4870470" cy="5089578"/>
            <a:chOff x="2676865" y="1560460"/>
            <a:chExt cx="4870470" cy="5089578"/>
          </a:xfrm>
        </p:grpSpPr>
        <p:sp>
          <p:nvSpPr>
            <p:cNvPr id="10" name="矢印: 下 29">
              <a:extLst>
                <a:ext uri="{FF2B5EF4-FFF2-40B4-BE49-F238E27FC236}">
                  <a16:creationId xmlns:a16="http://schemas.microsoft.com/office/drawing/2014/main" id="{4075C18A-A764-6F49-ABF9-F638B69BA433}"/>
                </a:ext>
              </a:extLst>
            </p:cNvPr>
            <p:cNvSpPr/>
            <p:nvPr/>
          </p:nvSpPr>
          <p:spPr>
            <a:xfrm>
              <a:off x="4686300" y="1560460"/>
              <a:ext cx="859364" cy="4471737"/>
            </a:xfrm>
            <a:prstGeom prst="downArrow">
              <a:avLst>
                <a:gd name="adj1" fmla="val 50000"/>
                <a:gd name="adj2" fmla="val 36699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四角形: 角を丸くする 28">
              <a:extLst>
                <a:ext uri="{FF2B5EF4-FFF2-40B4-BE49-F238E27FC236}">
                  <a16:creationId xmlns:a16="http://schemas.microsoft.com/office/drawing/2014/main" id="{AC3B3E80-8123-B84F-B4EC-896F98CEDCB3}"/>
                </a:ext>
              </a:extLst>
            </p:cNvPr>
            <p:cNvSpPr/>
            <p:nvPr/>
          </p:nvSpPr>
          <p:spPr>
            <a:xfrm>
              <a:off x="2676865" y="6032197"/>
              <a:ext cx="4870470" cy="617841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kumimoji="1" lang="ja-JP" altLang="en-US" sz="2800" b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F181EEA-757F-024E-98AF-1DFF4779D757}"/>
              </a:ext>
            </a:extLst>
          </p:cNvPr>
          <p:cNvGrpSpPr/>
          <p:nvPr/>
        </p:nvGrpSpPr>
        <p:grpSpPr>
          <a:xfrm>
            <a:off x="263228" y="1126570"/>
            <a:ext cx="8880772" cy="1074272"/>
            <a:chOff x="149021" y="1066879"/>
            <a:chExt cx="8880772" cy="1074272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7B8EEFC8-B967-DB4F-9323-E36B831FA462}"/>
                </a:ext>
              </a:extLst>
            </p:cNvPr>
            <p:cNvSpPr/>
            <p:nvPr/>
          </p:nvSpPr>
          <p:spPr>
            <a:xfrm>
              <a:off x="3731065" y="1301440"/>
              <a:ext cx="2898374" cy="598569"/>
            </a:xfrm>
            <a:prstGeom prst="roundRect">
              <a:avLst>
                <a:gd name="adj" fmla="val 0"/>
              </a:avLst>
            </a:prstGeom>
            <a:solidFill>
              <a:srgbClr val="D2D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災害リスク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127FDAA-59C2-5F41-84B3-81BF3E52D860}"/>
                </a:ext>
              </a:extLst>
            </p:cNvPr>
            <p:cNvSpPr/>
            <p:nvPr/>
          </p:nvSpPr>
          <p:spPr>
            <a:xfrm>
              <a:off x="149021" y="1066879"/>
              <a:ext cx="8657425" cy="1074272"/>
            </a:xfrm>
            <a:prstGeom prst="rect">
              <a:avLst/>
            </a:prstGeom>
            <a:noFill/>
            <a:ln w="38100">
              <a:solidFill>
                <a:srgbClr val="D2DD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C5FFEB2-5A16-A341-8378-6F8BBA98DBDA}"/>
                </a:ext>
              </a:extLst>
            </p:cNvPr>
            <p:cNvSpPr txBox="1"/>
            <p:nvPr/>
          </p:nvSpPr>
          <p:spPr>
            <a:xfrm>
              <a:off x="6384199" y="1379314"/>
              <a:ext cx="264559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どんなリスクから</a:t>
              </a:r>
              <a:endParaRPr lang="en-US" altLang="ja-JP" sz="2000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4066A6A-ED77-CC49-8E90-016D2BD10D18}"/>
              </a:ext>
            </a:extLst>
          </p:cNvPr>
          <p:cNvGrpSpPr/>
          <p:nvPr/>
        </p:nvGrpSpPr>
        <p:grpSpPr>
          <a:xfrm>
            <a:off x="263228" y="2238094"/>
            <a:ext cx="8890431" cy="1461178"/>
            <a:chOff x="149021" y="2480229"/>
            <a:chExt cx="8890431" cy="1564434"/>
          </a:xfrm>
        </p:grpSpPr>
        <p:sp>
          <p:nvSpPr>
            <p:cNvPr id="17" name="四角形: 角を丸くする 13">
              <a:extLst>
                <a:ext uri="{FF2B5EF4-FFF2-40B4-BE49-F238E27FC236}">
                  <a16:creationId xmlns:a16="http://schemas.microsoft.com/office/drawing/2014/main" id="{3F6FB5D0-BF5A-7645-9634-011782CCE0C1}"/>
                </a:ext>
              </a:extLst>
            </p:cNvPr>
            <p:cNvSpPr/>
            <p:nvPr/>
          </p:nvSpPr>
          <p:spPr>
            <a:xfrm>
              <a:off x="3750963" y="2918433"/>
              <a:ext cx="2898374" cy="639830"/>
            </a:xfrm>
            <a:prstGeom prst="roundRect">
              <a:avLst>
                <a:gd name="adj" fmla="val 0"/>
              </a:avLst>
            </a:prstGeom>
            <a:solidFill>
              <a:srgbClr val="9DB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避難先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DB6866A0-D8A5-4E49-9D4B-773B8A7F4B45}"/>
                </a:ext>
              </a:extLst>
            </p:cNvPr>
            <p:cNvSpPr/>
            <p:nvPr/>
          </p:nvSpPr>
          <p:spPr>
            <a:xfrm>
              <a:off x="149021" y="2480229"/>
              <a:ext cx="8653026" cy="1564434"/>
            </a:xfrm>
            <a:prstGeom prst="rect">
              <a:avLst/>
            </a:prstGeom>
            <a:noFill/>
            <a:ln w="38100">
              <a:solidFill>
                <a:srgbClr val="9DBF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BEAF7F2-E631-494A-8BA6-54837C785C23}"/>
                </a:ext>
              </a:extLst>
            </p:cNvPr>
            <p:cNvSpPr txBox="1"/>
            <p:nvPr/>
          </p:nvSpPr>
          <p:spPr>
            <a:xfrm>
              <a:off x="6393858" y="3045617"/>
              <a:ext cx="2645594" cy="477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どこへ</a:t>
              </a:r>
              <a:endParaRPr lang="en-US" altLang="ja-JP" sz="2000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E931059-0176-D24C-8C3E-55973AC3DEA1}"/>
              </a:ext>
            </a:extLst>
          </p:cNvPr>
          <p:cNvGrpSpPr/>
          <p:nvPr/>
        </p:nvGrpSpPr>
        <p:grpSpPr>
          <a:xfrm>
            <a:off x="263229" y="3734346"/>
            <a:ext cx="8899003" cy="694986"/>
            <a:chOff x="149022" y="3791602"/>
            <a:chExt cx="8899003" cy="615108"/>
          </a:xfrm>
        </p:grpSpPr>
        <p:sp>
          <p:nvSpPr>
            <p:cNvPr id="21" name="四角形: 角を丸くする 14">
              <a:extLst>
                <a:ext uri="{FF2B5EF4-FFF2-40B4-BE49-F238E27FC236}">
                  <a16:creationId xmlns:a16="http://schemas.microsoft.com/office/drawing/2014/main" id="{3D0D1F61-8F65-5A48-9620-C39947722A87}"/>
                </a:ext>
              </a:extLst>
            </p:cNvPr>
            <p:cNvSpPr/>
            <p:nvPr/>
          </p:nvSpPr>
          <p:spPr>
            <a:xfrm>
              <a:off x="3730605" y="3835588"/>
              <a:ext cx="2898374" cy="528918"/>
            </a:xfrm>
            <a:prstGeom prst="roundRect">
              <a:avLst>
                <a:gd name="adj" fmla="val 0"/>
              </a:avLst>
            </a:prstGeom>
            <a:solidFill>
              <a:srgbClr val="629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2000" b="1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避難行動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575A0911-3B3A-454D-8560-DE7711F7BD30}"/>
                </a:ext>
              </a:extLst>
            </p:cNvPr>
            <p:cNvSpPr/>
            <p:nvPr/>
          </p:nvSpPr>
          <p:spPr>
            <a:xfrm>
              <a:off x="149022" y="3791602"/>
              <a:ext cx="8653026" cy="615108"/>
            </a:xfrm>
            <a:prstGeom prst="rect">
              <a:avLst/>
            </a:prstGeom>
            <a:noFill/>
            <a:ln w="38100">
              <a:solidFill>
                <a:srgbClr val="62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089B26E2-A42E-6341-ABBE-0233EDA9B326}"/>
                </a:ext>
              </a:extLst>
            </p:cNvPr>
            <p:cNvSpPr txBox="1"/>
            <p:nvPr/>
          </p:nvSpPr>
          <p:spPr>
            <a:xfrm>
              <a:off x="6402431" y="3866055"/>
              <a:ext cx="2645594" cy="394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どのように</a:t>
              </a:r>
              <a:endParaRPr lang="en-US" altLang="ja-JP" sz="2000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1AC91E4-34F0-924C-8D5A-3AFC3D2223C5}"/>
              </a:ext>
            </a:extLst>
          </p:cNvPr>
          <p:cNvGrpSpPr/>
          <p:nvPr/>
        </p:nvGrpSpPr>
        <p:grpSpPr>
          <a:xfrm>
            <a:off x="263228" y="4464048"/>
            <a:ext cx="8912259" cy="1381611"/>
            <a:chOff x="149021" y="4404357"/>
            <a:chExt cx="8912259" cy="1381611"/>
          </a:xfrm>
        </p:grpSpPr>
        <p:sp>
          <p:nvSpPr>
            <p:cNvPr id="25" name="四角形: 角を丸くする 15">
              <a:extLst>
                <a:ext uri="{FF2B5EF4-FFF2-40B4-BE49-F238E27FC236}">
                  <a16:creationId xmlns:a16="http://schemas.microsoft.com/office/drawing/2014/main" id="{DB7D676D-BA23-C543-AEB6-25B6E2F3C5BE}"/>
                </a:ext>
              </a:extLst>
            </p:cNvPr>
            <p:cNvSpPr/>
            <p:nvPr/>
          </p:nvSpPr>
          <p:spPr>
            <a:xfrm>
              <a:off x="3719514" y="4746386"/>
              <a:ext cx="2898374" cy="598569"/>
            </a:xfrm>
            <a:prstGeom prst="roundRect">
              <a:avLst>
                <a:gd name="adj" fmla="val 0"/>
              </a:avLst>
            </a:prstGeom>
            <a:solidFill>
              <a:srgbClr val="3A80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sz="2000" b="1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いつ避難するか</a:t>
              </a:r>
              <a:endParaRPr kumimoji="1" lang="ja-JP" altLang="en-US" sz="2000" b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17AB4DC5-E3FA-384D-BB93-7543583DDBA7}"/>
                </a:ext>
              </a:extLst>
            </p:cNvPr>
            <p:cNvSpPr/>
            <p:nvPr/>
          </p:nvSpPr>
          <p:spPr>
            <a:xfrm>
              <a:off x="149021" y="4404357"/>
              <a:ext cx="8653417" cy="1381611"/>
            </a:xfrm>
            <a:prstGeom prst="rect">
              <a:avLst/>
            </a:prstGeom>
            <a:noFill/>
            <a:ln w="38100">
              <a:solidFill>
                <a:srgbClr val="3A8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23C061C-6EF7-5743-8BAE-A8A0A64FCF64}"/>
                </a:ext>
              </a:extLst>
            </p:cNvPr>
            <p:cNvSpPr txBox="1"/>
            <p:nvPr/>
          </p:nvSpPr>
          <p:spPr>
            <a:xfrm>
              <a:off x="6415686" y="4861574"/>
              <a:ext cx="264559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0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</a:t>
              </a:r>
              <a:endParaRPr lang="en-US" altLang="ja-JP" sz="2000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BF0EE77-0895-0142-ADA9-16FB70E475D4}"/>
              </a:ext>
            </a:extLst>
          </p:cNvPr>
          <p:cNvSpPr txBox="1"/>
          <p:nvPr/>
        </p:nvSpPr>
        <p:spPr>
          <a:xfrm>
            <a:off x="4682641" y="1423939"/>
            <a:ext cx="445635" cy="1461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800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さい がい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2ACE4D4-5137-FC47-8FDA-08C4C79C669F}"/>
              </a:ext>
            </a:extLst>
          </p:cNvPr>
          <p:cNvSpPr txBox="1"/>
          <p:nvPr/>
        </p:nvSpPr>
        <p:spPr>
          <a:xfrm>
            <a:off x="5020011" y="2701912"/>
            <a:ext cx="654025" cy="1461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ja-JP" altLang="en-US" sz="800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  なん  さき</a:t>
            </a:r>
            <a:endParaRPr kumimoji="1" lang="ja-JP" altLang="en-US" sz="800" dirty="0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F3996B0-95AF-5747-AABC-6FD6F8DE359B}"/>
              </a:ext>
            </a:extLst>
          </p:cNvPr>
          <p:cNvSpPr txBox="1"/>
          <p:nvPr/>
        </p:nvSpPr>
        <p:spPr>
          <a:xfrm>
            <a:off x="4887512" y="3854070"/>
            <a:ext cx="894476" cy="1461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  なん  こう どう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ECDB5C7-98DF-DF4A-87BD-AA6E1CBE324E}"/>
              </a:ext>
            </a:extLst>
          </p:cNvPr>
          <p:cNvSpPr txBox="1"/>
          <p:nvPr/>
        </p:nvSpPr>
        <p:spPr>
          <a:xfrm>
            <a:off x="5003389" y="4863148"/>
            <a:ext cx="378309" cy="1461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ひ  なん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B476D59-AF6A-6140-B166-58E8BDF5F99B}"/>
              </a:ext>
            </a:extLst>
          </p:cNvPr>
          <p:cNvSpPr txBox="1"/>
          <p:nvPr/>
        </p:nvSpPr>
        <p:spPr>
          <a:xfrm>
            <a:off x="5458803" y="6169078"/>
            <a:ext cx="50013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ja-JP" altLang="en-US" sz="900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    なん</a:t>
            </a:r>
            <a:endParaRPr kumimoji="1" lang="ja-JP" altLang="en-US" sz="900" dirty="0">
              <a:solidFill>
                <a:srgbClr val="FF3264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1B8A38C-0943-F14E-8831-ABAC38357C70}"/>
              </a:ext>
            </a:extLst>
          </p:cNvPr>
          <p:cNvSpPr txBox="1"/>
          <p:nvPr/>
        </p:nvSpPr>
        <p:spPr>
          <a:xfrm>
            <a:off x="3441203" y="6289063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>
                <a:solidFill>
                  <a:srgbClr val="FF3264"/>
                </a:solidFill>
              </a:rPr>
              <a:t>いつ、どこへ避難するか</a:t>
            </a:r>
          </a:p>
        </p:txBody>
      </p:sp>
    </p:spTree>
    <p:extLst>
      <p:ext uri="{BB962C8B-B14F-4D97-AF65-F5344CB8AC3E}">
        <p14:creationId xmlns:p14="http://schemas.microsoft.com/office/powerpoint/2010/main" val="2623131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DCC39096-5906-F740-A537-A12A6BD65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58" y="1408473"/>
            <a:ext cx="5599836" cy="3959569"/>
          </a:xfrm>
          <a:prstGeom prst="rect">
            <a:avLst/>
          </a:prstGeom>
        </p:spPr>
      </p:pic>
      <p:sp>
        <p:nvSpPr>
          <p:cNvPr id="5" name="テキスト プレースホルダー 1">
            <a:extLst>
              <a:ext uri="{FF2B5EF4-FFF2-40B4-BE49-F238E27FC236}">
                <a16:creationId xmlns:a16="http://schemas.microsoft.com/office/drawing/2014/main" id="{F3F572C8-DB74-DB4F-B9C0-4D7865D008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24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05EBE7A-01C1-4F46-BB53-46D60106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49" y="5428732"/>
            <a:ext cx="7380000" cy="108529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9685073-E022-384B-83D6-91950DEFD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120FA16-D55F-40E0-BB0E-A5DDDAA93A4F}"/>
              </a:ext>
            </a:extLst>
          </p:cNvPr>
          <p:cNvGrpSpPr/>
          <p:nvPr/>
        </p:nvGrpSpPr>
        <p:grpSpPr>
          <a:xfrm>
            <a:off x="1867310" y="5505142"/>
            <a:ext cx="5579941" cy="537411"/>
            <a:chOff x="1867310" y="5505142"/>
            <a:chExt cx="5579941" cy="53741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A3B49DA-AA68-C548-905F-1643FAE48377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「避難行動」は人それぞれ異なります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FFA0EF9-D43B-5545-AAA1-85A70D7A3503}"/>
                </a:ext>
              </a:extLst>
            </p:cNvPr>
            <p:cNvSpPr txBox="1"/>
            <p:nvPr/>
          </p:nvSpPr>
          <p:spPr>
            <a:xfrm>
              <a:off x="2184752" y="5505142"/>
              <a:ext cx="1114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なん  こう どう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B0D6FCF-19EC-4144-8B88-EC480B9B64C7}"/>
                </a:ext>
              </a:extLst>
            </p:cNvPr>
            <p:cNvSpPr txBox="1"/>
            <p:nvPr/>
          </p:nvSpPr>
          <p:spPr>
            <a:xfrm>
              <a:off x="3665891" y="550514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ひと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5F1A6A4-149B-C840-91B8-A02B2F1350BC}"/>
                </a:ext>
              </a:extLst>
            </p:cNvPr>
            <p:cNvSpPr txBox="1"/>
            <p:nvPr/>
          </p:nvSpPr>
          <p:spPr>
            <a:xfrm>
              <a:off x="4927763" y="550514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こと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36DCDF3-66B4-43DB-91A2-A4872C49D557}"/>
              </a:ext>
            </a:extLst>
          </p:cNvPr>
          <p:cNvGrpSpPr/>
          <p:nvPr/>
        </p:nvGrpSpPr>
        <p:grpSpPr>
          <a:xfrm>
            <a:off x="358775" y="75851"/>
            <a:ext cx="8426450" cy="609949"/>
            <a:chOff x="358775" y="75851"/>
            <a:chExt cx="8426450" cy="609949"/>
          </a:xfrm>
        </p:grpSpPr>
        <p:sp>
          <p:nvSpPr>
            <p:cNvPr id="28" name="テキスト プレースホルダー 2">
              <a:extLst>
                <a:ext uri="{FF2B5EF4-FFF2-40B4-BE49-F238E27FC236}">
                  <a16:creationId xmlns:a16="http://schemas.microsoft.com/office/drawing/2014/main" id="{981819A1-FF81-BD49-892A-F528E633F4F6}"/>
                </a:ext>
              </a:extLst>
            </p:cNvPr>
            <p:cNvSpPr txBox="1">
              <a:spLocks/>
            </p:cNvSpPr>
            <p:nvPr/>
          </p:nvSpPr>
          <p:spPr>
            <a:xfrm>
              <a:off x="358775" y="200660"/>
              <a:ext cx="8426450" cy="48514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1" lang="ja-JP" altLang="en-US" sz="2800" b="1">
                  <a:solidFill>
                    <a:srgbClr val="404040"/>
                  </a:solidFill>
                </a:rPr>
                <a:t>ワークシート完成！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D58460F-9683-914E-92D0-7C35E98728AB}"/>
                </a:ext>
              </a:extLst>
            </p:cNvPr>
            <p:cNvSpPr txBox="1"/>
            <p:nvPr/>
          </p:nvSpPr>
          <p:spPr>
            <a:xfrm>
              <a:off x="5057646" y="75851"/>
              <a:ext cx="7841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かん  せい</a:t>
              </a:r>
              <a:endParaRPr kumimoji="1" lang="en-US" altLang="ja-JP" sz="10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5A89A2-E7A8-46AE-8453-5CF6154EB386}"/>
              </a:ext>
            </a:extLst>
          </p:cNvPr>
          <p:cNvGrpSpPr/>
          <p:nvPr/>
        </p:nvGrpSpPr>
        <p:grpSpPr>
          <a:xfrm>
            <a:off x="1867309" y="5929092"/>
            <a:ext cx="5579941" cy="542726"/>
            <a:chOff x="1867309" y="5929092"/>
            <a:chExt cx="5579941" cy="54272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26ED6F7-7F90-374C-BAE6-C4EF7DF71F51}"/>
                </a:ext>
              </a:extLst>
            </p:cNvPr>
            <p:cNvSpPr txBox="1"/>
            <p:nvPr/>
          </p:nvSpPr>
          <p:spPr>
            <a:xfrm>
              <a:off x="1901892" y="592909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ほか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756987E-4D90-F44F-A0C8-E28F370906BB}"/>
                </a:ext>
              </a:extLst>
            </p:cNvPr>
            <p:cNvSpPr txBox="1"/>
            <p:nvPr/>
          </p:nvSpPr>
          <p:spPr>
            <a:xfrm>
              <a:off x="2377380" y="592909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ひと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81B2156-40B8-2F48-9568-1ED6B10AE031}"/>
                </a:ext>
              </a:extLst>
            </p:cNvPr>
            <p:cNvSpPr txBox="1"/>
            <p:nvPr/>
          </p:nvSpPr>
          <p:spPr>
            <a:xfrm>
              <a:off x="3119604" y="5929092"/>
              <a:ext cx="69762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きょうゆう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77FA96A-6811-4040-A717-0C63C9EB7703}"/>
                </a:ext>
              </a:extLst>
            </p:cNvPr>
            <p:cNvSpPr txBox="1"/>
            <p:nvPr/>
          </p:nvSpPr>
          <p:spPr>
            <a:xfrm>
              <a:off x="1867309" y="5979375"/>
              <a:ext cx="557994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他の人とも共有してみましょう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0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880"/>
    </mc:Choice>
    <mc:Fallback xmlns="">
      <p:transition spd="slow" advClick="0" advTm="3988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C71749CC-2F37-47FC-B427-81BFED8F8D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0357" y="343145"/>
            <a:ext cx="5963285" cy="629920"/>
          </a:xfrm>
        </p:spPr>
        <p:txBody>
          <a:bodyPr/>
          <a:lstStyle/>
          <a:p>
            <a:r>
              <a:rPr kumimoji="1" lang="ja-JP" altLang="en-US">
                <a:solidFill>
                  <a:srgbClr val="404040"/>
                </a:solidFill>
              </a:rPr>
              <a:t>あなたの「避難」</a:t>
            </a:r>
          </a:p>
        </p:txBody>
      </p:sp>
      <p:sp>
        <p:nvSpPr>
          <p:cNvPr id="5" name="縦書きテキスト プレースホルダー 4">
            <a:extLst>
              <a:ext uri="{FF2B5EF4-FFF2-40B4-BE49-F238E27FC236}">
                <a16:creationId xmlns:a16="http://schemas.microsoft.com/office/drawing/2014/main" id="{EBECFBEE-B67F-4BFC-ABF3-F83592A008CB}"/>
              </a:ext>
            </a:extLst>
          </p:cNvPr>
          <p:cNvSpPr>
            <a:spLocks noGrp="1"/>
          </p:cNvSpPr>
          <p:nvPr>
            <p:ph type="body" orient="vert" sz="quarter" idx="13"/>
          </p:nvPr>
        </p:nvSpPr>
        <p:spPr>
          <a:xfrm>
            <a:off x="198507" y="2085262"/>
            <a:ext cx="1290828" cy="503078"/>
          </a:xfrm>
        </p:spPr>
        <p:txBody>
          <a:bodyPr vert="horz"/>
          <a:lstStyle/>
          <a:p>
            <a:r>
              <a:rPr kumimoji="1" lang="ja-JP" altLang="en-US"/>
              <a:t>まとめ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B82777A7-F0A4-4D14-9D5F-118552A43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テキスト プレースホルダー 3">
            <a:extLst>
              <a:ext uri="{FF2B5EF4-FFF2-40B4-BE49-F238E27FC236}">
                <a16:creationId xmlns:a16="http://schemas.microsoft.com/office/drawing/2014/main" id="{F6E97F36-468E-384B-87D6-B12E36EFDE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5552" y="2511032"/>
            <a:ext cx="6732740" cy="1316283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kumimoji="1" lang="ja-JP" altLang="en-US" sz="2400">
                <a:solidFill>
                  <a:srgbClr val="404040"/>
                </a:solidFill>
              </a:rPr>
              <a:t>○「自らの命は自らが守る」という意識を持ち、</a:t>
            </a:r>
            <a:endParaRPr kumimoji="1" lang="en-US" altLang="ja-JP" sz="2400">
              <a:solidFill>
                <a:srgbClr val="404040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</a:pPr>
            <a:r>
              <a:rPr kumimoji="1" lang="ja-JP" altLang="en-US" sz="2400">
                <a:solidFill>
                  <a:srgbClr val="404040"/>
                </a:solidFill>
              </a:rPr>
              <a:t>　</a:t>
            </a:r>
            <a:r>
              <a:rPr kumimoji="1" lang="en-US" altLang="ja-JP" sz="2400">
                <a:solidFill>
                  <a:srgbClr val="404040"/>
                </a:solidFill>
              </a:rPr>
              <a:t> </a:t>
            </a:r>
            <a:r>
              <a:rPr kumimoji="1" lang="ja-JP" altLang="en-US" sz="2400">
                <a:solidFill>
                  <a:srgbClr val="404040"/>
                </a:solidFill>
              </a:rPr>
              <a:t>自らの判断で避難行動をとる！</a:t>
            </a:r>
            <a:endParaRPr kumimoji="1" lang="ja-JP" altLang="en-US" sz="2400" b="1">
              <a:solidFill>
                <a:srgbClr val="40404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A28429C-9655-4777-A61C-1B3229089F71}"/>
              </a:ext>
            </a:extLst>
          </p:cNvPr>
          <p:cNvGrpSpPr/>
          <p:nvPr/>
        </p:nvGrpSpPr>
        <p:grpSpPr>
          <a:xfrm>
            <a:off x="2231373" y="2372895"/>
            <a:ext cx="5757742" cy="715056"/>
            <a:chOff x="2231373" y="2372895"/>
            <a:chExt cx="5757742" cy="71505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A402807-1CEC-094B-9BC8-F07D15AC6B47}"/>
                </a:ext>
              </a:extLst>
            </p:cNvPr>
            <p:cNvSpPr txBox="1"/>
            <p:nvPr/>
          </p:nvSpPr>
          <p:spPr>
            <a:xfrm>
              <a:off x="2427456" y="2372895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みずか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33C4991-0715-5F4D-98C8-082EAB1D0F20}"/>
                </a:ext>
              </a:extLst>
            </p:cNvPr>
            <p:cNvSpPr txBox="1"/>
            <p:nvPr/>
          </p:nvSpPr>
          <p:spPr>
            <a:xfrm>
              <a:off x="2231373" y="2872507"/>
              <a:ext cx="4924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みずか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6229887-F155-6A43-9F52-9C56314FBA4C}"/>
                </a:ext>
              </a:extLst>
            </p:cNvPr>
            <p:cNvSpPr txBox="1"/>
            <p:nvPr/>
          </p:nvSpPr>
          <p:spPr>
            <a:xfrm>
              <a:off x="3350402" y="2372895"/>
              <a:ext cx="4924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いのち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2229979-C66A-CB4F-83FC-24099F63FE0E}"/>
                </a:ext>
              </a:extLst>
            </p:cNvPr>
            <p:cNvSpPr txBox="1"/>
            <p:nvPr/>
          </p:nvSpPr>
          <p:spPr>
            <a:xfrm>
              <a:off x="3940062" y="2372895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みずか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64AA7D1-E428-3144-9311-198B90EA5E19}"/>
                </a:ext>
              </a:extLst>
            </p:cNvPr>
            <p:cNvSpPr txBox="1"/>
            <p:nvPr/>
          </p:nvSpPr>
          <p:spPr>
            <a:xfrm>
              <a:off x="4904155" y="2372895"/>
              <a:ext cx="3930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まも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E26BD84-6E9F-D24E-980F-3C84527DDF1E}"/>
                </a:ext>
              </a:extLst>
            </p:cNvPr>
            <p:cNvSpPr txBox="1"/>
            <p:nvPr/>
          </p:nvSpPr>
          <p:spPr>
            <a:xfrm>
              <a:off x="6811312" y="2372895"/>
              <a:ext cx="6335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い    しき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F17B9878-70BA-D047-8325-C8DE3E57003B}"/>
                </a:ext>
              </a:extLst>
            </p:cNvPr>
            <p:cNvSpPr txBox="1"/>
            <p:nvPr/>
          </p:nvSpPr>
          <p:spPr>
            <a:xfrm>
              <a:off x="7698651" y="2372895"/>
              <a:ext cx="2904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も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2EF1873-6690-A341-8DD0-8888C24E118D}"/>
                </a:ext>
              </a:extLst>
            </p:cNvPr>
            <p:cNvSpPr txBox="1"/>
            <p:nvPr/>
          </p:nvSpPr>
          <p:spPr>
            <a:xfrm>
              <a:off x="3204489" y="2872507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はん  だん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A937916-46AD-4D45-A3EA-6299DA5BD54D}"/>
                </a:ext>
              </a:extLst>
            </p:cNvPr>
            <p:cNvSpPr txBox="1"/>
            <p:nvPr/>
          </p:nvSpPr>
          <p:spPr>
            <a:xfrm>
              <a:off x="4172864" y="2872507"/>
              <a:ext cx="12554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 なん   こう   どう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09099AA-A94E-4B26-8263-095D8D5864BF}"/>
              </a:ext>
            </a:extLst>
          </p:cNvPr>
          <p:cNvGrpSpPr/>
          <p:nvPr/>
        </p:nvGrpSpPr>
        <p:grpSpPr>
          <a:xfrm>
            <a:off x="1825551" y="3490733"/>
            <a:ext cx="6566421" cy="1361345"/>
            <a:chOff x="1825551" y="3490733"/>
            <a:chExt cx="6566421" cy="1361345"/>
          </a:xfrm>
        </p:grpSpPr>
        <p:sp>
          <p:nvSpPr>
            <p:cNvPr id="8" name="テキスト プレースホルダー 3">
              <a:extLst>
                <a:ext uri="{FF2B5EF4-FFF2-40B4-BE49-F238E27FC236}">
                  <a16:creationId xmlns:a16="http://schemas.microsoft.com/office/drawing/2014/main" id="{3D0704CE-2DCB-D245-8FD3-C734F268A7EF}"/>
                </a:ext>
              </a:extLst>
            </p:cNvPr>
            <p:cNvSpPr txBox="1">
              <a:spLocks/>
            </p:cNvSpPr>
            <p:nvPr/>
          </p:nvSpPr>
          <p:spPr>
            <a:xfrm>
              <a:off x="1825551" y="3626876"/>
              <a:ext cx="6566421" cy="1225202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800"/>
                </a:spcAft>
                <a:buFontTx/>
                <a:buNone/>
                <a:defRPr sz="2800" b="0" i="0" kern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Tx/>
                <a:buNone/>
                <a:defRPr sz="2800" b="1" i="0" kern="1200">
                  <a:solidFill>
                    <a:schemeClr val="bg1">
                      <a:alpha val="60000"/>
                    </a:schemeClr>
                  </a:solidFill>
                  <a:latin typeface="BIZ UDGothic" panose="020B0400000000000000" pitchFamily="49" charset="-128"/>
                  <a:ea typeface="BIZ UDGothic" panose="020B0400000000000000" pitchFamily="49" charset="-128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Tx/>
                <a:buNone/>
                <a:defRPr sz="2800" b="1" i="0" kern="1200">
                  <a:solidFill>
                    <a:schemeClr val="bg1">
                      <a:alpha val="60000"/>
                    </a:schemeClr>
                  </a:solidFill>
                  <a:latin typeface="BIZ UDGothic" panose="020B0400000000000000" pitchFamily="49" charset="-128"/>
                  <a:ea typeface="BIZ UDGothic" panose="020B0400000000000000" pitchFamily="49" charset="-128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Tx/>
                <a:buNone/>
                <a:defRPr sz="2800" b="1" i="0" kern="1200">
                  <a:solidFill>
                    <a:schemeClr val="bg1">
                      <a:alpha val="60000"/>
                    </a:schemeClr>
                  </a:solidFill>
                  <a:latin typeface="BIZ UDGothic" panose="020B0400000000000000" pitchFamily="49" charset="-128"/>
                  <a:ea typeface="BIZ UDGothic" panose="020B0400000000000000" pitchFamily="49" charset="-128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800"/>
                </a:spcAft>
                <a:buFontTx/>
                <a:buNone/>
                <a:defRPr sz="2800" b="1" i="0" kern="1200">
                  <a:solidFill>
                    <a:schemeClr val="bg1">
                      <a:alpha val="60000"/>
                    </a:schemeClr>
                  </a:solidFill>
                  <a:latin typeface="BIZ UDGothic" panose="020B0400000000000000" pitchFamily="49" charset="-128"/>
                  <a:ea typeface="BIZ UDGothic" panose="020B0400000000000000" pitchFamily="49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600"/>
                </a:spcBef>
                <a:spcAft>
                  <a:spcPts val="400"/>
                </a:spcAft>
              </a:pPr>
              <a:r>
                <a:rPr kumimoji="1" lang="ja-JP" altLang="en-US" sz="2400" b="1">
                  <a:solidFill>
                    <a:srgbClr val="404040"/>
                  </a:solidFill>
                </a:rPr>
                <a:t>○「災害リスク」と「とるべき避難行動」を</a:t>
              </a:r>
              <a:endParaRPr kumimoji="1" lang="en-US" altLang="ja-JP" sz="2400" b="1">
                <a:solidFill>
                  <a:srgbClr val="404040"/>
                </a:solidFill>
              </a:endParaRPr>
            </a:p>
            <a:p>
              <a:pPr algn="l">
                <a:lnSpc>
                  <a:spcPct val="100000"/>
                </a:lnSpc>
                <a:spcBef>
                  <a:spcPts val="600"/>
                </a:spcBef>
                <a:spcAft>
                  <a:spcPts val="400"/>
                </a:spcAft>
              </a:pPr>
              <a:r>
                <a:rPr kumimoji="1" lang="ja-JP" altLang="en-US" sz="2400" b="1">
                  <a:solidFill>
                    <a:srgbClr val="404040"/>
                  </a:solidFill>
                </a:rPr>
                <a:t>　</a:t>
              </a:r>
              <a:r>
                <a:rPr kumimoji="1" lang="en-US" altLang="ja-JP" sz="2400" b="1">
                  <a:solidFill>
                    <a:srgbClr val="404040"/>
                  </a:solidFill>
                </a:rPr>
                <a:t> </a:t>
              </a:r>
              <a:r>
                <a:rPr kumimoji="1" lang="ja-JP" altLang="en-US" sz="2400" b="1">
                  <a:solidFill>
                    <a:srgbClr val="404040"/>
                  </a:solidFill>
                </a:rPr>
                <a:t>日ごろから確認！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F5EF578-6634-D542-9A01-EA3CA329CD0C}"/>
                </a:ext>
              </a:extLst>
            </p:cNvPr>
            <p:cNvSpPr txBox="1"/>
            <p:nvPr/>
          </p:nvSpPr>
          <p:spPr>
            <a:xfrm>
              <a:off x="6201960" y="3490733"/>
              <a:ext cx="12202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 なん   こう  どう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381FECC-0F44-D14F-A915-24CA818E9643}"/>
                </a:ext>
              </a:extLst>
            </p:cNvPr>
            <p:cNvSpPr txBox="1"/>
            <p:nvPr/>
          </p:nvSpPr>
          <p:spPr>
            <a:xfrm>
              <a:off x="2330527" y="3998733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5F2DCD1-0857-AA41-A024-ADBD1FAEA6FC}"/>
                </a:ext>
              </a:extLst>
            </p:cNvPr>
            <p:cNvSpPr txBox="1"/>
            <p:nvPr/>
          </p:nvSpPr>
          <p:spPr>
            <a:xfrm>
              <a:off x="3817875" y="3998733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かく  にん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2D4ED1DC-2C5D-4841-BA4D-3388604DE969}"/>
                </a:ext>
              </a:extLst>
            </p:cNvPr>
            <p:cNvSpPr txBox="1"/>
            <p:nvPr/>
          </p:nvSpPr>
          <p:spPr>
            <a:xfrm>
              <a:off x="2476753" y="3490733"/>
              <a:ext cx="7008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さい   がい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13E467B5-5A88-2C4E-A99E-A4A62A1BF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19" y="4341143"/>
            <a:ext cx="1080000" cy="21600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CD3C56D-4674-4657-812A-923FD4FD6353}"/>
              </a:ext>
            </a:extLst>
          </p:cNvPr>
          <p:cNvSpPr txBox="1"/>
          <p:nvPr/>
        </p:nvSpPr>
        <p:spPr>
          <a:xfrm>
            <a:off x="5036243" y="224232"/>
            <a:ext cx="785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ひ     なん</a:t>
            </a:r>
          </a:p>
        </p:txBody>
      </p:sp>
    </p:spTree>
    <p:extLst>
      <p:ext uri="{BB962C8B-B14F-4D97-AF65-F5344CB8AC3E}">
        <p14:creationId xmlns:p14="http://schemas.microsoft.com/office/powerpoint/2010/main" val="10538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880"/>
    </mc:Choice>
    <mc:Fallback xmlns="">
      <p:transition spd="slow" advClick="0" advTm="3788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05329EE6-1471-1F4A-A5C3-DB26B20DC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sz="2800"/>
              <a:t>ワークシート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54A333-03EA-CC4A-82A6-73F9E48290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A272F77-C7DA-BB4E-BA7A-ECED889D24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B4DB5FB-507F-5042-8014-98389C39C4B3}"/>
              </a:ext>
            </a:extLst>
          </p:cNvPr>
          <p:cNvGrpSpPr/>
          <p:nvPr/>
        </p:nvGrpSpPr>
        <p:grpSpPr>
          <a:xfrm>
            <a:off x="168696" y="1295896"/>
            <a:ext cx="8892601" cy="5218130"/>
            <a:chOff x="168696" y="1295896"/>
            <a:chExt cx="8892601" cy="5218130"/>
          </a:xfrm>
        </p:grpSpPr>
        <p:pic>
          <p:nvPicPr>
            <p:cNvPr id="7" name="図 6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9F9F11F8-809B-CF47-8787-A36089A37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52" t="9966" r="2940" b="78588"/>
            <a:stretch/>
          </p:blipFill>
          <p:spPr>
            <a:xfrm>
              <a:off x="3586261" y="2782441"/>
              <a:ext cx="5475036" cy="855314"/>
            </a:xfrm>
            <a:prstGeom prst="rect">
              <a:avLst/>
            </a:prstGeom>
          </p:spPr>
        </p:pic>
        <p:pic>
          <p:nvPicPr>
            <p:cNvPr id="8" name="図 7" descr="文字と写真のスクリーンショット&#10;&#10;自動的に生成された説明">
              <a:extLst>
                <a:ext uri="{FF2B5EF4-FFF2-40B4-BE49-F238E27FC236}">
                  <a16:creationId xmlns:a16="http://schemas.microsoft.com/office/drawing/2014/main" id="{8AEEBFD6-9A25-F74D-93F1-79ACAA2B3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" t="11014" r="72327" b="72850"/>
            <a:stretch/>
          </p:blipFill>
          <p:spPr>
            <a:xfrm>
              <a:off x="168696" y="2484551"/>
              <a:ext cx="3416758" cy="1735851"/>
            </a:xfrm>
            <a:prstGeom prst="rect">
              <a:avLst/>
            </a:prstGeom>
          </p:spPr>
        </p:pic>
        <p:sp>
          <p:nvSpPr>
            <p:cNvPr id="9" name="円弧 8">
              <a:extLst>
                <a:ext uri="{FF2B5EF4-FFF2-40B4-BE49-F238E27FC236}">
                  <a16:creationId xmlns:a16="http://schemas.microsoft.com/office/drawing/2014/main" id="{CBFFB72D-61F3-D847-8FC2-3827D838CF51}"/>
                </a:ext>
              </a:extLst>
            </p:cNvPr>
            <p:cNvSpPr/>
            <p:nvPr/>
          </p:nvSpPr>
          <p:spPr>
            <a:xfrm>
              <a:off x="2281036" y="1959970"/>
              <a:ext cx="3106335" cy="1352990"/>
            </a:xfrm>
            <a:prstGeom prst="arc">
              <a:avLst>
                <a:gd name="adj1" fmla="val 10880092"/>
                <a:gd name="adj2" fmla="val 21478921"/>
              </a:avLst>
            </a:prstGeom>
            <a:ln w="57150">
              <a:solidFill>
                <a:srgbClr val="FF326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弧 9">
              <a:extLst>
                <a:ext uri="{FF2B5EF4-FFF2-40B4-BE49-F238E27FC236}">
                  <a16:creationId xmlns:a16="http://schemas.microsoft.com/office/drawing/2014/main" id="{BE765E1C-650C-0D42-874C-4193AF2FDFEC}"/>
                </a:ext>
              </a:extLst>
            </p:cNvPr>
            <p:cNvSpPr/>
            <p:nvPr/>
          </p:nvSpPr>
          <p:spPr>
            <a:xfrm flipH="1" flipV="1">
              <a:off x="2253467" y="3110589"/>
              <a:ext cx="3106335" cy="1352990"/>
            </a:xfrm>
            <a:prstGeom prst="arc">
              <a:avLst>
                <a:gd name="adj1" fmla="val 10880092"/>
                <a:gd name="adj2" fmla="val 145926"/>
              </a:avLst>
            </a:prstGeom>
            <a:ln w="57150">
              <a:solidFill>
                <a:srgbClr val="FF326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吹き出し: 円形 94">
              <a:extLst>
                <a:ext uri="{FF2B5EF4-FFF2-40B4-BE49-F238E27FC236}">
                  <a16:creationId xmlns:a16="http://schemas.microsoft.com/office/drawing/2014/main" id="{4BF828AE-0250-4842-B865-72BBCB778695}"/>
                </a:ext>
              </a:extLst>
            </p:cNvPr>
            <p:cNvSpPr/>
            <p:nvPr/>
          </p:nvSpPr>
          <p:spPr>
            <a:xfrm>
              <a:off x="1323159" y="1295896"/>
              <a:ext cx="990126" cy="889833"/>
            </a:xfrm>
            <a:prstGeom prst="wedgeEllipseCallout">
              <a:avLst>
                <a:gd name="adj1" fmla="val -177"/>
                <a:gd name="adj2" fmla="val 65296"/>
              </a:avLst>
            </a:prstGeom>
            <a:solidFill>
              <a:schemeClr val="tx1"/>
            </a:solidFill>
            <a:ln w="3810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E70025D-414A-C244-AFF7-800353BBFDFB}"/>
                </a:ext>
              </a:extLst>
            </p:cNvPr>
            <p:cNvSpPr txBox="1"/>
            <p:nvPr/>
          </p:nvSpPr>
          <p:spPr>
            <a:xfrm>
              <a:off x="1030277" y="1535944"/>
              <a:ext cx="1563916" cy="6586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8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問</a:t>
              </a:r>
              <a:endParaRPr lang="en-US" altLang="ja-JP" sz="2800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9F19BF7-3B23-4541-A420-9AAC1193ECB0}"/>
                </a:ext>
              </a:extLst>
            </p:cNvPr>
            <p:cNvSpPr txBox="1"/>
            <p:nvPr/>
          </p:nvSpPr>
          <p:spPr>
            <a:xfrm>
              <a:off x="1702277" y="1500994"/>
              <a:ext cx="205184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とい</a:t>
              </a:r>
              <a:endParaRPr kumimoji="1" lang="ja-JP" altLang="en-US" sz="800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楕円 84">
              <a:extLst>
                <a:ext uri="{FF2B5EF4-FFF2-40B4-BE49-F238E27FC236}">
                  <a16:creationId xmlns:a16="http://schemas.microsoft.com/office/drawing/2014/main" id="{6A781734-ECC7-334A-9248-49B1CADB3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5858" y="2794283"/>
              <a:ext cx="540000" cy="540000"/>
            </a:xfrm>
            <a:prstGeom prst="ellipse">
              <a:avLst/>
            </a:prstGeom>
            <a:noFill/>
            <a:ln w="5715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84">
              <a:extLst>
                <a:ext uri="{FF2B5EF4-FFF2-40B4-BE49-F238E27FC236}">
                  <a16:creationId xmlns:a16="http://schemas.microsoft.com/office/drawing/2014/main" id="{844A2CAB-5764-BE4C-9CCB-2882EF3BE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7983" y="3334214"/>
              <a:ext cx="540000" cy="540000"/>
            </a:xfrm>
            <a:prstGeom prst="ellipse">
              <a:avLst/>
            </a:prstGeom>
            <a:noFill/>
            <a:ln w="5715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15DD66E-B855-F745-8393-9D151CA32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4249" y="5428732"/>
              <a:ext cx="7380000" cy="1085294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1BA03D3-7C78-1249-A992-2ADE2F34F51E}"/>
                </a:ext>
              </a:extLst>
            </p:cNvPr>
            <p:cNvSpPr txBox="1"/>
            <p:nvPr/>
          </p:nvSpPr>
          <p:spPr>
            <a:xfrm>
              <a:off x="1867310" y="5550110"/>
              <a:ext cx="5579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流れに沿って「いつ」「どこへ」避難するのか</a:t>
              </a:r>
              <a:endParaRPr kumimoji="1" lang="en-US" altLang="ja-JP" sz="2000" b="1" dirty="0">
                <a:solidFill>
                  <a:srgbClr val="40404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40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明らかにしましょう！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50F5DC6-525B-0749-A06D-8DB026C62D5D}"/>
                </a:ext>
              </a:extLst>
            </p:cNvPr>
            <p:cNvSpPr txBox="1"/>
            <p:nvPr/>
          </p:nvSpPr>
          <p:spPr>
            <a:xfrm>
              <a:off x="1906016" y="5505142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なが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06EDDE0-A669-854A-B760-72F8B9CC5D81}"/>
                </a:ext>
              </a:extLst>
            </p:cNvPr>
            <p:cNvSpPr txBox="1"/>
            <p:nvPr/>
          </p:nvSpPr>
          <p:spPr>
            <a:xfrm>
              <a:off x="2688763" y="550514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そ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B97C24B-7812-ED4F-9F9E-2D06E96CCDE5}"/>
                </a:ext>
              </a:extLst>
            </p:cNvPr>
            <p:cNvSpPr txBox="1"/>
            <p:nvPr/>
          </p:nvSpPr>
          <p:spPr>
            <a:xfrm>
              <a:off x="5739670" y="5505142"/>
              <a:ext cx="5982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   なん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03E0FC6-9BE1-2B40-9B36-78912F420FB1}"/>
                </a:ext>
              </a:extLst>
            </p:cNvPr>
            <p:cNvSpPr txBox="1"/>
            <p:nvPr/>
          </p:nvSpPr>
          <p:spPr>
            <a:xfrm>
              <a:off x="1906016" y="5949279"/>
              <a:ext cx="3898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あき</a:t>
              </a:r>
            </a:p>
          </p:txBody>
        </p:sp>
        <p:sp>
          <p:nvSpPr>
            <p:cNvPr id="22" name="角丸四角形吹き出し 21">
              <a:extLst>
                <a:ext uri="{FF2B5EF4-FFF2-40B4-BE49-F238E27FC236}">
                  <a16:creationId xmlns:a16="http://schemas.microsoft.com/office/drawing/2014/main" id="{B899CC5C-4CB3-2A4B-A3EF-BBB31CC15D12}"/>
                </a:ext>
              </a:extLst>
            </p:cNvPr>
            <p:cNvSpPr/>
            <p:nvPr/>
          </p:nvSpPr>
          <p:spPr>
            <a:xfrm>
              <a:off x="5609200" y="1698427"/>
              <a:ext cx="2229059" cy="780639"/>
            </a:xfrm>
            <a:prstGeom prst="wedgeRoundRectCallout">
              <a:avLst>
                <a:gd name="adj1" fmla="val -20904"/>
                <a:gd name="adj2" fmla="val 80643"/>
                <a:gd name="adj3" fmla="val 16667"/>
              </a:avLst>
            </a:prstGeom>
            <a:solidFill>
              <a:schemeClr val="tx1"/>
            </a:solidFill>
            <a:ln w="3810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lt1"/>
                </a:solidFill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C21861F-4877-FB4C-B686-8C1CC5CEE0F0}"/>
                </a:ext>
              </a:extLst>
            </p:cNvPr>
            <p:cNvSpPr txBox="1"/>
            <p:nvPr/>
          </p:nvSpPr>
          <p:spPr>
            <a:xfrm>
              <a:off x="5725828" y="1884401"/>
              <a:ext cx="2013219" cy="58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8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確認・記入</a:t>
              </a:r>
              <a:endParaRPr lang="en-US" altLang="ja-JP" sz="2800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角丸四角形吹き出し 23">
              <a:extLst>
                <a:ext uri="{FF2B5EF4-FFF2-40B4-BE49-F238E27FC236}">
                  <a16:creationId xmlns:a16="http://schemas.microsoft.com/office/drawing/2014/main" id="{D9787707-BC5A-D042-886F-039F37DE07B7}"/>
                </a:ext>
              </a:extLst>
            </p:cNvPr>
            <p:cNvSpPr/>
            <p:nvPr/>
          </p:nvSpPr>
          <p:spPr>
            <a:xfrm>
              <a:off x="1030277" y="4521290"/>
              <a:ext cx="2322123" cy="780639"/>
            </a:xfrm>
            <a:prstGeom prst="wedgeRoundRectCallout">
              <a:avLst>
                <a:gd name="adj1" fmla="val -21279"/>
                <a:gd name="adj2" fmla="val -83346"/>
                <a:gd name="adj3" fmla="val 16667"/>
              </a:avLst>
            </a:prstGeom>
            <a:solidFill>
              <a:schemeClr val="tx1"/>
            </a:solidFill>
            <a:ln w="3810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lt1"/>
                </a:solidFill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879D3F4-E590-F04A-9B38-AF993FE5663A}"/>
                </a:ext>
              </a:extLst>
            </p:cNvPr>
            <p:cNvSpPr txBox="1"/>
            <p:nvPr/>
          </p:nvSpPr>
          <p:spPr>
            <a:xfrm>
              <a:off x="864138" y="4698319"/>
              <a:ext cx="2671670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800" b="1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回答して次へ</a:t>
              </a:r>
              <a:endParaRPr lang="en-US" altLang="ja-JP" sz="2800" b="1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FBE3685B-2273-7E42-94FD-78D84848F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467" y="4686243"/>
              <a:ext cx="900000" cy="1800000"/>
            </a:xfrm>
            <a:prstGeom prst="rect">
              <a:avLst/>
            </a:prstGeom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9FAF974-010C-1F49-8100-C064D28C3DE4}"/>
                </a:ext>
              </a:extLst>
            </p:cNvPr>
            <p:cNvSpPr txBox="1"/>
            <p:nvPr/>
          </p:nvSpPr>
          <p:spPr>
            <a:xfrm>
              <a:off x="5942702" y="1805794"/>
              <a:ext cx="516167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   にん</a:t>
              </a:r>
              <a:endParaRPr kumimoji="1" lang="ja-JP" altLang="en-US" sz="800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0BE6E7B5-895C-5441-8429-DB57C55D3FCA}"/>
                </a:ext>
              </a:extLst>
            </p:cNvPr>
            <p:cNvSpPr txBox="1"/>
            <p:nvPr/>
          </p:nvSpPr>
          <p:spPr>
            <a:xfrm>
              <a:off x="7007129" y="1805794"/>
              <a:ext cx="586700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     にゅう</a:t>
              </a:r>
              <a:endParaRPr kumimoji="1" lang="ja-JP" altLang="en-US" sz="800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751A854-F676-104E-B962-7292FB9F3276}"/>
                </a:ext>
              </a:extLst>
            </p:cNvPr>
            <p:cNvSpPr txBox="1"/>
            <p:nvPr/>
          </p:nvSpPr>
          <p:spPr>
            <a:xfrm>
              <a:off x="1196317" y="4627371"/>
              <a:ext cx="551434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 dirty="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    とう</a:t>
              </a:r>
              <a:endParaRPr kumimoji="1" lang="ja-JP" altLang="en-US" sz="800" dirty="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7949A823-62F4-FE4A-A3FD-9167AB6A6992}"/>
                </a:ext>
              </a:extLst>
            </p:cNvPr>
            <p:cNvSpPr txBox="1"/>
            <p:nvPr/>
          </p:nvSpPr>
          <p:spPr>
            <a:xfrm>
              <a:off x="2641157" y="4627371"/>
              <a:ext cx="205184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ja-JP" altLang="en-US" sz="800">
                  <a:solidFill>
                    <a:srgbClr val="FF3264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つぎ</a:t>
              </a:r>
              <a:endParaRPr kumimoji="1" lang="ja-JP" altLang="en-US" sz="800">
                <a:solidFill>
                  <a:srgbClr val="FF3264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376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四角形: 角を丸くする 8">
            <a:extLst>
              <a:ext uri="{FF2B5EF4-FFF2-40B4-BE49-F238E27FC236}">
                <a16:creationId xmlns:a16="http://schemas.microsoft.com/office/drawing/2014/main" id="{2BACA11A-7C80-134E-8538-AF25A1B6B430}"/>
              </a:ext>
            </a:extLst>
          </p:cNvPr>
          <p:cNvSpPr/>
          <p:nvPr/>
        </p:nvSpPr>
        <p:spPr>
          <a:xfrm>
            <a:off x="1774577" y="1497601"/>
            <a:ext cx="5598164" cy="801886"/>
          </a:xfrm>
          <a:prstGeom prst="roundRect">
            <a:avLst/>
          </a:prstGeom>
          <a:noFill/>
          <a:ln w="571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B3AE1D3-07C7-C143-B75E-39879FAD16D1}"/>
              </a:ext>
            </a:extLst>
          </p:cNvPr>
          <p:cNvGrpSpPr/>
          <p:nvPr/>
        </p:nvGrpSpPr>
        <p:grpSpPr>
          <a:xfrm>
            <a:off x="595986" y="4016640"/>
            <a:ext cx="1050348" cy="1800000"/>
            <a:chOff x="368826" y="4689700"/>
            <a:chExt cx="1050348" cy="180000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5E9D7D8-7A3F-FB44-BE7B-D1AB86F2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826" y="4689700"/>
              <a:ext cx="900000" cy="180000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A1723E4-25F2-DA40-A640-B1CDEE806E2E}"/>
                </a:ext>
              </a:extLst>
            </p:cNvPr>
            <p:cNvSpPr txBox="1"/>
            <p:nvPr/>
          </p:nvSpPr>
          <p:spPr>
            <a:xfrm rot="900000">
              <a:off x="1029323" y="4850759"/>
              <a:ext cx="3898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solidFill>
                    <a:srgbClr val="FF3264"/>
                  </a:solidFill>
                </a:rPr>
                <a:t>？</a:t>
              </a:r>
            </a:p>
          </p:txBody>
        </p:sp>
      </p:grp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BC4F5947-7AA1-40C9-BF32-F794BB6EBA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5E43B4-C0FB-4D3B-8685-111325B973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sz="2800"/>
              <a:t>災害リスクを確認しましょう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479ABA7-B8CC-4BB4-9AFB-C91DE6637E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40E12F3-18CA-473F-B472-7AF5CDA18FD7}"/>
              </a:ext>
            </a:extLst>
          </p:cNvPr>
          <p:cNvGrpSpPr/>
          <p:nvPr/>
        </p:nvGrpSpPr>
        <p:grpSpPr>
          <a:xfrm>
            <a:off x="358774" y="5988878"/>
            <a:ext cx="8426451" cy="511676"/>
            <a:chOff x="358774" y="5988878"/>
            <a:chExt cx="8426451" cy="511676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938F021-558E-B342-B84E-AA13D63EEEC4}"/>
                </a:ext>
              </a:extLst>
            </p:cNvPr>
            <p:cNvSpPr/>
            <p:nvPr/>
          </p:nvSpPr>
          <p:spPr>
            <a:xfrm>
              <a:off x="358774" y="6100444"/>
              <a:ext cx="84264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この教材では、国土交通省の「重ねるハザードマップ」を使って説明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BF3CE1A-FDE0-8E4F-A5A1-C795EE5D2BA7}"/>
                </a:ext>
              </a:extLst>
            </p:cNvPr>
            <p:cNvSpPr txBox="1"/>
            <p:nvPr/>
          </p:nvSpPr>
          <p:spPr>
            <a:xfrm>
              <a:off x="1132951" y="5988878"/>
              <a:ext cx="7359882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1"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きょうざい　　　　　　　   </a:t>
              </a: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こく  ど   こう  つうしょう              かさ                                                                                 つか                 せつ めい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94AE8D9-CE41-2E44-A91A-381B461F78B3}"/>
              </a:ext>
            </a:extLst>
          </p:cNvPr>
          <p:cNvSpPr txBox="1"/>
          <p:nvPr/>
        </p:nvSpPr>
        <p:spPr>
          <a:xfrm>
            <a:off x="2223208" y="25003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さい  がい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65FE644-3583-CE46-B767-F75CF77AF41F}"/>
              </a:ext>
            </a:extLst>
          </p:cNvPr>
          <p:cNvSpPr txBox="1"/>
          <p:nvPr/>
        </p:nvSpPr>
        <p:spPr>
          <a:xfrm>
            <a:off x="4366039" y="25003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かく  にん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9" name="図 18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F83C5F79-E593-4D37-88DF-6B4B74419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470" t="2636" r="3743" b="74448"/>
          <a:stretch/>
        </p:blipFill>
        <p:spPr>
          <a:xfrm>
            <a:off x="1045985" y="1388296"/>
            <a:ext cx="7344959" cy="13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190"/>
    </mc:Choice>
    <mc:Fallback xmlns="">
      <p:transition spd="slow" advClick="0" advTm="151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C5F62C2-45EF-744B-B344-9F3002440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ja-JP" altLang="en-US" sz="2800"/>
              <a:t>重ねるハザードマップ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1C5353-F8DA-A342-8DCB-C1B7099065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0E867F-347C-5049-A40C-1EC0815F24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05644AC-36BC-6B4A-AB2E-4E8DD2B599F3}"/>
              </a:ext>
            </a:extLst>
          </p:cNvPr>
          <p:cNvSpPr txBox="1"/>
          <p:nvPr/>
        </p:nvSpPr>
        <p:spPr>
          <a:xfrm>
            <a:off x="2762438" y="75851"/>
            <a:ext cx="441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かさ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03F9B31F-B85A-AB39-FF02-A5D848288509}"/>
              </a:ext>
            </a:extLst>
          </p:cNvPr>
          <p:cNvGrpSpPr/>
          <p:nvPr/>
        </p:nvGrpSpPr>
        <p:grpSpPr>
          <a:xfrm>
            <a:off x="265925" y="1098007"/>
            <a:ext cx="8495018" cy="4578721"/>
            <a:chOff x="265925" y="1098007"/>
            <a:chExt cx="8495018" cy="4578721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9B73FE88-05C5-9A27-E501-8104A39FEDA0}"/>
                </a:ext>
              </a:extLst>
            </p:cNvPr>
            <p:cNvSpPr/>
            <p:nvPr/>
          </p:nvSpPr>
          <p:spPr>
            <a:xfrm>
              <a:off x="4626659" y="1098007"/>
              <a:ext cx="4134284" cy="4116184"/>
            </a:xfrm>
            <a:prstGeom prst="rect">
              <a:avLst/>
            </a:prstGeom>
            <a:ln w="127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ABA048F-384B-752D-3937-771B45D40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9647"/>
            <a:stretch/>
          </p:blipFill>
          <p:spPr>
            <a:xfrm>
              <a:off x="4696676" y="3592056"/>
              <a:ext cx="3897161" cy="1475656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D6C74A1-A6BD-BF1F-C55E-C8CBF401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7329" y="1386566"/>
              <a:ext cx="2827501" cy="2120626"/>
            </a:xfrm>
            <a:prstGeom prst="rect">
              <a:avLst/>
            </a:prstGeom>
            <a:ln>
              <a:solidFill>
                <a:schemeClr val="bg1">
                  <a:lumMod val="75000"/>
                  <a:lumOff val="25000"/>
                </a:schemeClr>
              </a:solidFill>
            </a:ln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4D4475B-09D1-B023-AF84-3081542B9768}"/>
                </a:ext>
              </a:extLst>
            </p:cNvPr>
            <p:cNvSpPr txBox="1"/>
            <p:nvPr/>
          </p:nvSpPr>
          <p:spPr>
            <a:xfrm>
              <a:off x="932958" y="1335786"/>
              <a:ext cx="205184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1" lang="ja-JP" altLang="en-US" sz="800" dirty="0">
                  <a:solidFill>
                    <a:srgbClr val="0F69AC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かさ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8D00894-D530-90E7-351A-F822A4131856}"/>
                </a:ext>
              </a:extLst>
            </p:cNvPr>
            <p:cNvSpPr txBox="1"/>
            <p:nvPr/>
          </p:nvSpPr>
          <p:spPr>
            <a:xfrm>
              <a:off x="506259" y="1427093"/>
              <a:ext cx="3846122" cy="46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404040"/>
                </a:buClr>
              </a:pPr>
              <a:r>
                <a:rPr lang="ja-JP" altLang="en-US" sz="2400" b="1" dirty="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hlinkClick r:id="rId4"/>
                </a:rPr>
                <a:t>重ねるハザードマップ</a:t>
              </a:r>
              <a:endParaRPr lang="en-US" altLang="ja-JP" sz="2400" b="1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右矢印 4">
              <a:extLst>
                <a:ext uri="{FF2B5EF4-FFF2-40B4-BE49-F238E27FC236}">
                  <a16:creationId xmlns:a16="http://schemas.microsoft.com/office/drawing/2014/main" id="{8EC3874C-55DC-135B-8DE4-A9B011F5A3DA}"/>
                </a:ext>
              </a:extLst>
            </p:cNvPr>
            <p:cNvSpPr/>
            <p:nvPr/>
          </p:nvSpPr>
          <p:spPr>
            <a:xfrm rot="16200000">
              <a:off x="6603735" y="5224003"/>
              <a:ext cx="462537" cy="442913"/>
            </a:xfrm>
            <a:prstGeom prst="rightArrow">
              <a:avLst/>
            </a:prstGeom>
            <a:solidFill>
              <a:schemeClr val="tx1"/>
            </a:solidFill>
            <a:ln w="3175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角丸四角形 72">
              <a:extLst>
                <a:ext uri="{FF2B5EF4-FFF2-40B4-BE49-F238E27FC236}">
                  <a16:creationId xmlns:a16="http://schemas.microsoft.com/office/drawing/2014/main" id="{043A805A-4891-C002-6AB6-1579FB55A33C}"/>
                </a:ext>
              </a:extLst>
            </p:cNvPr>
            <p:cNvSpPr/>
            <p:nvPr/>
          </p:nvSpPr>
          <p:spPr>
            <a:xfrm>
              <a:off x="6160089" y="4715585"/>
              <a:ext cx="1349828" cy="388958"/>
            </a:xfrm>
            <a:prstGeom prst="roundRect">
              <a:avLst/>
            </a:prstGeom>
            <a:noFill/>
            <a:ln w="31750">
              <a:solidFill>
                <a:srgbClr val="FF32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lt1"/>
                </a:solidFill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F75E4446-40AC-865B-7621-31B561364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925" y="2288762"/>
              <a:ext cx="4193628" cy="2280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0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9230"/>
    </mc:Choice>
    <mc:Fallback xmlns="">
      <p:transition spd="slow" advClick="0" advTm="14923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DBAB39-E3C9-A24E-AAFB-1AE7DAD0F9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ja-JP" altLang="en-US" dirty="0"/>
              <a:t>５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3110FCE-B15B-8146-88F4-99F57889A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  <a:p>
            <a:endParaRPr kumimoji="1" lang="ja-JP" altLang="en-US" dirty="0"/>
          </a:p>
        </p:txBody>
      </p:sp>
      <p:sp>
        <p:nvSpPr>
          <p:cNvPr id="14" name="テキスト プレースホルダー 1">
            <a:extLst>
              <a:ext uri="{FF2B5EF4-FFF2-40B4-BE49-F238E27FC236}">
                <a16:creationId xmlns:a16="http://schemas.microsoft.com/office/drawing/2014/main" id="{449A06DD-35C0-B34F-A1A8-8C8646F1D3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重ねるハザードマップ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0791F02-7970-5F4D-92F9-B92DA3AFEAD8}"/>
              </a:ext>
            </a:extLst>
          </p:cNvPr>
          <p:cNvSpPr txBox="1"/>
          <p:nvPr/>
        </p:nvSpPr>
        <p:spPr>
          <a:xfrm>
            <a:off x="2743274" y="75851"/>
            <a:ext cx="441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かさ</a:t>
            </a:r>
            <a:endParaRPr kumimoji="1"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9041CF-A6BA-7728-6CF9-9B721341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9158"/>
            <a:ext cx="9144000" cy="4972467"/>
          </a:xfrm>
          <a:prstGeom prst="rect">
            <a:avLst/>
          </a:prstGeom>
        </p:spPr>
      </p:pic>
      <p:sp>
        <p:nvSpPr>
          <p:cNvPr id="6" name="右矢印 4">
            <a:extLst>
              <a:ext uri="{FF2B5EF4-FFF2-40B4-BE49-F238E27FC236}">
                <a16:creationId xmlns:a16="http://schemas.microsoft.com/office/drawing/2014/main" id="{DCFF5049-F3EA-B193-F1D2-A4EF30DBACD0}"/>
              </a:ext>
            </a:extLst>
          </p:cNvPr>
          <p:cNvSpPr/>
          <p:nvPr/>
        </p:nvSpPr>
        <p:spPr>
          <a:xfrm rot="16200000">
            <a:off x="4416098" y="1701160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72">
            <a:extLst>
              <a:ext uri="{FF2B5EF4-FFF2-40B4-BE49-F238E27FC236}">
                <a16:creationId xmlns:a16="http://schemas.microsoft.com/office/drawing/2014/main" id="{CC781B1C-056D-0483-E533-BA9207665F34}"/>
              </a:ext>
            </a:extLst>
          </p:cNvPr>
          <p:cNvSpPr/>
          <p:nvPr/>
        </p:nvSpPr>
        <p:spPr>
          <a:xfrm>
            <a:off x="2671011" y="1239158"/>
            <a:ext cx="4397749" cy="388958"/>
          </a:xfrm>
          <a:prstGeom prst="roundRect">
            <a:avLst/>
          </a:prstGeom>
          <a:noFill/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lt1"/>
              </a:solidFill>
            </a:endParaRPr>
          </a:p>
        </p:txBody>
      </p:sp>
      <p:sp>
        <p:nvSpPr>
          <p:cNvPr id="8" name="角丸四角形 72">
            <a:extLst>
              <a:ext uri="{FF2B5EF4-FFF2-40B4-BE49-F238E27FC236}">
                <a16:creationId xmlns:a16="http://schemas.microsoft.com/office/drawing/2014/main" id="{AE6AEFED-C9C7-AA39-40B5-C196E16241A7}"/>
              </a:ext>
            </a:extLst>
          </p:cNvPr>
          <p:cNvSpPr/>
          <p:nvPr/>
        </p:nvSpPr>
        <p:spPr>
          <a:xfrm>
            <a:off x="8398042" y="5618842"/>
            <a:ext cx="745958" cy="388958"/>
          </a:xfrm>
          <a:prstGeom prst="roundRect">
            <a:avLst/>
          </a:prstGeom>
          <a:noFill/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lt1"/>
              </a:solidFill>
            </a:endParaRPr>
          </a:p>
        </p:txBody>
      </p:sp>
      <p:sp>
        <p:nvSpPr>
          <p:cNvPr id="9" name="右矢印 4">
            <a:extLst>
              <a:ext uri="{FF2B5EF4-FFF2-40B4-BE49-F238E27FC236}">
                <a16:creationId xmlns:a16="http://schemas.microsoft.com/office/drawing/2014/main" id="{305D8781-F86A-F4F7-744A-9C506F874AB7}"/>
              </a:ext>
            </a:extLst>
          </p:cNvPr>
          <p:cNvSpPr/>
          <p:nvPr/>
        </p:nvSpPr>
        <p:spPr>
          <a:xfrm rot="2212628">
            <a:off x="7464100" y="4976149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28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3ADCF-C086-438B-41D2-E956573B9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C74811E-B6BA-B00D-D989-EC9BCD8CC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9158"/>
            <a:ext cx="9144000" cy="4970291"/>
          </a:xfrm>
          <a:prstGeom prst="rect">
            <a:avLst/>
          </a:prstGeom>
        </p:spPr>
      </p:pic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9D65CF-BD5F-9E1B-6859-D0027E7D2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ja-JP" altLang="en-US" dirty="0"/>
              <a:t>５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22C756A-E814-BB98-BBF3-21C7CDFD8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ja-JP" altLang="en-US" dirty="0"/>
              <a:t>出典：国土交通省「重ねるハザードマップ」より一部地域を抜粋（なお、重ねるハザードマップの仕様は、変更となる可能性がありますので、留意ください。）</a:t>
            </a:r>
          </a:p>
          <a:p>
            <a:endParaRPr kumimoji="1" lang="ja-JP" altLang="en-US" dirty="0"/>
          </a:p>
        </p:txBody>
      </p:sp>
      <p:sp>
        <p:nvSpPr>
          <p:cNvPr id="14" name="テキスト プレースホルダー 1">
            <a:extLst>
              <a:ext uri="{FF2B5EF4-FFF2-40B4-BE49-F238E27FC236}">
                <a16:creationId xmlns:a16="http://schemas.microsoft.com/office/drawing/2014/main" id="{10A1F8BB-A9C2-0C01-6827-D460610A7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重ねるハザードマップ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47EAEB-132E-AF95-D2B7-87E55731D0B9}"/>
              </a:ext>
            </a:extLst>
          </p:cNvPr>
          <p:cNvSpPr txBox="1"/>
          <p:nvPr/>
        </p:nvSpPr>
        <p:spPr>
          <a:xfrm>
            <a:off x="2743274" y="75851"/>
            <a:ext cx="441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かさ</a:t>
            </a:r>
            <a:endParaRPr kumimoji="1" lang="en-US" altLang="ja-JP" sz="1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右矢印 4">
            <a:extLst>
              <a:ext uri="{FF2B5EF4-FFF2-40B4-BE49-F238E27FC236}">
                <a16:creationId xmlns:a16="http://schemas.microsoft.com/office/drawing/2014/main" id="{BC923E50-E450-329D-8CF8-AB0AF2F6FFF2}"/>
              </a:ext>
            </a:extLst>
          </p:cNvPr>
          <p:cNvSpPr/>
          <p:nvPr/>
        </p:nvSpPr>
        <p:spPr>
          <a:xfrm>
            <a:off x="7687045" y="1628242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72">
            <a:extLst>
              <a:ext uri="{FF2B5EF4-FFF2-40B4-BE49-F238E27FC236}">
                <a16:creationId xmlns:a16="http://schemas.microsoft.com/office/drawing/2014/main" id="{F6FF63EB-70EC-439D-BF48-E9C9C554347B}"/>
              </a:ext>
            </a:extLst>
          </p:cNvPr>
          <p:cNvSpPr/>
          <p:nvPr/>
        </p:nvSpPr>
        <p:spPr>
          <a:xfrm>
            <a:off x="8785225" y="1736463"/>
            <a:ext cx="358775" cy="388958"/>
          </a:xfrm>
          <a:prstGeom prst="roundRect">
            <a:avLst/>
          </a:prstGeom>
          <a:noFill/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lt1"/>
              </a:solidFill>
            </a:endParaRPr>
          </a:p>
        </p:txBody>
      </p:sp>
      <p:sp>
        <p:nvSpPr>
          <p:cNvPr id="6" name="右矢印 4">
            <a:extLst>
              <a:ext uri="{FF2B5EF4-FFF2-40B4-BE49-F238E27FC236}">
                <a16:creationId xmlns:a16="http://schemas.microsoft.com/office/drawing/2014/main" id="{05116731-14FB-DFDA-B710-8AAA48965AD6}"/>
              </a:ext>
            </a:extLst>
          </p:cNvPr>
          <p:cNvSpPr/>
          <p:nvPr/>
        </p:nvSpPr>
        <p:spPr>
          <a:xfrm rot="13339930">
            <a:off x="4656267" y="4179506"/>
            <a:ext cx="917204" cy="605399"/>
          </a:xfrm>
          <a:prstGeom prst="rightArrow">
            <a:avLst/>
          </a:prstGeom>
          <a:solidFill>
            <a:srgbClr val="FF3264"/>
          </a:solidFill>
          <a:ln w="31750">
            <a:solidFill>
              <a:srgbClr val="FF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C17C6DF-2118-0D95-8CE7-AD186A2E6C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000" t="7228" r="35333" b="47120"/>
          <a:stretch>
            <a:fillRect/>
          </a:stretch>
        </p:blipFill>
        <p:spPr>
          <a:xfrm>
            <a:off x="3184026" y="1419994"/>
            <a:ext cx="2804160" cy="22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7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77E0905-47A1-41C6-8C9C-458998002797}"/>
              </a:ext>
            </a:extLst>
          </p:cNvPr>
          <p:cNvGrpSpPr/>
          <p:nvPr/>
        </p:nvGrpSpPr>
        <p:grpSpPr>
          <a:xfrm>
            <a:off x="366621" y="3309825"/>
            <a:ext cx="8410757" cy="1501065"/>
            <a:chOff x="366621" y="3309825"/>
            <a:chExt cx="8410757" cy="1501065"/>
          </a:xfrm>
        </p:grpSpPr>
        <p:pic>
          <p:nvPicPr>
            <p:cNvPr id="48" name="図 47" descr="ダイアグラム&#10;&#10;低い精度で自動的に生成された説明">
              <a:extLst>
                <a:ext uri="{FF2B5EF4-FFF2-40B4-BE49-F238E27FC236}">
                  <a16:creationId xmlns:a16="http://schemas.microsoft.com/office/drawing/2014/main" id="{AA9B2040-4C1A-49EF-8CEF-1A5A1CC1E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5470" t="2636" r="3743" b="74448"/>
            <a:stretch/>
          </p:blipFill>
          <p:spPr>
            <a:xfrm>
              <a:off x="366621" y="3309825"/>
              <a:ext cx="8410757" cy="1501065"/>
            </a:xfrm>
            <a:prstGeom prst="rect">
              <a:avLst/>
            </a:prstGeom>
          </p:spPr>
        </p:pic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01C65F4-D864-4493-AFC1-7B4EE2BAC439}"/>
                </a:ext>
              </a:extLst>
            </p:cNvPr>
            <p:cNvSpPr txBox="1"/>
            <p:nvPr/>
          </p:nvSpPr>
          <p:spPr>
            <a:xfrm>
              <a:off x="6860544" y="4187948"/>
              <a:ext cx="4267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b="1" dirty="0">
                  <a:solidFill>
                    <a:srgbClr val="FF0000"/>
                  </a:solidFill>
                  <a:latin typeface="メイリオ" pitchFamily="50" charset="-128"/>
                  <a:ea typeface="メイリオ" pitchFamily="50" charset="-128"/>
                </a:rPr>
                <a:t>3.0</a:t>
              </a:r>
              <a:endParaRPr kumimoji="1" lang="ja-JP" altLang="en-US" sz="1100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92E783FA-7190-4D4B-B587-62CB6DAA76FC}"/>
                </a:ext>
              </a:extLst>
            </p:cNvPr>
            <p:cNvSpPr txBox="1"/>
            <p:nvPr/>
          </p:nvSpPr>
          <p:spPr>
            <a:xfrm rot="608356">
              <a:off x="5961573" y="4134087"/>
              <a:ext cx="18434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1"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✔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1E02E98D-A775-41CC-AAFF-D03505D9B3F9}"/>
                </a:ext>
              </a:extLst>
            </p:cNvPr>
            <p:cNvSpPr txBox="1"/>
            <p:nvPr/>
          </p:nvSpPr>
          <p:spPr>
            <a:xfrm rot="608356">
              <a:off x="7825918" y="4134087"/>
              <a:ext cx="16758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1"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✔</a:t>
              </a: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5CF87DB-91A5-4ADE-A5B7-FB8ACE664281}"/>
                </a:ext>
              </a:extLst>
            </p:cNvPr>
            <p:cNvSpPr txBox="1"/>
            <p:nvPr/>
          </p:nvSpPr>
          <p:spPr>
            <a:xfrm rot="608356">
              <a:off x="4543363" y="3855297"/>
              <a:ext cx="18434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kumimoji="1"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✔</a:t>
              </a:r>
            </a:p>
          </p:txBody>
        </p:sp>
      </p:grpSp>
      <p:sp>
        <p:nvSpPr>
          <p:cNvPr id="19" name="テキスト プレースホルダー 1">
            <a:extLst>
              <a:ext uri="{FF2B5EF4-FFF2-40B4-BE49-F238E27FC236}">
                <a16:creationId xmlns:a16="http://schemas.microsoft.com/office/drawing/2014/main" id="{32745C90-B5DC-1748-A1ED-2C221B1FCC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200660"/>
            <a:ext cx="8426450" cy="485140"/>
          </a:xfrm>
        </p:spPr>
        <p:txBody>
          <a:bodyPr/>
          <a:lstStyle/>
          <a:p>
            <a:r>
              <a:rPr kumimoji="1" lang="ja-JP" altLang="en-US" sz="2800"/>
              <a:t>あなたの災害リスクを記入</a:t>
            </a:r>
          </a:p>
        </p:txBody>
      </p:sp>
      <p:sp>
        <p:nvSpPr>
          <p:cNvPr id="20" name="テキスト プレースホルダー 2">
            <a:extLst>
              <a:ext uri="{FF2B5EF4-FFF2-40B4-BE49-F238E27FC236}">
                <a16:creationId xmlns:a16="http://schemas.microsoft.com/office/drawing/2014/main" id="{6B3922EB-C737-8E45-8B86-8AEE29699D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17179" y="6470663"/>
            <a:ext cx="489902" cy="485140"/>
          </a:xfrm>
        </p:spPr>
        <p:txBody>
          <a:bodyPr/>
          <a:lstStyle/>
          <a:p>
            <a:r>
              <a:rPr kumimoji="1" lang="en-US" altLang="ja-JP"/>
              <a:t>6</a:t>
            </a:r>
          </a:p>
        </p:txBody>
      </p:sp>
      <p:sp>
        <p:nvSpPr>
          <p:cNvPr id="21" name="テキスト プレースホルダー 4">
            <a:extLst>
              <a:ext uri="{FF2B5EF4-FFF2-40B4-BE49-F238E27FC236}">
                <a16:creationId xmlns:a16="http://schemas.microsoft.com/office/drawing/2014/main" id="{D5AF99D9-FFF0-CD4A-8B2C-02FD864C9C87}"/>
              </a:ext>
            </a:extLst>
          </p:cNvPr>
          <p:cNvSpPr txBox="1">
            <a:spLocks/>
          </p:cNvSpPr>
          <p:nvPr/>
        </p:nvSpPr>
        <p:spPr>
          <a:xfrm>
            <a:off x="358774" y="6501143"/>
            <a:ext cx="8245475" cy="356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" b="0" i="0" kern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800" b="0" i="0" kern="1200">
                <a:solidFill>
                  <a:schemeClr val="bg1">
                    <a:alpha val="6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411C328-E24A-4B08-8B1F-C55ADC4220AA}"/>
              </a:ext>
            </a:extLst>
          </p:cNvPr>
          <p:cNvGrpSpPr/>
          <p:nvPr/>
        </p:nvGrpSpPr>
        <p:grpSpPr>
          <a:xfrm>
            <a:off x="140373" y="2760066"/>
            <a:ext cx="1451295" cy="590162"/>
            <a:chOff x="140373" y="3004508"/>
            <a:chExt cx="1451295" cy="590162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64CDC644-2526-9348-8477-803E80429689}"/>
                </a:ext>
              </a:extLst>
            </p:cNvPr>
            <p:cNvSpPr txBox="1"/>
            <p:nvPr/>
          </p:nvSpPr>
          <p:spPr>
            <a:xfrm>
              <a:off x="140373" y="3077605"/>
              <a:ext cx="1451295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2400" b="1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記入例</a:t>
              </a:r>
              <a:endParaRPr lang="en-US" altLang="ja-JP" sz="2400" b="1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CEFB149-3FB3-CA48-83F3-9CE26AD01FD6}"/>
                </a:ext>
              </a:extLst>
            </p:cNvPr>
            <p:cNvSpPr txBox="1"/>
            <p:nvPr/>
          </p:nvSpPr>
          <p:spPr>
            <a:xfrm>
              <a:off x="476049" y="3004508"/>
              <a:ext cx="827150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 dirty="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    にゅう  れい</a:t>
              </a:r>
              <a:endParaRPr kumimoji="1" lang="ja-JP" altLang="en-US" sz="800" dirty="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CC76EAEB-EE59-E544-9244-A797C3ED6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7" y="4686243"/>
            <a:ext cx="900000" cy="18000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D26E742-1F5B-2B47-8CAE-5C5FCE0C7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49" y="5691838"/>
            <a:ext cx="7380000" cy="81397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0B34899-996B-4300-81AA-7FAB03925D87}"/>
              </a:ext>
            </a:extLst>
          </p:cNvPr>
          <p:cNvGrpSpPr/>
          <p:nvPr/>
        </p:nvGrpSpPr>
        <p:grpSpPr>
          <a:xfrm>
            <a:off x="1867310" y="5774072"/>
            <a:ext cx="5579941" cy="551328"/>
            <a:chOff x="1867310" y="5774072"/>
            <a:chExt cx="5579941" cy="551328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E47FD142-3643-9E4E-AAF4-2311AFCCBB1D}"/>
                </a:ext>
              </a:extLst>
            </p:cNvPr>
            <p:cNvSpPr txBox="1"/>
            <p:nvPr/>
          </p:nvSpPr>
          <p:spPr>
            <a:xfrm>
              <a:off x="1867310" y="5867582"/>
              <a:ext cx="5579941" cy="457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kumimoji="1" lang="ja-JP" altLang="en-US" sz="2000" b="1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あなたの災害リスクを記入しましょう！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BCC671E-80C5-594E-B915-14F9948C7534}"/>
                </a:ext>
              </a:extLst>
            </p:cNvPr>
            <p:cNvSpPr txBox="1"/>
            <p:nvPr/>
          </p:nvSpPr>
          <p:spPr>
            <a:xfrm>
              <a:off x="2902705" y="5774072"/>
              <a:ext cx="6303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さい がい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58364D4-33BD-E444-9A5E-BE9876B75B26}"/>
                </a:ext>
              </a:extLst>
            </p:cNvPr>
            <p:cNvSpPr txBox="1"/>
            <p:nvPr/>
          </p:nvSpPr>
          <p:spPr>
            <a:xfrm>
              <a:off x="4446016" y="5774072"/>
              <a:ext cx="6655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800">
                  <a:solidFill>
                    <a:srgbClr val="40404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き  にゅう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FEE02F5-6C49-4BE4-917E-F7D4EEF1FBB9}"/>
              </a:ext>
            </a:extLst>
          </p:cNvPr>
          <p:cNvGrpSpPr/>
          <p:nvPr/>
        </p:nvGrpSpPr>
        <p:grpSpPr>
          <a:xfrm>
            <a:off x="1374379" y="1157175"/>
            <a:ext cx="2386149" cy="1845189"/>
            <a:chOff x="1374379" y="1157175"/>
            <a:chExt cx="2386149" cy="1845189"/>
          </a:xfrm>
        </p:grpSpPr>
        <p:sp>
          <p:nvSpPr>
            <p:cNvPr id="18" name="角丸四角形吹き出し 17">
              <a:extLst>
                <a:ext uri="{FF2B5EF4-FFF2-40B4-BE49-F238E27FC236}">
                  <a16:creationId xmlns:a16="http://schemas.microsoft.com/office/drawing/2014/main" id="{3A3E18AA-048F-AE44-B9B7-928B6F2DD590}"/>
                </a:ext>
              </a:extLst>
            </p:cNvPr>
            <p:cNvSpPr/>
            <p:nvPr/>
          </p:nvSpPr>
          <p:spPr>
            <a:xfrm>
              <a:off x="1374379" y="1157175"/>
              <a:ext cx="2386149" cy="1845189"/>
            </a:xfrm>
            <a:prstGeom prst="wedgeRoundRectCallout">
              <a:avLst>
                <a:gd name="adj1" fmla="val 21868"/>
                <a:gd name="adj2" fmla="val 64501"/>
                <a:gd name="adj3" fmla="val 16667"/>
              </a:avLst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089E736C-85F4-5D46-BA9D-8850F9C8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7453" y="1631889"/>
              <a:ext cx="1800000" cy="1278863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4EF711D-59B3-E54F-A2C2-1D596067139D}"/>
                </a:ext>
              </a:extLst>
            </p:cNvPr>
            <p:cNvSpPr txBox="1"/>
            <p:nvPr/>
          </p:nvSpPr>
          <p:spPr>
            <a:xfrm>
              <a:off x="1962159" y="1294395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b="1">
                  <a:solidFill>
                    <a:srgbClr val="404040"/>
                  </a:solidFill>
                </a:rPr>
                <a:t>川の近く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BE67D51-3D22-3E45-9741-60C888B83ED6}"/>
                </a:ext>
              </a:extLst>
            </p:cNvPr>
            <p:cNvSpPr txBox="1"/>
            <p:nvPr/>
          </p:nvSpPr>
          <p:spPr>
            <a:xfrm>
              <a:off x="2077755" y="1175415"/>
              <a:ext cx="718145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かわ　　　ちか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6F678E1-4F2F-4596-8636-89CE8E7D49F1}"/>
              </a:ext>
            </a:extLst>
          </p:cNvPr>
          <p:cNvGrpSpPr/>
          <p:nvPr/>
        </p:nvGrpSpPr>
        <p:grpSpPr>
          <a:xfrm>
            <a:off x="3884998" y="1157175"/>
            <a:ext cx="2386149" cy="1845189"/>
            <a:chOff x="3884998" y="1157175"/>
            <a:chExt cx="2386149" cy="1845189"/>
          </a:xfrm>
        </p:grpSpPr>
        <p:sp>
          <p:nvSpPr>
            <p:cNvPr id="16" name="角丸四角形吹き出し 15">
              <a:extLst>
                <a:ext uri="{FF2B5EF4-FFF2-40B4-BE49-F238E27FC236}">
                  <a16:creationId xmlns:a16="http://schemas.microsoft.com/office/drawing/2014/main" id="{7E655DBE-F349-7A43-9FDC-F24818934956}"/>
                </a:ext>
              </a:extLst>
            </p:cNvPr>
            <p:cNvSpPr/>
            <p:nvPr/>
          </p:nvSpPr>
          <p:spPr>
            <a:xfrm>
              <a:off x="3884998" y="1157175"/>
              <a:ext cx="2386149" cy="1845189"/>
            </a:xfrm>
            <a:prstGeom prst="wedgeRoundRectCallout">
              <a:avLst>
                <a:gd name="adj1" fmla="val 21868"/>
                <a:gd name="adj2" fmla="val 64501"/>
                <a:gd name="adj3" fmla="val 16667"/>
              </a:avLst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EBA853DD-A0D8-E34B-8B86-56A3CAE3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1157" y="1449279"/>
              <a:ext cx="2088000" cy="1392000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F0E84FA-E063-7E43-A543-CF74C7459D60}"/>
                </a:ext>
              </a:extLst>
            </p:cNvPr>
            <p:cNvSpPr txBox="1"/>
            <p:nvPr/>
          </p:nvSpPr>
          <p:spPr>
            <a:xfrm>
              <a:off x="3930920" y="1294395"/>
              <a:ext cx="2236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b="1">
                  <a:solidFill>
                    <a:srgbClr val="404040"/>
                  </a:solidFill>
                </a:rPr>
                <a:t>周囲より低い場所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DBF3FE4-A702-8540-928E-DA472E516EB5}"/>
                </a:ext>
              </a:extLst>
            </p:cNvPr>
            <p:cNvSpPr txBox="1"/>
            <p:nvPr/>
          </p:nvSpPr>
          <p:spPr>
            <a:xfrm>
              <a:off x="4078479" y="1193887"/>
              <a:ext cx="1952458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しゅうい　　　　　　ひく　　　 ば  しょ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1FF0127-1525-47BE-9FA3-FB07149EBCB1}"/>
              </a:ext>
            </a:extLst>
          </p:cNvPr>
          <p:cNvGrpSpPr/>
          <p:nvPr/>
        </p:nvGrpSpPr>
        <p:grpSpPr>
          <a:xfrm>
            <a:off x="6399893" y="1157175"/>
            <a:ext cx="2386149" cy="1845189"/>
            <a:chOff x="6399893" y="1157175"/>
            <a:chExt cx="2386149" cy="1845189"/>
          </a:xfrm>
        </p:grpSpPr>
        <p:sp>
          <p:nvSpPr>
            <p:cNvPr id="17" name="角丸四角形吹き出し 16">
              <a:extLst>
                <a:ext uri="{FF2B5EF4-FFF2-40B4-BE49-F238E27FC236}">
                  <a16:creationId xmlns:a16="http://schemas.microsoft.com/office/drawing/2014/main" id="{631E7DE1-899A-BF46-8F9B-C05830C47C76}"/>
                </a:ext>
              </a:extLst>
            </p:cNvPr>
            <p:cNvSpPr/>
            <p:nvPr/>
          </p:nvSpPr>
          <p:spPr>
            <a:xfrm>
              <a:off x="6399893" y="1157175"/>
              <a:ext cx="2386149" cy="1845189"/>
            </a:xfrm>
            <a:prstGeom prst="wedgeRoundRectCallout">
              <a:avLst>
                <a:gd name="adj1" fmla="val 21868"/>
                <a:gd name="adj2" fmla="val 64501"/>
                <a:gd name="adj3" fmla="val 16667"/>
              </a:avLst>
            </a:prstGeom>
            <a:ln w="28575">
              <a:solidFill>
                <a:srgbClr val="0F69A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349D280B-C1BD-0242-93BE-79CF18481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5717" y="1449279"/>
              <a:ext cx="2088000" cy="1392000"/>
            </a:xfrm>
            <a:prstGeom prst="rect">
              <a:avLst/>
            </a:prstGeom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80CB90F0-F5A9-104A-83B5-4FC03A18421B}"/>
                </a:ext>
              </a:extLst>
            </p:cNvPr>
            <p:cNvSpPr txBox="1"/>
            <p:nvPr/>
          </p:nvSpPr>
          <p:spPr>
            <a:xfrm>
              <a:off x="6876183" y="1294395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b="1">
                  <a:solidFill>
                    <a:srgbClr val="404040"/>
                  </a:solidFill>
                </a:rPr>
                <a:t>がけの近く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7434A7F-CADC-1945-9322-5ABFD1C80F28}"/>
                </a:ext>
              </a:extLst>
            </p:cNvPr>
            <p:cNvSpPr txBox="1"/>
            <p:nvPr/>
          </p:nvSpPr>
          <p:spPr>
            <a:xfrm>
              <a:off x="7743494" y="1175415"/>
              <a:ext cx="307777" cy="1461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ja-JP" altLang="en-US" sz="800">
                  <a:solidFill>
                    <a:srgbClr val="40404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</a:t>
              </a:r>
              <a:endParaRPr kumimoji="1" lang="ja-JP" altLang="en-US" sz="800">
                <a:solidFill>
                  <a:srgbClr val="40404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F069345-4A7B-EF45-A5D7-D95A1C299E1C}"/>
              </a:ext>
            </a:extLst>
          </p:cNvPr>
          <p:cNvSpPr txBox="1"/>
          <p:nvPr/>
        </p:nvSpPr>
        <p:spPr>
          <a:xfrm>
            <a:off x="3831378" y="75851"/>
            <a:ext cx="784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さい  がい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6C0177B-B7B5-8749-B19E-329DE0C509B5}"/>
              </a:ext>
            </a:extLst>
          </p:cNvPr>
          <p:cNvSpPr txBox="1"/>
          <p:nvPr/>
        </p:nvSpPr>
        <p:spPr>
          <a:xfrm>
            <a:off x="6006009" y="75851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latin typeface="Meiryo" panose="020B0604030504040204" pitchFamily="34" charset="-128"/>
                <a:ea typeface="Meiryo" panose="020B0604030504040204" pitchFamily="34" charset="-128"/>
              </a:rPr>
              <a:t>き  にゅう</a:t>
            </a:r>
            <a:endParaRPr kumimoji="1" lang="en-US" altLang="ja-JP" sz="10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62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970"/>
    </mc:Choice>
    <mc:Fallback xmlns="">
      <p:transition spd="slow" advClick="0" advTm="25970"/>
    </mc:Fallback>
  </mc:AlternateContent>
</p:sld>
</file>

<file path=ppt/theme/theme1.xml><?xml version="1.0" encoding="utf-8"?>
<a:theme xmlns:a="http://schemas.openxmlformats.org/drawingml/2006/main" name="3DFloat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>
          <a:solidFill>
            <a:srgbClr val="0F69AC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986456-94c4-43e3-a5cd-23faf3e50be4">
      <Terms xmlns="http://schemas.microsoft.com/office/infopath/2007/PartnerControls"/>
    </lcf76f155ced4ddcb4097134ff3c332f>
    <TaxCatchAll xmlns="87e92068-5d1b-4b37-b84f-05171d1d989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9566576EE7716479B276B366FE8E779" ma:contentTypeVersion="19" ma:contentTypeDescription="新しいドキュメントを作成します。" ma:contentTypeScope="" ma:versionID="4f0684861ba4cd48e96f39e0bd240fe2">
  <xsd:schema xmlns:xsd="http://www.w3.org/2001/XMLSchema" xmlns:xs="http://www.w3.org/2001/XMLSchema" xmlns:p="http://schemas.microsoft.com/office/2006/metadata/properties" xmlns:ns2="c7986456-94c4-43e3-a5cd-23faf3e50be4" xmlns:ns3="87e92068-5d1b-4b37-b84f-05171d1d989c" targetNamespace="http://schemas.microsoft.com/office/2006/metadata/properties" ma:root="true" ma:fieldsID="e66f6e002f56826549750b03aeb91a92" ns2:_="" ns3:_="">
    <xsd:import namespace="c7986456-94c4-43e3-a5cd-23faf3e50be4"/>
    <xsd:import namespace="87e92068-5d1b-4b37-b84f-05171d1d9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86456-94c4-43e3-a5cd-23faf3e50b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8ea27d3f-16ae-4cb1-8a0f-7749649f52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e92068-5d1b-4b37-b84f-05171d1d9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f6561d-b863-4b53-a246-1d336a610717}" ma:internalName="TaxCatchAll" ma:showField="CatchAllData" ma:web="87e92068-5d1b-4b37-b84f-05171d1d9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5C2168-B40B-450E-9FE8-44CAFA5346E9}">
  <ds:schemaRefs>
    <ds:schemaRef ds:uri="http://schemas.microsoft.com/office/2006/metadata/properties"/>
    <ds:schemaRef ds:uri="http://schemas.microsoft.com/office/infopath/2007/PartnerControls"/>
    <ds:schemaRef ds:uri="c7986456-94c4-43e3-a5cd-23faf3e50be4"/>
    <ds:schemaRef ds:uri="87e92068-5d1b-4b37-b84f-05171d1d989c"/>
    <ds:schemaRef ds:uri="7e39ef95-12c0-444f-9b9f-fac024436aff"/>
    <ds:schemaRef ds:uri="465e135b-c5ad-40d7-9fef-dd1264e648bc"/>
  </ds:schemaRefs>
</ds:datastoreItem>
</file>

<file path=customXml/itemProps2.xml><?xml version="1.0" encoding="utf-8"?>
<ds:datastoreItem xmlns:ds="http://schemas.openxmlformats.org/officeDocument/2006/customXml" ds:itemID="{4650B021-09E1-482C-9DC3-AAA9C51C42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FFD4FC-2291-42A9-9218-10130EDF8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986456-94c4-43e3-a5cd-23faf3e50be4"/>
    <ds:schemaRef ds:uri="87e92068-5d1b-4b37-b84f-05171d1d98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1911</Words>
  <Application>Microsoft Office PowerPoint</Application>
  <PresentationFormat>画面に合わせる (4:3)</PresentationFormat>
  <Paragraphs>421</Paragraphs>
  <Slides>31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7" baseType="lpstr">
      <vt:lpstr>BIZ UDGothic</vt:lpstr>
      <vt:lpstr>Meiryo</vt:lpstr>
      <vt:lpstr>Meiryo</vt:lpstr>
      <vt:lpstr>游ゴシック</vt:lpstr>
      <vt:lpstr>Arial</vt:lpstr>
      <vt:lpstr>3DFloatVTI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ほりい しんたろう</dc:creator>
  <cp:lastModifiedBy>片寄 圭一郎</cp:lastModifiedBy>
  <cp:revision>15</cp:revision>
  <dcterms:created xsi:type="dcterms:W3CDTF">2020-07-31T01:08:56Z</dcterms:created>
  <dcterms:modified xsi:type="dcterms:W3CDTF">2026-05-15T04:31:10Z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0x01010059566576EE7716479B276B366FE8E779</vt:lpwstr>
  </property>
  <property fmtid="{D5CDD505-2E9C-101B-9397-08002B2CF9AE}" pid="3" name="MediaServiceImageTags">
    <vt:lpwstr/>
  </property>
</Properties>
</file>