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860" r:id="rId4"/>
    <p:sldMasterId id="2147483914" r:id="rId5"/>
    <p:sldMasterId id="2147483922" r:id="rId6"/>
    <p:sldMasterId id="2147483930" r:id="rId7"/>
    <p:sldMasterId id="2147483945" r:id="rId8"/>
    <p:sldMasterId id="2147483948" r:id="rId9"/>
    <p:sldMasterId id="2147483960" r:id="rId10"/>
  </p:sldMasterIdLst>
  <p:notesMasterIdLst>
    <p:notesMasterId r:id="rId31"/>
  </p:notesMasterIdLst>
  <p:sldIdLst>
    <p:sldId id="2147483620" r:id="rId11"/>
    <p:sldId id="1319" r:id="rId12"/>
    <p:sldId id="1377" r:id="rId13"/>
    <p:sldId id="431" r:id="rId14"/>
    <p:sldId id="2147480906" r:id="rId15"/>
    <p:sldId id="470" r:id="rId16"/>
    <p:sldId id="2147480995" r:id="rId17"/>
    <p:sldId id="2147483622" r:id="rId18"/>
    <p:sldId id="2147483623" r:id="rId19"/>
    <p:sldId id="273" r:id="rId20"/>
    <p:sldId id="1382" r:id="rId21"/>
    <p:sldId id="1384" r:id="rId22"/>
    <p:sldId id="2147483628" r:id="rId23"/>
    <p:sldId id="1369" r:id="rId24"/>
    <p:sldId id="2147483595" r:id="rId25"/>
    <p:sldId id="2147480882" r:id="rId26"/>
    <p:sldId id="2147480838" r:id="rId27"/>
    <p:sldId id="2147483592" r:id="rId28"/>
    <p:sldId id="2147483621" r:id="rId29"/>
    <p:sldId id="2147480852" r:id="rId30"/>
  </p:sldIdLst>
  <p:sldSz cx="9144000" cy="6858000" type="screen4x3"/>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5FFFF"/>
    <a:srgbClr val="FF2800"/>
    <a:srgbClr val="989FD4"/>
    <a:srgbClr val="0066CC"/>
    <a:srgbClr val="F2E700"/>
    <a:srgbClr val="EBFFFF"/>
    <a:srgbClr val="000000"/>
    <a:srgbClr val="17375E"/>
    <a:srgbClr val="AA00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FF2915-F94B-E7B7-8805-C0494CFBE243}" v="1" dt="2026-03-30T01:47:07.502"/>
    <p1510:client id="{6C99F40E-2E55-4308-B7F7-54D09B990C7F}" v="15" dt="2026-03-30T08:34:28.32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23" autoAdjust="0"/>
    <p:restoredTop sz="94660"/>
  </p:normalViewPr>
  <p:slideViewPr>
    <p:cSldViewPr snapToGrid="0">
      <p:cViewPr varScale="1">
        <p:scale>
          <a:sx n="85" d="100"/>
          <a:sy n="85" d="100"/>
        </p:scale>
        <p:origin x="77" y="6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米森 一貴" userId="020808ee-fa05-4032-89bf-8ac7ff808934" providerId="ADAL" clId="{6C99F40E-2E55-4308-B7F7-54D09B990C7F}"/>
    <pc:docChg chg="custSel addSld delSld modSld sldOrd">
      <pc:chgData name="米森 一貴" userId="020808ee-fa05-4032-89bf-8ac7ff808934" providerId="ADAL" clId="{6C99F40E-2E55-4308-B7F7-54D09B990C7F}" dt="2026-03-30T09:03:14.133" v="166" actId="478"/>
      <pc:docMkLst>
        <pc:docMk/>
      </pc:docMkLst>
      <pc:sldChg chg="delSp mod">
        <pc:chgData name="米森 一貴" userId="020808ee-fa05-4032-89bf-8ac7ff808934" providerId="ADAL" clId="{6C99F40E-2E55-4308-B7F7-54D09B990C7F}" dt="2026-03-30T09:00:04.942" v="140" actId="478"/>
        <pc:sldMkLst>
          <pc:docMk/>
          <pc:sldMk cId="1563945093" sldId="431"/>
        </pc:sldMkLst>
        <pc:spChg chg="del">
          <ac:chgData name="米森 一貴" userId="020808ee-fa05-4032-89bf-8ac7ff808934" providerId="ADAL" clId="{6C99F40E-2E55-4308-B7F7-54D09B990C7F}" dt="2026-03-30T09:00:04.942" v="140" actId="478"/>
          <ac:spMkLst>
            <pc:docMk/>
            <pc:sldMk cId="1563945093" sldId="431"/>
            <ac:spMk id="10" creationId="{5CE6BDB7-DBAF-9C9A-1E2D-AD084B9E084A}"/>
          </ac:spMkLst>
        </pc:spChg>
      </pc:sldChg>
      <pc:sldChg chg="delSp mod">
        <pc:chgData name="米森 一貴" userId="020808ee-fa05-4032-89bf-8ac7ff808934" providerId="ADAL" clId="{6C99F40E-2E55-4308-B7F7-54D09B990C7F}" dt="2026-03-30T09:00:39.479" v="144" actId="478"/>
        <pc:sldMkLst>
          <pc:docMk/>
          <pc:sldMk cId="2633419866" sldId="470"/>
        </pc:sldMkLst>
        <pc:spChg chg="del">
          <ac:chgData name="米森 一貴" userId="020808ee-fa05-4032-89bf-8ac7ff808934" providerId="ADAL" clId="{6C99F40E-2E55-4308-B7F7-54D09B990C7F}" dt="2026-03-30T09:00:39.479" v="144" actId="478"/>
          <ac:spMkLst>
            <pc:docMk/>
            <pc:sldMk cId="2633419866" sldId="470"/>
            <ac:spMk id="6" creationId="{4AFD224A-5DDE-FD50-075F-E1290C7D78CB}"/>
          </ac:spMkLst>
        </pc:spChg>
      </pc:sldChg>
      <pc:sldChg chg="del">
        <pc:chgData name="米森 一貴" userId="020808ee-fa05-4032-89bf-8ac7ff808934" providerId="ADAL" clId="{6C99F40E-2E55-4308-B7F7-54D09B990C7F}" dt="2026-03-30T08:59:55.822" v="138" actId="47"/>
        <pc:sldMkLst>
          <pc:docMk/>
          <pc:sldMk cId="979499526" sldId="1316"/>
        </pc:sldMkLst>
      </pc:sldChg>
      <pc:sldChg chg="del">
        <pc:chgData name="米森 一貴" userId="020808ee-fa05-4032-89bf-8ac7ff808934" providerId="ADAL" clId="{6C99F40E-2E55-4308-B7F7-54D09B990C7F}" dt="2026-03-30T09:02:52.498" v="157" actId="47"/>
        <pc:sldMkLst>
          <pc:docMk/>
          <pc:sldMk cId="4143767417" sldId="1318"/>
        </pc:sldMkLst>
      </pc:sldChg>
      <pc:sldChg chg="add">
        <pc:chgData name="米森 一貴" userId="020808ee-fa05-4032-89bf-8ac7ff808934" providerId="ADAL" clId="{6C99F40E-2E55-4308-B7F7-54D09B990C7F}" dt="2026-03-30T08:34:28.323" v="131"/>
        <pc:sldMkLst>
          <pc:docMk/>
          <pc:sldMk cId="2566654110" sldId="1369"/>
        </pc:sldMkLst>
      </pc:sldChg>
      <pc:sldChg chg="delSp mod">
        <pc:chgData name="米森 一貴" userId="020808ee-fa05-4032-89bf-8ac7ff808934" providerId="ADAL" clId="{6C99F40E-2E55-4308-B7F7-54D09B990C7F}" dt="2026-03-30T09:00:02.070" v="139" actId="478"/>
        <pc:sldMkLst>
          <pc:docMk/>
          <pc:sldMk cId="3161175100" sldId="1377"/>
        </pc:sldMkLst>
        <pc:spChg chg="del">
          <ac:chgData name="米森 一貴" userId="020808ee-fa05-4032-89bf-8ac7ff808934" providerId="ADAL" clId="{6C99F40E-2E55-4308-B7F7-54D09B990C7F}" dt="2026-03-30T09:00:02.070" v="139" actId="478"/>
          <ac:spMkLst>
            <pc:docMk/>
            <pc:sldMk cId="3161175100" sldId="1377"/>
            <ac:spMk id="2" creationId="{2722C9AE-99BB-E9F8-47F3-D13E0283E86C}"/>
          </ac:spMkLst>
        </pc:spChg>
      </pc:sldChg>
      <pc:sldChg chg="add">
        <pc:chgData name="米森 一貴" userId="020808ee-fa05-4032-89bf-8ac7ff808934" providerId="ADAL" clId="{6C99F40E-2E55-4308-B7F7-54D09B990C7F}" dt="2026-03-30T08:34:28.323" v="131"/>
        <pc:sldMkLst>
          <pc:docMk/>
          <pc:sldMk cId="909533852" sldId="1382"/>
        </pc:sldMkLst>
      </pc:sldChg>
      <pc:sldChg chg="delSp modSp mod ord">
        <pc:chgData name="米森 一貴" userId="020808ee-fa05-4032-89bf-8ac7ff808934" providerId="ADAL" clId="{6C99F40E-2E55-4308-B7F7-54D09B990C7F}" dt="2026-03-30T08:57:56.675" v="136" actId="478"/>
        <pc:sldMkLst>
          <pc:docMk/>
          <pc:sldMk cId="2211968386" sldId="1384"/>
        </pc:sldMkLst>
        <pc:spChg chg="mod">
          <ac:chgData name="米森 一貴" userId="020808ee-fa05-4032-89bf-8ac7ff808934" providerId="ADAL" clId="{6C99F40E-2E55-4308-B7F7-54D09B990C7F}" dt="2026-03-30T08:57:52.339" v="135" actId="20577"/>
          <ac:spMkLst>
            <pc:docMk/>
            <pc:sldMk cId="2211968386" sldId="1384"/>
            <ac:spMk id="2" creationId="{31496B81-63D2-B80E-48BE-A5E9CD7A3EF8}"/>
          </ac:spMkLst>
        </pc:spChg>
        <pc:spChg chg="del">
          <ac:chgData name="米森 一貴" userId="020808ee-fa05-4032-89bf-8ac7ff808934" providerId="ADAL" clId="{6C99F40E-2E55-4308-B7F7-54D09B990C7F}" dt="2026-03-30T08:57:56.675" v="136" actId="478"/>
          <ac:spMkLst>
            <pc:docMk/>
            <pc:sldMk cId="2211968386" sldId="1384"/>
            <ac:spMk id="20" creationId="{D503E71B-3E39-3630-E106-253D5A3E98EE}"/>
          </ac:spMkLst>
        </pc:spChg>
      </pc:sldChg>
      <pc:sldChg chg="addSp delSp modSp mod ord">
        <pc:chgData name="米森 一貴" userId="020808ee-fa05-4032-89bf-8ac7ff808934" providerId="ADAL" clId="{6C99F40E-2E55-4308-B7F7-54D09B990C7F}" dt="2026-03-30T09:03:05.422" v="161" actId="478"/>
        <pc:sldMkLst>
          <pc:docMk/>
          <pc:sldMk cId="3483171531" sldId="2147480838"/>
        </pc:sldMkLst>
        <pc:spChg chg="del">
          <ac:chgData name="米森 一貴" userId="020808ee-fa05-4032-89bf-8ac7ff808934" providerId="ADAL" clId="{6C99F40E-2E55-4308-B7F7-54D09B990C7F}" dt="2026-03-30T09:03:04.097" v="160" actId="478"/>
          <ac:spMkLst>
            <pc:docMk/>
            <pc:sldMk cId="3483171531" sldId="2147480838"/>
            <ac:spMk id="2" creationId="{85AA6904-C1A5-71C4-4A25-491E9798315D}"/>
          </ac:spMkLst>
        </pc:spChg>
        <pc:spChg chg="add del mod">
          <ac:chgData name="米森 一貴" userId="020808ee-fa05-4032-89bf-8ac7ff808934" providerId="ADAL" clId="{6C99F40E-2E55-4308-B7F7-54D09B990C7F}" dt="2026-03-30T09:03:05.422" v="161" actId="478"/>
          <ac:spMkLst>
            <pc:docMk/>
            <pc:sldMk cId="3483171531" sldId="2147480838"/>
            <ac:spMk id="4" creationId="{8504870F-95B1-6B42-C9C6-1B3D94704C67}"/>
          </ac:spMkLst>
        </pc:spChg>
      </pc:sldChg>
      <pc:sldChg chg="del">
        <pc:chgData name="米森 一貴" userId="020808ee-fa05-4032-89bf-8ac7ff808934" providerId="ADAL" clId="{6C99F40E-2E55-4308-B7F7-54D09B990C7F}" dt="2026-03-30T09:02:52.498" v="157" actId="47"/>
        <pc:sldMkLst>
          <pc:docMk/>
          <pc:sldMk cId="90125433" sldId="2147480841"/>
        </pc:sldMkLst>
      </pc:sldChg>
      <pc:sldChg chg="del">
        <pc:chgData name="米森 一貴" userId="020808ee-fa05-4032-89bf-8ac7ff808934" providerId="ADAL" clId="{6C99F40E-2E55-4308-B7F7-54D09B990C7F}" dt="2026-03-30T09:02:52.498" v="157" actId="47"/>
        <pc:sldMkLst>
          <pc:docMk/>
          <pc:sldMk cId="3614691896" sldId="2147480849"/>
        </pc:sldMkLst>
      </pc:sldChg>
      <pc:sldChg chg="addSp delSp modSp mod ord">
        <pc:chgData name="米森 一貴" userId="020808ee-fa05-4032-89bf-8ac7ff808934" providerId="ADAL" clId="{6C99F40E-2E55-4308-B7F7-54D09B990C7F}" dt="2026-03-30T09:03:14.133" v="166" actId="478"/>
        <pc:sldMkLst>
          <pc:docMk/>
          <pc:sldMk cId="2553853904" sldId="2147480852"/>
        </pc:sldMkLst>
        <pc:spChg chg="del">
          <ac:chgData name="米森 一貴" userId="020808ee-fa05-4032-89bf-8ac7ff808934" providerId="ADAL" clId="{6C99F40E-2E55-4308-B7F7-54D09B990C7F}" dt="2026-03-30T09:03:13.001" v="165" actId="478"/>
          <ac:spMkLst>
            <pc:docMk/>
            <pc:sldMk cId="2553853904" sldId="2147480852"/>
            <ac:spMk id="3" creationId="{5D241573-5DFD-BD82-EB39-6FF71D2031AA}"/>
          </ac:spMkLst>
        </pc:spChg>
        <pc:spChg chg="add del mod">
          <ac:chgData name="米森 一貴" userId="020808ee-fa05-4032-89bf-8ac7ff808934" providerId="ADAL" clId="{6C99F40E-2E55-4308-B7F7-54D09B990C7F}" dt="2026-03-30T09:03:14.133" v="166" actId="478"/>
          <ac:spMkLst>
            <pc:docMk/>
            <pc:sldMk cId="2553853904" sldId="2147480852"/>
            <ac:spMk id="4" creationId="{1589CD19-8CCA-D39A-965F-1461460FA86F}"/>
          </ac:spMkLst>
        </pc:spChg>
      </pc:sldChg>
      <pc:sldChg chg="addSp modSp del">
        <pc:chgData name="米森 一貴" userId="020808ee-fa05-4032-89bf-8ac7ff808934" providerId="ADAL" clId="{6C99F40E-2E55-4308-B7F7-54D09B990C7F}" dt="2026-03-30T09:00:23.693" v="141" actId="47"/>
        <pc:sldMkLst>
          <pc:docMk/>
          <pc:sldMk cId="3947396853" sldId="2147480871"/>
        </pc:sldMkLst>
        <pc:spChg chg="add mod">
          <ac:chgData name="米森 一貴" userId="020808ee-fa05-4032-89bf-8ac7ff808934" providerId="ADAL" clId="{6C99F40E-2E55-4308-B7F7-54D09B990C7F}" dt="2026-03-30T08:28:43.435" v="23"/>
          <ac:spMkLst>
            <pc:docMk/>
            <pc:sldMk cId="3947396853" sldId="2147480871"/>
            <ac:spMk id="6" creationId="{8D50769E-3A20-A43D-87B6-7EE338ADD815}"/>
          </ac:spMkLst>
        </pc:spChg>
      </pc:sldChg>
      <pc:sldChg chg="del">
        <pc:chgData name="米森 一貴" userId="020808ee-fa05-4032-89bf-8ac7ff808934" providerId="ADAL" clId="{6C99F40E-2E55-4308-B7F7-54D09B990C7F}" dt="2026-03-30T08:59:52.982" v="137" actId="47"/>
        <pc:sldMkLst>
          <pc:docMk/>
          <pc:sldMk cId="502953858" sldId="2147480881"/>
        </pc:sldMkLst>
      </pc:sldChg>
      <pc:sldChg chg="addSp delSp modSp mod ord">
        <pc:chgData name="米森 一貴" userId="020808ee-fa05-4032-89bf-8ac7ff808934" providerId="ADAL" clId="{6C99F40E-2E55-4308-B7F7-54D09B990C7F}" dt="2026-03-30T09:03:01.898" v="159" actId="478"/>
        <pc:sldMkLst>
          <pc:docMk/>
          <pc:sldMk cId="4250367661" sldId="2147480882"/>
        </pc:sldMkLst>
        <pc:spChg chg="add del mod">
          <ac:chgData name="米森 一貴" userId="020808ee-fa05-4032-89bf-8ac7ff808934" providerId="ADAL" clId="{6C99F40E-2E55-4308-B7F7-54D09B990C7F}" dt="2026-03-30T09:03:01.898" v="159" actId="478"/>
          <ac:spMkLst>
            <pc:docMk/>
            <pc:sldMk cId="4250367661" sldId="2147480882"/>
            <ac:spMk id="4" creationId="{002503A6-2F87-041D-2D8C-4E299ED4EF75}"/>
          </ac:spMkLst>
        </pc:spChg>
      </pc:sldChg>
      <pc:sldChg chg="del">
        <pc:chgData name="米森 一貴" userId="020808ee-fa05-4032-89bf-8ac7ff808934" providerId="ADAL" clId="{6C99F40E-2E55-4308-B7F7-54D09B990C7F}" dt="2026-03-30T09:01:57.707" v="153" actId="47"/>
        <pc:sldMkLst>
          <pc:docMk/>
          <pc:sldMk cId="3885581112" sldId="2147480886"/>
        </pc:sldMkLst>
      </pc:sldChg>
      <pc:sldChg chg="del">
        <pc:chgData name="米森 一貴" userId="020808ee-fa05-4032-89bf-8ac7ff808934" providerId="ADAL" clId="{6C99F40E-2E55-4308-B7F7-54D09B990C7F}" dt="2026-03-30T09:02:16.392" v="154" actId="47"/>
        <pc:sldMkLst>
          <pc:docMk/>
          <pc:sldMk cId="847556965" sldId="2147480889"/>
        </pc:sldMkLst>
      </pc:sldChg>
      <pc:sldChg chg="addSp modSp del">
        <pc:chgData name="米森 一貴" userId="020808ee-fa05-4032-89bf-8ac7ff808934" providerId="ADAL" clId="{6C99F40E-2E55-4308-B7F7-54D09B990C7F}" dt="2026-03-30T09:01:57.707" v="153" actId="47"/>
        <pc:sldMkLst>
          <pc:docMk/>
          <pc:sldMk cId="120456228" sldId="2147480893"/>
        </pc:sldMkLst>
        <pc:spChg chg="add mod">
          <ac:chgData name="米森 一貴" userId="020808ee-fa05-4032-89bf-8ac7ff808934" providerId="ADAL" clId="{6C99F40E-2E55-4308-B7F7-54D09B990C7F}" dt="2026-03-30T08:31:33.250" v="69"/>
          <ac:spMkLst>
            <pc:docMk/>
            <pc:sldMk cId="120456228" sldId="2147480893"/>
            <ac:spMk id="10" creationId="{965C1657-CD5A-4780-CE5C-85383185406C}"/>
          </ac:spMkLst>
        </pc:spChg>
      </pc:sldChg>
      <pc:sldChg chg="del">
        <pc:chgData name="米森 一貴" userId="020808ee-fa05-4032-89bf-8ac7ff808934" providerId="ADAL" clId="{6C99F40E-2E55-4308-B7F7-54D09B990C7F}" dt="2026-03-30T09:00:54.357" v="146" actId="47"/>
        <pc:sldMkLst>
          <pc:docMk/>
          <pc:sldMk cId="692387247" sldId="2147480902"/>
        </pc:sldMkLst>
      </pc:sldChg>
      <pc:sldChg chg="del">
        <pc:chgData name="米森 一貴" userId="020808ee-fa05-4032-89bf-8ac7ff808934" providerId="ADAL" clId="{6C99F40E-2E55-4308-B7F7-54D09B990C7F}" dt="2026-03-30T09:00:54.357" v="146" actId="47"/>
        <pc:sldMkLst>
          <pc:docMk/>
          <pc:sldMk cId="2649403311" sldId="2147480903"/>
        </pc:sldMkLst>
      </pc:sldChg>
      <pc:sldChg chg="addSp modSp del">
        <pc:chgData name="米森 一貴" userId="020808ee-fa05-4032-89bf-8ac7ff808934" providerId="ADAL" clId="{6C99F40E-2E55-4308-B7F7-54D09B990C7F}" dt="2026-03-30T09:01:57.707" v="153" actId="47"/>
        <pc:sldMkLst>
          <pc:docMk/>
          <pc:sldMk cId="2554951372" sldId="2147480905"/>
        </pc:sldMkLst>
        <pc:spChg chg="add mod">
          <ac:chgData name="米森 一貴" userId="020808ee-fa05-4032-89bf-8ac7ff808934" providerId="ADAL" clId="{6C99F40E-2E55-4308-B7F7-54D09B990C7F}" dt="2026-03-30T08:31:31.363" v="68"/>
          <ac:spMkLst>
            <pc:docMk/>
            <pc:sldMk cId="2554951372" sldId="2147480905"/>
            <ac:spMk id="4" creationId="{F20B3652-2251-1540-8D2A-9151DE69DB98}"/>
          </ac:spMkLst>
        </pc:spChg>
      </pc:sldChg>
      <pc:sldChg chg="addSp modSp del">
        <pc:chgData name="米森 一貴" userId="020808ee-fa05-4032-89bf-8ac7ff808934" providerId="ADAL" clId="{6C99F40E-2E55-4308-B7F7-54D09B990C7F}" dt="2026-03-30T09:00:54.357" v="146" actId="47"/>
        <pc:sldMkLst>
          <pc:docMk/>
          <pc:sldMk cId="714128542" sldId="2147480907"/>
        </pc:sldMkLst>
        <pc:spChg chg="add mod">
          <ac:chgData name="米森 一貴" userId="020808ee-fa05-4032-89bf-8ac7ff808934" providerId="ADAL" clId="{6C99F40E-2E55-4308-B7F7-54D09B990C7F}" dt="2026-03-30T08:29:05.371" v="24"/>
          <ac:spMkLst>
            <pc:docMk/>
            <pc:sldMk cId="714128542" sldId="2147480907"/>
            <ac:spMk id="6" creationId="{2D35F51C-C49B-FBA1-C3ED-B5C0CC4D9E68}"/>
          </ac:spMkLst>
        </pc:spChg>
      </pc:sldChg>
      <pc:sldChg chg="delSp mod">
        <pc:chgData name="米森 一貴" userId="020808ee-fa05-4032-89bf-8ac7ff808934" providerId="ADAL" clId="{6C99F40E-2E55-4308-B7F7-54D09B990C7F}" dt="2026-03-30T09:00:42.335" v="145" actId="478"/>
        <pc:sldMkLst>
          <pc:docMk/>
          <pc:sldMk cId="3098177252" sldId="2147480995"/>
        </pc:sldMkLst>
        <pc:spChg chg="del">
          <ac:chgData name="米森 一貴" userId="020808ee-fa05-4032-89bf-8ac7ff808934" providerId="ADAL" clId="{6C99F40E-2E55-4308-B7F7-54D09B990C7F}" dt="2026-03-30T09:00:42.335" v="145" actId="478"/>
          <ac:spMkLst>
            <pc:docMk/>
            <pc:sldMk cId="3098177252" sldId="2147480995"/>
            <ac:spMk id="21" creationId="{77610D6B-D420-16B1-16C0-DB46230A819B}"/>
          </ac:spMkLst>
        </pc:spChg>
      </pc:sldChg>
      <pc:sldChg chg="addSp delSp modSp mod ord">
        <pc:chgData name="米森 一貴" userId="020808ee-fa05-4032-89bf-8ac7ff808934" providerId="ADAL" clId="{6C99F40E-2E55-4308-B7F7-54D09B990C7F}" dt="2026-03-30T09:03:08.406" v="163" actId="478"/>
        <pc:sldMkLst>
          <pc:docMk/>
          <pc:sldMk cId="3574354829" sldId="2147483592"/>
        </pc:sldMkLst>
        <pc:spChg chg="del">
          <ac:chgData name="米森 一貴" userId="020808ee-fa05-4032-89bf-8ac7ff808934" providerId="ADAL" clId="{6C99F40E-2E55-4308-B7F7-54D09B990C7F}" dt="2026-03-30T09:03:07.208" v="162" actId="478"/>
          <ac:spMkLst>
            <pc:docMk/>
            <pc:sldMk cId="3574354829" sldId="2147483592"/>
            <ac:spMk id="2" creationId="{AB8F22CC-4F36-00F7-B491-ED34A7025477}"/>
          </ac:spMkLst>
        </pc:spChg>
        <pc:spChg chg="add del mod">
          <ac:chgData name="米森 一貴" userId="020808ee-fa05-4032-89bf-8ac7ff808934" providerId="ADAL" clId="{6C99F40E-2E55-4308-B7F7-54D09B990C7F}" dt="2026-03-30T09:03:08.406" v="163" actId="478"/>
          <ac:spMkLst>
            <pc:docMk/>
            <pc:sldMk cId="3574354829" sldId="2147483592"/>
            <ac:spMk id="5" creationId="{2CAA0004-091A-07F9-BDA4-E107F39459C7}"/>
          </ac:spMkLst>
        </pc:spChg>
      </pc:sldChg>
      <pc:sldChg chg="delSp mod">
        <pc:chgData name="米森 一貴" userId="020808ee-fa05-4032-89bf-8ac7ff808934" providerId="ADAL" clId="{6C99F40E-2E55-4308-B7F7-54D09B990C7F}" dt="2026-03-30T09:02:58.705" v="158" actId="478"/>
        <pc:sldMkLst>
          <pc:docMk/>
          <pc:sldMk cId="636669029" sldId="2147483595"/>
        </pc:sldMkLst>
        <pc:spChg chg="del">
          <ac:chgData name="米森 一貴" userId="020808ee-fa05-4032-89bf-8ac7ff808934" providerId="ADAL" clId="{6C99F40E-2E55-4308-B7F7-54D09B990C7F}" dt="2026-03-30T09:02:58.705" v="158" actId="478"/>
          <ac:spMkLst>
            <pc:docMk/>
            <pc:sldMk cId="636669029" sldId="2147483595"/>
            <ac:spMk id="3" creationId="{80429C0B-35E5-1DB7-39DB-18D5CA765A49}"/>
          </ac:spMkLst>
        </pc:spChg>
      </pc:sldChg>
      <pc:sldChg chg="addSp modSp del">
        <pc:chgData name="米森 一貴" userId="020808ee-fa05-4032-89bf-8ac7ff808934" providerId="ADAL" clId="{6C99F40E-2E55-4308-B7F7-54D09B990C7F}" dt="2026-03-30T09:00:54.357" v="146" actId="47"/>
        <pc:sldMkLst>
          <pc:docMk/>
          <pc:sldMk cId="1023653125" sldId="2147483619"/>
        </pc:sldMkLst>
        <pc:spChg chg="add mod">
          <ac:chgData name="米森 一貴" userId="020808ee-fa05-4032-89bf-8ac7ff808934" providerId="ADAL" clId="{6C99F40E-2E55-4308-B7F7-54D09B990C7F}" dt="2026-03-30T08:29:12.044" v="25"/>
          <ac:spMkLst>
            <pc:docMk/>
            <pc:sldMk cId="1023653125" sldId="2147483619"/>
            <ac:spMk id="31" creationId="{469146A8-5950-9CBA-EA9F-F3671D4BFA37}"/>
          </ac:spMkLst>
        </pc:spChg>
      </pc:sldChg>
      <pc:sldChg chg="modSp mod">
        <pc:chgData name="米森 一貴" userId="020808ee-fa05-4032-89bf-8ac7ff808934" providerId="ADAL" clId="{6C99F40E-2E55-4308-B7F7-54D09B990C7F}" dt="2026-03-30T08:28:00.052" v="21" actId="14100"/>
        <pc:sldMkLst>
          <pc:docMk/>
          <pc:sldMk cId="4110741292" sldId="2147483620"/>
        </pc:sldMkLst>
        <pc:spChg chg="mod">
          <ac:chgData name="米森 一貴" userId="020808ee-fa05-4032-89bf-8ac7ff808934" providerId="ADAL" clId="{6C99F40E-2E55-4308-B7F7-54D09B990C7F}" dt="2026-03-30T08:28:00.052" v="21" actId="14100"/>
          <ac:spMkLst>
            <pc:docMk/>
            <pc:sldMk cId="4110741292" sldId="2147483620"/>
            <ac:spMk id="5" creationId="{01C86B10-41B4-B946-116E-E32BEF9F7388}"/>
          </ac:spMkLst>
        </pc:spChg>
      </pc:sldChg>
      <pc:sldChg chg="addSp delSp modSp mod ord">
        <pc:chgData name="米森 一貴" userId="020808ee-fa05-4032-89bf-8ac7ff808934" providerId="ADAL" clId="{6C99F40E-2E55-4308-B7F7-54D09B990C7F}" dt="2026-03-30T09:03:10.549" v="164" actId="478"/>
        <pc:sldMkLst>
          <pc:docMk/>
          <pc:sldMk cId="176267507" sldId="2147483621"/>
        </pc:sldMkLst>
        <pc:spChg chg="add del mod">
          <ac:chgData name="米森 一貴" userId="020808ee-fa05-4032-89bf-8ac7ff808934" providerId="ADAL" clId="{6C99F40E-2E55-4308-B7F7-54D09B990C7F}" dt="2026-03-30T09:03:10.549" v="164" actId="478"/>
          <ac:spMkLst>
            <pc:docMk/>
            <pc:sldMk cId="176267507" sldId="2147483621"/>
            <ac:spMk id="7" creationId="{D59384F9-15F6-0D5F-1085-6BACEA8F0814}"/>
          </ac:spMkLst>
        </pc:spChg>
      </pc:sldChg>
      <pc:sldChg chg="delSp mod">
        <pc:chgData name="米森 一貴" userId="020808ee-fa05-4032-89bf-8ac7ff808934" providerId="ADAL" clId="{6C99F40E-2E55-4308-B7F7-54D09B990C7F}" dt="2026-03-30T09:01:00.135" v="147" actId="478"/>
        <pc:sldMkLst>
          <pc:docMk/>
          <pc:sldMk cId="3173085251" sldId="2147483622"/>
        </pc:sldMkLst>
        <pc:spChg chg="del">
          <ac:chgData name="米森 一貴" userId="020808ee-fa05-4032-89bf-8ac7ff808934" providerId="ADAL" clId="{6C99F40E-2E55-4308-B7F7-54D09B990C7F}" dt="2026-03-30T09:01:00.135" v="147" actId="478"/>
          <ac:spMkLst>
            <pc:docMk/>
            <pc:sldMk cId="3173085251" sldId="2147483622"/>
            <ac:spMk id="10" creationId="{99A80F7A-A967-B5D2-9576-1A7956080D4C}"/>
          </ac:spMkLst>
        </pc:spChg>
      </pc:sldChg>
      <pc:sldChg chg="delSp mod">
        <pc:chgData name="米森 一貴" userId="020808ee-fa05-4032-89bf-8ac7ff808934" providerId="ADAL" clId="{6C99F40E-2E55-4308-B7F7-54D09B990C7F}" dt="2026-03-30T09:01:04.080" v="148" actId="478"/>
        <pc:sldMkLst>
          <pc:docMk/>
          <pc:sldMk cId="2860082063" sldId="2147483623"/>
        </pc:sldMkLst>
        <pc:spChg chg="del">
          <ac:chgData name="米森 一貴" userId="020808ee-fa05-4032-89bf-8ac7ff808934" providerId="ADAL" clId="{6C99F40E-2E55-4308-B7F7-54D09B990C7F}" dt="2026-03-30T09:01:04.080" v="148" actId="478"/>
          <ac:spMkLst>
            <pc:docMk/>
            <pc:sldMk cId="2860082063" sldId="2147483623"/>
            <ac:spMk id="6" creationId="{B33FA344-FD8D-A23A-1798-B5D470530E4F}"/>
          </ac:spMkLst>
        </pc:spChg>
      </pc:sldChg>
      <pc:sldChg chg="addSp modSp del mod">
        <pc:chgData name="米森 一貴" userId="020808ee-fa05-4032-89bf-8ac7ff808934" providerId="ADAL" clId="{6C99F40E-2E55-4308-B7F7-54D09B990C7F}" dt="2026-03-30T08:57:42.439" v="134" actId="47"/>
        <pc:sldMkLst>
          <pc:docMk/>
          <pc:sldMk cId="570818296" sldId="2147483625"/>
        </pc:sldMkLst>
        <pc:spChg chg="add mod">
          <ac:chgData name="米森 一貴" userId="020808ee-fa05-4032-89bf-8ac7ff808934" providerId="ADAL" clId="{6C99F40E-2E55-4308-B7F7-54D09B990C7F}" dt="2026-03-30T08:32:58.306" v="128" actId="20577"/>
          <ac:spMkLst>
            <pc:docMk/>
            <pc:sldMk cId="570818296" sldId="2147483625"/>
            <ac:spMk id="12" creationId="{95D1586D-443E-D14F-5689-171B681ABC10}"/>
          </ac:spMkLst>
        </pc:spChg>
      </pc:sldChg>
      <pc:sldChg chg="addSp modSp del">
        <pc:chgData name="米森 一貴" userId="020808ee-fa05-4032-89bf-8ac7ff808934" providerId="ADAL" clId="{6C99F40E-2E55-4308-B7F7-54D09B990C7F}" dt="2026-03-30T08:57:42.439" v="134" actId="47"/>
        <pc:sldMkLst>
          <pc:docMk/>
          <pc:sldMk cId="1649972935" sldId="2147483626"/>
        </pc:sldMkLst>
        <pc:spChg chg="add mod">
          <ac:chgData name="米森 一貴" userId="020808ee-fa05-4032-89bf-8ac7ff808934" providerId="ADAL" clId="{6C99F40E-2E55-4308-B7F7-54D09B990C7F}" dt="2026-03-30T08:33:03.706" v="129"/>
          <ac:spMkLst>
            <pc:docMk/>
            <pc:sldMk cId="1649972935" sldId="2147483626"/>
            <ac:spMk id="8" creationId="{926D582A-2446-506D-19F0-290657930C8C}"/>
          </ac:spMkLst>
        </pc:spChg>
      </pc:sldChg>
      <pc:sldChg chg="addSp modSp del">
        <pc:chgData name="米森 一貴" userId="020808ee-fa05-4032-89bf-8ac7ff808934" providerId="ADAL" clId="{6C99F40E-2E55-4308-B7F7-54D09B990C7F}" dt="2026-03-30T08:57:42.439" v="134" actId="47"/>
        <pc:sldMkLst>
          <pc:docMk/>
          <pc:sldMk cId="3285115263" sldId="2147483627"/>
        </pc:sldMkLst>
        <pc:spChg chg="add mod">
          <ac:chgData name="米森 一貴" userId="020808ee-fa05-4032-89bf-8ac7ff808934" providerId="ADAL" clId="{6C99F40E-2E55-4308-B7F7-54D09B990C7F}" dt="2026-03-30T08:33:06.521" v="130"/>
          <ac:spMkLst>
            <pc:docMk/>
            <pc:sldMk cId="3285115263" sldId="2147483627"/>
            <ac:spMk id="5" creationId="{0000EDD8-C9A8-4D49-0348-F8E403C7414A}"/>
          </ac:spMkLst>
        </pc:spChg>
      </pc:sldChg>
      <pc:sldChg chg="add">
        <pc:chgData name="米森 一貴" userId="020808ee-fa05-4032-89bf-8ac7ff808934" providerId="ADAL" clId="{6C99F40E-2E55-4308-B7F7-54D09B990C7F}" dt="2026-03-30T08:34:28.323" v="131"/>
        <pc:sldMkLst>
          <pc:docMk/>
          <pc:sldMk cId="2844337198" sldId="2147483628"/>
        </pc:sldMkLst>
      </pc:sldChg>
      <pc:sldMasterChg chg="delSldLayout">
        <pc:chgData name="米森 一貴" userId="020808ee-fa05-4032-89bf-8ac7ff808934" providerId="ADAL" clId="{6C99F40E-2E55-4308-B7F7-54D09B990C7F}" dt="2026-03-30T09:01:57.707" v="153" actId="47"/>
        <pc:sldMasterMkLst>
          <pc:docMk/>
          <pc:sldMasterMk cId="554148735" sldId="2147483945"/>
        </pc:sldMasterMkLst>
        <pc:sldLayoutChg chg="del">
          <pc:chgData name="米森 一貴" userId="020808ee-fa05-4032-89bf-8ac7ff808934" providerId="ADAL" clId="{6C99F40E-2E55-4308-B7F7-54D09B990C7F}" dt="2026-03-30T09:01:57.707" v="153" actId="47"/>
          <pc:sldLayoutMkLst>
            <pc:docMk/>
            <pc:sldMasterMk cId="554148735" sldId="2147483945"/>
            <pc:sldLayoutMk cId="1145279685" sldId="214748394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ja-JP" sz="1200" b="0" i="0" u="none" strike="noStrike" kern="1200" spc="0" baseline="0">
                <a:solidFill>
                  <a:schemeClr val="tx1"/>
                </a:solidFill>
                <a:latin typeface="+mn-lt"/>
                <a:ea typeface="+mn-ea"/>
                <a:cs typeface="+mn-cs"/>
              </a:defRPr>
            </a:pPr>
            <a:r>
              <a:rPr lang="ja-JP" altLang="en-US" sz="1200"/>
              <a:t>発表回数</a:t>
            </a:r>
            <a:endParaRPr lang="ja-JP" sz="1200"/>
          </a:p>
        </c:rich>
      </c:tx>
      <c:layout>
        <c:manualLayout>
          <c:xMode val="edge"/>
          <c:yMode val="edge"/>
          <c:x val="0.33034808977017943"/>
          <c:y val="2.2280093100213554E-2"/>
        </c:manualLayout>
      </c:layout>
      <c:overlay val="0"/>
      <c:spPr>
        <a:noFill/>
        <a:ln>
          <a:noFill/>
        </a:ln>
        <a:effectLst/>
      </c:spPr>
      <c:txPr>
        <a:bodyPr rot="0" spcFirstLastPara="1" vertOverflow="ellipsis" vert="horz" wrap="square" anchor="ctr" anchorCtr="1"/>
        <a:lstStyle/>
        <a:p>
          <a:pPr>
            <a:defRPr lang="ja-JP" sz="1200" b="0" i="0" u="none" strike="noStrike" kern="1200" spc="0" baseline="0">
              <a:solidFill>
                <a:schemeClr val="tx1"/>
              </a:solidFill>
              <a:latin typeface="+mn-lt"/>
              <a:ea typeface="+mn-ea"/>
              <a:cs typeface="+mn-cs"/>
            </a:defRPr>
          </a:pPr>
          <a:endParaRPr lang="ja-JP"/>
        </a:p>
      </c:txPr>
    </c:title>
    <c:autoTitleDeleted val="0"/>
    <c:plotArea>
      <c:layout/>
      <c:barChart>
        <c:barDir val="col"/>
        <c:grouping val="stacked"/>
        <c:varyColors val="0"/>
        <c:ser>
          <c:idx val="2"/>
          <c:order val="0"/>
          <c:tx>
            <c:strRef>
              <c:f>Sheet1!$E$24</c:f>
              <c:strCache>
                <c:ptCount val="1"/>
                <c:pt idx="0">
                  <c:v>レベル３止まり</c:v>
                </c:pt>
              </c:strCache>
            </c:strRef>
          </c:tx>
          <c:spPr>
            <a:solidFill>
              <a:srgbClr val="FF28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100" b="1"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Sheet1!$B$50:$B$51</c:f>
              <c:strCache>
                <c:ptCount val="2"/>
                <c:pt idx="0">
                  <c:v>現行</c:v>
                </c:pt>
                <c:pt idx="1">
                  <c:v>新方式</c:v>
                </c:pt>
              </c:strCache>
            </c:strRef>
          </c:cat>
          <c:val>
            <c:numRef>
              <c:f>Sheet1!$D$50:$D$51</c:f>
              <c:numCache>
                <c:formatCode>#,##0_);[Red]\(#,##0\)</c:formatCode>
                <c:ptCount val="2"/>
                <c:pt idx="0">
                  <c:v>1616</c:v>
                </c:pt>
                <c:pt idx="1">
                  <c:v>280</c:v>
                </c:pt>
              </c:numCache>
            </c:numRef>
          </c:val>
          <c:extLst>
            <c:ext xmlns:c16="http://schemas.microsoft.com/office/drawing/2014/chart" uri="{C3380CC4-5D6E-409C-BE32-E72D297353CC}">
              <c16:uniqueId val="{00000000-1DB0-4549-B50F-87F62D9A6F6B}"/>
            </c:ext>
          </c:extLst>
        </c:ser>
        <c:ser>
          <c:idx val="0"/>
          <c:order val="1"/>
          <c:tx>
            <c:strRef>
              <c:f>Sheet1!$C$24</c:f>
              <c:strCache>
                <c:ptCount val="1"/>
                <c:pt idx="0">
                  <c:v>レベル３を経てレベル４</c:v>
                </c:pt>
              </c:strCache>
            </c:strRef>
          </c:tx>
          <c:spPr>
            <a:solidFill>
              <a:srgbClr val="AA00A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ja-JP" sz="1100" b="1" i="0" u="none" strike="noStrike" kern="1200" baseline="0">
                    <a:solidFill>
                      <a:schemeClr val="bg1"/>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Sheet1!$B$50:$B$51</c:f>
              <c:strCache>
                <c:ptCount val="2"/>
                <c:pt idx="0">
                  <c:v>現行</c:v>
                </c:pt>
                <c:pt idx="1">
                  <c:v>新方式</c:v>
                </c:pt>
              </c:strCache>
            </c:strRef>
          </c:cat>
          <c:val>
            <c:numRef>
              <c:f>Sheet1!$C$50:$C$51</c:f>
              <c:numCache>
                <c:formatCode>#,##0_);[Red]\(#,##0\)</c:formatCode>
                <c:ptCount val="2"/>
                <c:pt idx="0">
                  <c:v>1229</c:v>
                </c:pt>
                <c:pt idx="1">
                  <c:v>1331</c:v>
                </c:pt>
              </c:numCache>
            </c:numRef>
          </c:val>
          <c:extLst>
            <c:ext xmlns:c16="http://schemas.microsoft.com/office/drawing/2014/chart" uri="{C3380CC4-5D6E-409C-BE32-E72D297353CC}">
              <c16:uniqueId val="{00000001-1DB0-4549-B50F-87F62D9A6F6B}"/>
            </c:ext>
          </c:extLst>
        </c:ser>
        <c:dLbls>
          <c:dLblPos val="ctr"/>
          <c:showLegendKey val="0"/>
          <c:showVal val="1"/>
          <c:showCatName val="0"/>
          <c:showSerName val="0"/>
          <c:showPercent val="0"/>
          <c:showBubbleSize val="0"/>
        </c:dLbls>
        <c:gapWidth val="72"/>
        <c:overlap val="100"/>
        <c:axId val="558329040"/>
        <c:axId val="558334080"/>
      </c:barChart>
      <c:catAx>
        <c:axId val="558329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ja-JP"/>
          </a:p>
        </c:txPr>
        <c:crossAx val="558334080"/>
        <c:crosses val="autoZero"/>
        <c:auto val="1"/>
        <c:lblAlgn val="ctr"/>
        <c:lblOffset val="100"/>
        <c:tickLblSkip val="1"/>
        <c:noMultiLvlLbl val="0"/>
      </c:catAx>
      <c:valAx>
        <c:axId val="558334080"/>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solidFill>
                <a:latin typeface="+mn-lt"/>
                <a:ea typeface="+mn-ea"/>
                <a:cs typeface="+mn-cs"/>
              </a:defRPr>
            </a:pPr>
            <a:endParaRPr lang="ja-JP"/>
          </a:p>
        </c:txPr>
        <c:crossAx val="5583290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0"/>
            <a:ext cx="2919413" cy="495300"/>
          </a:xfrm>
          <a:prstGeom prst="rect">
            <a:avLst/>
          </a:prstGeom>
        </p:spPr>
        <p:txBody>
          <a:bodyPr vert="horz" lIns="91381" tIns="45691" rIns="91381" bIns="4569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5300"/>
          </a:xfrm>
          <a:prstGeom prst="rect">
            <a:avLst/>
          </a:prstGeom>
        </p:spPr>
        <p:txBody>
          <a:bodyPr vert="horz" lIns="91381" tIns="45691" rIns="91381" bIns="45691" rtlCol="0"/>
          <a:lstStyle>
            <a:lvl1pPr algn="r">
              <a:defRPr sz="1200"/>
            </a:lvl1pPr>
          </a:lstStyle>
          <a:p>
            <a:fld id="{198A8D44-12CF-4FAD-A6F4-0D3108F1A574}" type="datetimeFigureOut">
              <a:rPr kumimoji="1" lang="ja-JP" altLang="en-US" smtClean="0"/>
              <a:t>2026/4/30</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381" tIns="45691" rIns="91381" bIns="45691" rtlCol="0" anchor="ctr"/>
          <a:lstStyle/>
          <a:p>
            <a:endParaRPr lang="ja-JP" altLang="en-US"/>
          </a:p>
        </p:txBody>
      </p:sp>
      <p:sp>
        <p:nvSpPr>
          <p:cNvPr id="5" name="ノート プレースホルダー 4"/>
          <p:cNvSpPr>
            <a:spLocks noGrp="1"/>
          </p:cNvSpPr>
          <p:nvPr>
            <p:ph type="body" sz="quarter" idx="3"/>
          </p:nvPr>
        </p:nvSpPr>
        <p:spPr>
          <a:xfrm>
            <a:off x="673104" y="4748213"/>
            <a:ext cx="5389563" cy="3884612"/>
          </a:xfrm>
          <a:prstGeom prst="rect">
            <a:avLst/>
          </a:prstGeom>
        </p:spPr>
        <p:txBody>
          <a:bodyPr vert="horz" lIns="91381" tIns="45691" rIns="91381" bIns="4569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371014"/>
            <a:ext cx="2919413" cy="495300"/>
          </a:xfrm>
          <a:prstGeom prst="rect">
            <a:avLst/>
          </a:prstGeom>
        </p:spPr>
        <p:txBody>
          <a:bodyPr vert="horz" lIns="91381" tIns="45691" rIns="91381" bIns="4569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4"/>
            <a:ext cx="2919412" cy="495300"/>
          </a:xfrm>
          <a:prstGeom prst="rect">
            <a:avLst/>
          </a:prstGeom>
        </p:spPr>
        <p:txBody>
          <a:bodyPr vert="horz" lIns="91381" tIns="45691" rIns="91381" bIns="45691" rtlCol="0" anchor="b"/>
          <a:lstStyle>
            <a:lvl1pPr algn="r">
              <a:defRPr sz="1200"/>
            </a:lvl1pPr>
          </a:lstStyle>
          <a:p>
            <a:fld id="{783A32CA-5975-46A1-8437-2B09311F045D}" type="slidenum">
              <a:rPr kumimoji="1" lang="ja-JP" altLang="en-US" smtClean="0"/>
              <a:t>‹#›</a:t>
            </a:fld>
            <a:endParaRPr kumimoji="1" lang="ja-JP" altLang="en-US"/>
          </a:p>
        </p:txBody>
      </p:sp>
    </p:spTree>
    <p:extLst>
      <p:ext uri="{BB962C8B-B14F-4D97-AF65-F5344CB8AC3E}">
        <p14:creationId xmlns:p14="http://schemas.microsoft.com/office/powerpoint/2010/main" val="22667534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79061-A2D1-643F-B6CB-A97A976328B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C54C48A-C03F-7C34-D983-565B821331E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96AA48B-41FE-50FC-979B-1FB50C2802EC}"/>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D1DBC9A-D025-8D57-67B2-06655B7F9AEE}"/>
              </a:ext>
            </a:extLst>
          </p:cNvPr>
          <p:cNvSpPr>
            <a:spLocks noGrp="1"/>
          </p:cNvSpPr>
          <p:nvPr>
            <p:ph type="sldNum" idx="10"/>
          </p:nvPr>
        </p:nvSpPr>
        <p:spPr/>
        <p:txBody>
          <a:bodyPr/>
          <a:lstStyle/>
          <a:p>
            <a:fld id="{60147CC8-A3D7-4888-8709-76566666A1BC}" type="slidenum">
              <a:rPr lang="en-US" altLang="ja-JP" smtClean="0"/>
              <a:pPr/>
              <a:t>1</a:t>
            </a:fld>
            <a:endParaRPr lang="en-US" altLang="ja-JP"/>
          </a:p>
        </p:txBody>
      </p:sp>
    </p:spTree>
    <p:extLst>
      <p:ext uri="{BB962C8B-B14F-4D97-AF65-F5344CB8AC3E}">
        <p14:creationId xmlns:p14="http://schemas.microsoft.com/office/powerpoint/2010/main" val="3374716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A4D17-542C-201C-4D52-6A4069B19D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75ACFD-9B58-8F7D-50CB-BD040E5211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0F6BD9-3788-EDD0-CCC9-AA5EF36A5434}"/>
              </a:ext>
            </a:extLst>
          </p:cNvPr>
          <p:cNvSpPr>
            <a:spLocks noGrp="1"/>
          </p:cNvSpPr>
          <p:nvPr>
            <p:ph type="body" idx="1"/>
          </p:nvPr>
        </p:nvSpPr>
        <p:spPr/>
        <p:txBody>
          <a:bodyPr/>
          <a:lstStyle/>
          <a:p>
            <a:endParaRPr lang="ja-JP" altLang="en-US">
              <a:ea typeface="ＭＳ Ｐゴシック"/>
              <a:cs typeface="Calibri"/>
            </a:endParaRPr>
          </a:p>
        </p:txBody>
      </p:sp>
      <p:sp>
        <p:nvSpPr>
          <p:cNvPr id="4" name="Slide Number Placeholder 3">
            <a:extLst>
              <a:ext uri="{FF2B5EF4-FFF2-40B4-BE49-F238E27FC236}">
                <a16:creationId xmlns:a16="http://schemas.microsoft.com/office/drawing/2014/main" id="{82092028-66F2-549C-073F-AE005D00FBE9}"/>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3A32CA-5975-46A1-8437-2B09311F045D}"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621076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a:ea typeface="ＭＳ Ｐゴシック"/>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3A32CA-5975-46A1-8437-2B09311F045D}"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507988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FFB76-F158-A544-3F9F-D73506AB1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E7725A-C54C-18F8-3594-00F5B7897B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AB8EC-A59B-E80F-DE40-AAA7D6040A23}"/>
              </a:ext>
            </a:extLst>
          </p:cNvPr>
          <p:cNvSpPr>
            <a:spLocks noGrp="1"/>
          </p:cNvSpPr>
          <p:nvPr>
            <p:ph type="body" idx="1"/>
          </p:nvPr>
        </p:nvSpPr>
        <p:spPr/>
        <p:txBody>
          <a:bodyPr/>
          <a:lstStyle/>
          <a:p>
            <a:endParaRPr lang="ja-JP" altLang="en-US">
              <a:ea typeface="Calibri"/>
              <a:cs typeface="Calibri"/>
            </a:endParaRPr>
          </a:p>
        </p:txBody>
      </p:sp>
      <p:sp>
        <p:nvSpPr>
          <p:cNvPr id="4" name="Slide Number Placeholder 3">
            <a:extLst>
              <a:ext uri="{FF2B5EF4-FFF2-40B4-BE49-F238E27FC236}">
                <a16:creationId xmlns:a16="http://schemas.microsoft.com/office/drawing/2014/main" id="{61A71403-4C9C-3F32-33CD-30FA6FFD7B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A32CA-5975-46A1-8437-2B09311F045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29163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2CF32-1EDC-F0C2-D4FC-4398FE2863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5B026D-CE94-622B-7511-7F1A313A6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66DA4D-5993-18CF-A192-77CFD5ABBE71}"/>
              </a:ext>
            </a:extLst>
          </p:cNvPr>
          <p:cNvSpPr>
            <a:spLocks noGrp="1"/>
          </p:cNvSpPr>
          <p:nvPr>
            <p:ph type="body" idx="1"/>
          </p:nvPr>
        </p:nvSpPr>
        <p:spPr/>
        <p:txBody>
          <a:bodyPr/>
          <a:lstStyle/>
          <a:p>
            <a:endParaRPr lang="ja-JP">
              <a:ea typeface="ＭＳ Ｐゴシック"/>
              <a:cs typeface="Calibri"/>
            </a:endParaRPr>
          </a:p>
        </p:txBody>
      </p:sp>
      <p:sp>
        <p:nvSpPr>
          <p:cNvPr id="4" name="Slide Number Placeholder 3">
            <a:extLst>
              <a:ext uri="{FF2B5EF4-FFF2-40B4-BE49-F238E27FC236}">
                <a16:creationId xmlns:a16="http://schemas.microsoft.com/office/drawing/2014/main" id="{EB81175B-505F-6B3A-0391-BB18EFD7C08B}"/>
              </a:ext>
            </a:extLst>
          </p:cNvPr>
          <p:cNvSpPr>
            <a:spLocks noGrp="1"/>
          </p:cNvSpPr>
          <p:nvPr>
            <p:ph type="sldNum" sz="quarter" idx="5"/>
          </p:nvPr>
        </p:nvSpPr>
        <p:spPr/>
        <p:txBody>
          <a:bodyPr/>
          <a:lstStyle/>
          <a:p>
            <a:fld id="{783A32CA-5975-46A1-8437-2B09311F045D}" type="slidenum">
              <a:rPr kumimoji="1" lang="ja-JP" altLang="en-US" smtClean="0"/>
              <a:t>19</a:t>
            </a:fld>
            <a:endParaRPr kumimoji="1" lang="ja-JP" altLang="en-US"/>
          </a:p>
        </p:txBody>
      </p:sp>
    </p:spTree>
    <p:extLst>
      <p:ext uri="{BB962C8B-B14F-4D97-AF65-F5344CB8AC3E}">
        <p14:creationId xmlns:p14="http://schemas.microsoft.com/office/powerpoint/2010/main" val="2147606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A72C2-B0FA-22BA-1B3F-CD105C6E43E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A77F96B-50C0-6576-D213-46E4D14B5EF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A240EC9-478F-C7D4-FAC7-CF5281DA635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01CD442-267C-C88B-6B39-DD3459DD7C6F}"/>
              </a:ext>
            </a:extLst>
          </p:cNvPr>
          <p:cNvSpPr>
            <a:spLocks noGrp="1"/>
          </p:cNvSpPr>
          <p:nvPr>
            <p:ph type="sldNum" sz="quarter" idx="5"/>
          </p:nvPr>
        </p:nvSpPr>
        <p:spPr/>
        <p:txBody>
          <a:bodyPr/>
          <a:lstStyle/>
          <a:p>
            <a:fld id="{783A32CA-5975-46A1-8437-2B09311F045D}" type="slidenum">
              <a:rPr kumimoji="1" lang="ja-JP" altLang="en-US" smtClean="0"/>
              <a:t>2</a:t>
            </a:fld>
            <a:endParaRPr kumimoji="1" lang="ja-JP" altLang="en-US"/>
          </a:p>
        </p:txBody>
      </p:sp>
    </p:spTree>
    <p:extLst>
      <p:ext uri="{BB962C8B-B14F-4D97-AF65-F5344CB8AC3E}">
        <p14:creationId xmlns:p14="http://schemas.microsoft.com/office/powerpoint/2010/main" val="3637146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9929F-EE4A-D5E1-8122-29E17A2EA59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04748CA-C13B-EADD-2F7F-9CF61F74CB6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E857A35-4CF9-1C8A-76FF-F044F4369D1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D1ACDBF-2CB1-3B00-E51E-A53D546D5734}"/>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3A32CA-5975-46A1-8437-2B09311F045D}"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503153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3A32CA-5975-46A1-8437-2B09311F045D}"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60119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12F60-0248-6F5C-BA02-9F7A7B8BE3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08AA49E-C599-EF1E-3325-34A184F05FA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8412A35-BA3C-886A-C3FD-DFE0E7BB2A8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4AD43AD-3488-68DC-B110-DCDAC5C90C5E}"/>
              </a:ext>
            </a:extLst>
          </p:cNvPr>
          <p:cNvSpPr>
            <a:spLocks noGrp="1"/>
          </p:cNvSpPr>
          <p:nvPr>
            <p:ph type="sldNum" sz="quarter" idx="5"/>
          </p:nvPr>
        </p:nvSpPr>
        <p:spPr/>
        <p:txBody>
          <a:bodyPr/>
          <a:lstStyle/>
          <a:p>
            <a:pPr defTabSz="875629">
              <a:defRPr/>
            </a:pPr>
            <a:fld id="{783A32CA-5975-46A1-8437-2B09311F045D}" type="slidenum">
              <a:rPr lang="ja-JP" altLang="en-US" sz="1100">
                <a:solidFill>
                  <a:prstClr val="black"/>
                </a:solidFill>
              </a:rPr>
              <a:pPr defTabSz="875629">
                <a:defRPr/>
              </a:pPr>
              <a:t>6</a:t>
            </a:fld>
            <a:endParaRPr lang="ja-JP" altLang="en-US" sz="1100">
              <a:solidFill>
                <a:prstClr val="black"/>
              </a:solidFill>
            </a:endParaRPr>
          </a:p>
        </p:txBody>
      </p:sp>
    </p:spTree>
    <p:extLst>
      <p:ext uri="{BB962C8B-B14F-4D97-AF65-F5344CB8AC3E}">
        <p14:creationId xmlns:p14="http://schemas.microsoft.com/office/powerpoint/2010/main" val="302632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3A32CA-5975-46A1-8437-2B09311F045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675971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411D9-6085-84F0-A670-B91B3866C4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FB89FB-D533-6EB8-ADCF-410D6A9CA6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14E130-570D-3F94-5282-FF04AB630F13}"/>
              </a:ext>
            </a:extLst>
          </p:cNvPr>
          <p:cNvSpPr>
            <a:spLocks noGrp="1"/>
          </p:cNvSpPr>
          <p:nvPr>
            <p:ph type="body" idx="1"/>
          </p:nvPr>
        </p:nvSpPr>
        <p:spPr/>
        <p:txBody>
          <a:bodyPr/>
          <a:lstStyle/>
          <a:p>
            <a:endParaRPr lang="ja-JP" altLang="en-US">
              <a:ea typeface="ＭＳ Ｐゴシック"/>
              <a:cs typeface="Calibri"/>
            </a:endParaRPr>
          </a:p>
        </p:txBody>
      </p:sp>
      <p:sp>
        <p:nvSpPr>
          <p:cNvPr id="4" name="Slide Number Placeholder 3">
            <a:extLst>
              <a:ext uri="{FF2B5EF4-FFF2-40B4-BE49-F238E27FC236}">
                <a16:creationId xmlns:a16="http://schemas.microsoft.com/office/drawing/2014/main" id="{7DE33D84-FF28-2C38-7F16-5E12141C73EA}"/>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3A32CA-5975-46A1-8437-2B09311F045D}" type="slidenum">
              <a:rPr kumimoji="1" lang="ja-JP" altLang="en-US" sz="12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025876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5DE3C-7FFF-0185-44CD-3ADC88D1A72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1842B71-F050-29FC-4FEC-9861A240802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9556316-E698-0C8E-8EB9-2E2C193EF162}"/>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6F36F4C-E811-1DD6-7E0E-E4FD50C5235F}"/>
              </a:ext>
            </a:extLst>
          </p:cNvPr>
          <p:cNvSpPr>
            <a:spLocks noGrp="1"/>
          </p:cNvSpPr>
          <p:nvPr>
            <p:ph type="sldNum" sz="quarter" idx="5"/>
          </p:nvPr>
        </p:nvSpPr>
        <p:spPr/>
        <p:txBody>
          <a:bodyPr/>
          <a:lstStyle/>
          <a:p>
            <a:fld id="{783A32CA-5975-46A1-8437-2B09311F045D}" type="slidenum">
              <a:rPr kumimoji="1" lang="ja-JP" altLang="en-US" smtClean="0"/>
              <a:t>11</a:t>
            </a:fld>
            <a:endParaRPr kumimoji="1" lang="ja-JP" altLang="en-US"/>
          </a:p>
        </p:txBody>
      </p:sp>
    </p:spTree>
    <p:extLst>
      <p:ext uri="{BB962C8B-B14F-4D97-AF65-F5344CB8AC3E}">
        <p14:creationId xmlns:p14="http://schemas.microsoft.com/office/powerpoint/2010/main" val="850171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F0523-66FF-BAF3-9CCD-27CDA66E7C7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6B9BB63-A9F8-07AA-A548-2547E1D66C1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E5BCAD0-4F75-B5B6-DC55-EA51FEF9B9A6}"/>
              </a:ext>
            </a:extLst>
          </p:cNvPr>
          <p:cNvSpPr>
            <a:spLocks noGrp="1"/>
          </p:cNvSpPr>
          <p:nvPr>
            <p:ph type="body" idx="1"/>
          </p:nvPr>
        </p:nvSpPr>
        <p:spPr/>
        <p:txBody>
          <a:bodyPr/>
          <a:lstStyle/>
          <a:p>
            <a:endParaRPr kumimoji="1" lang="en-US" altLang="ja-JP"/>
          </a:p>
        </p:txBody>
      </p:sp>
      <p:sp>
        <p:nvSpPr>
          <p:cNvPr id="4" name="スライド番号プレースホルダー 3">
            <a:extLst>
              <a:ext uri="{FF2B5EF4-FFF2-40B4-BE49-F238E27FC236}">
                <a16:creationId xmlns:a16="http://schemas.microsoft.com/office/drawing/2014/main" id="{2570ED26-3096-0742-4B7E-0809B8F49223}"/>
              </a:ext>
            </a:extLst>
          </p:cNvPr>
          <p:cNvSpPr>
            <a:spLocks noGrp="1"/>
          </p:cNvSpPr>
          <p:nvPr>
            <p:ph type="sldNum" sz="quarter" idx="5"/>
          </p:nvPr>
        </p:nvSpPr>
        <p:spPr/>
        <p:txBody>
          <a:bodyPr/>
          <a:lstStyle/>
          <a:p>
            <a:fld id="{783A32CA-5975-46A1-8437-2B09311F045D}" type="slidenum">
              <a:rPr kumimoji="1" lang="ja-JP" altLang="en-US" smtClean="0"/>
              <a:t>13</a:t>
            </a:fld>
            <a:endParaRPr kumimoji="1" lang="ja-JP" altLang="en-US"/>
          </a:p>
        </p:txBody>
      </p:sp>
    </p:spTree>
    <p:extLst>
      <p:ext uri="{BB962C8B-B14F-4D97-AF65-F5344CB8AC3E}">
        <p14:creationId xmlns:p14="http://schemas.microsoft.com/office/powerpoint/2010/main" val="20224764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20" descr="ppjtitle"/>
          <p:cNvPicPr>
            <a:picLocks noChangeAspect="1" noChangeArrowheads="1"/>
          </p:cNvPicPr>
          <p:nvPr userDrawn="1"/>
        </p:nvPicPr>
        <p:blipFill>
          <a:blip r:embed="rId2" cstate="print"/>
          <a:srcRect/>
          <a:stretch>
            <a:fillRect/>
          </a:stretch>
        </p:blipFill>
        <p:spPr bwMode="auto">
          <a:xfrm>
            <a:off x="1" y="6076950"/>
            <a:ext cx="9158654" cy="781050"/>
          </a:xfrm>
          <a:prstGeom prst="rect">
            <a:avLst/>
          </a:prstGeom>
          <a:noFill/>
          <a:ln w="9525">
            <a:noFill/>
            <a:miter lim="800000"/>
            <a:headEnd/>
            <a:tailEnd/>
          </a:ln>
        </p:spPr>
      </p:pic>
      <p:sp>
        <p:nvSpPr>
          <p:cNvPr id="5" name="Rectangle 14"/>
          <p:cNvSpPr>
            <a:spLocks noChangeArrowheads="1"/>
          </p:cNvSpPr>
          <p:nvPr userDrawn="1"/>
        </p:nvSpPr>
        <p:spPr bwMode="auto">
          <a:xfrm>
            <a:off x="1692520" y="3284541"/>
            <a:ext cx="7451480" cy="73025"/>
          </a:xfrm>
          <a:prstGeom prst="rect">
            <a:avLst/>
          </a:prstGeom>
          <a:solidFill>
            <a:srgbClr val="FF0000"/>
          </a:solidFill>
          <a:ln w="9525">
            <a:noFill/>
            <a:miter lim="800000"/>
            <a:headEnd/>
            <a:tailEnd/>
          </a:ln>
          <a:effectLst/>
        </p:spPr>
        <p:txBody>
          <a:bodyPr wrap="none" anchor="ctr"/>
          <a:lstStyle/>
          <a:p>
            <a:pPr algn="ctr">
              <a:defRPr/>
            </a:pPr>
            <a:endParaRPr lang="ja-JP" altLang="en-US">
              <a:solidFill>
                <a:srgbClr val="000000"/>
              </a:solidFill>
              <a:latin typeface="Arial"/>
              <a:ea typeface="ＭＳ Ｐゴシック"/>
            </a:endParaRPr>
          </a:p>
        </p:txBody>
      </p:sp>
      <p:sp>
        <p:nvSpPr>
          <p:cNvPr id="31747" name="Rectangle 3"/>
          <p:cNvSpPr>
            <a:spLocks noGrp="1" noChangeArrowheads="1"/>
          </p:cNvSpPr>
          <p:nvPr>
            <p:ph type="ctrTitle"/>
          </p:nvPr>
        </p:nvSpPr>
        <p:spPr>
          <a:xfrm>
            <a:off x="1647092" y="2133603"/>
            <a:ext cx="7496908" cy="1470025"/>
          </a:xfrm>
        </p:spPr>
        <p:txBody>
          <a:bodyPr/>
          <a:lstStyle>
            <a:lvl1pPr>
              <a:defRPr sz="3692"/>
            </a:lvl1pPr>
          </a:lstStyle>
          <a:p>
            <a:r>
              <a:rPr lang="ja-JP" altLang="en-US"/>
              <a:t>マスタ タイトルの書式設定</a:t>
            </a:r>
          </a:p>
        </p:txBody>
      </p:sp>
      <p:sp>
        <p:nvSpPr>
          <p:cNvPr id="31748" name="Rectangle 4"/>
          <p:cNvSpPr>
            <a:spLocks noGrp="1" noChangeArrowheads="1"/>
          </p:cNvSpPr>
          <p:nvPr>
            <p:ph type="subTitle" idx="1"/>
          </p:nvPr>
        </p:nvSpPr>
        <p:spPr>
          <a:xfrm>
            <a:off x="1371600" y="3886200"/>
            <a:ext cx="6400800" cy="1752600"/>
          </a:xfrm>
        </p:spPr>
        <p:txBody>
          <a:bodyPr/>
          <a:lstStyle>
            <a:lvl1pPr marL="0" indent="0" algn="ctr">
              <a:buFontTx/>
              <a:buNone/>
              <a:defRPr kumimoji="0"/>
            </a:lvl1pPr>
          </a:lstStyle>
          <a:p>
            <a:r>
              <a:rPr lang="ja-JP" altLang="en-US"/>
              <a:t>国土交通省　観光庁</a:t>
            </a:r>
          </a:p>
          <a:p>
            <a:r>
              <a:rPr lang="ja-JP" altLang="en-US"/>
              <a:t>○○課</a:t>
            </a:r>
          </a:p>
          <a:p>
            <a:r>
              <a:rPr lang="ja-JP" altLang="en-US"/>
              <a:t>平成○○年○○月</a:t>
            </a:r>
          </a:p>
        </p:txBody>
      </p:sp>
      <p:sp>
        <p:nvSpPr>
          <p:cNvPr id="6" name="Rectangle 5"/>
          <p:cNvSpPr>
            <a:spLocks noGrp="1" noChangeArrowheads="1"/>
          </p:cNvSpPr>
          <p:nvPr>
            <p:ph type="dt" sz="half" idx="10"/>
          </p:nvPr>
        </p:nvSpPr>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ftr" sz="quarter" idx="11"/>
          </p:nvPr>
        </p:nvSpPr>
        <p:spPr/>
        <p:txBody>
          <a:bodyPr/>
          <a:lstStyle>
            <a:lvl1pPr>
              <a:defRPr/>
            </a:lvl1pPr>
          </a:lstStyle>
          <a:p>
            <a:pPr>
              <a:defRPr/>
            </a:pPr>
            <a:endParaRPr lang="en-US" altLang="ja-JP">
              <a:solidFill>
                <a:srgbClr val="000000"/>
              </a:solidFill>
            </a:endParaRPr>
          </a:p>
        </p:txBody>
      </p:sp>
      <p:sp>
        <p:nvSpPr>
          <p:cNvPr id="8" name="Rectangle 7"/>
          <p:cNvSpPr>
            <a:spLocks noGrp="1" noChangeArrowheads="1"/>
          </p:cNvSpPr>
          <p:nvPr>
            <p:ph type="sldNum" sz="quarter" idx="12"/>
          </p:nvPr>
        </p:nvSpPr>
        <p:spPr>
          <a:xfrm>
            <a:off x="6553200" y="6245225"/>
            <a:ext cx="2133600" cy="476250"/>
          </a:xfrm>
        </p:spPr>
        <p:txBody>
          <a:bodyPr/>
          <a:lstStyle>
            <a:lvl1pPr>
              <a:defRPr/>
            </a:lvl1pPr>
          </a:lstStyle>
          <a:p>
            <a:pPr>
              <a:defRPr/>
            </a:pPr>
            <a:fld id="{B1BC983B-4A3C-4011-B48F-4B1A95B6BB2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94565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F5D7051E-5270-4375-A243-9E4BFF7661A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81587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1" y="1"/>
            <a:ext cx="2171700"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2" y="1"/>
            <a:ext cx="6374423"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BFC0FED5-3084-467F-AEC8-2182149A5A4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8790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0" y="1"/>
            <a:ext cx="8686800" cy="61261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1127FF6-0507-47A6-B209-AE7E6A074F3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94223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79200" y="2178000"/>
            <a:ext cx="8992800" cy="1899072"/>
          </a:xfrm>
        </p:spPr>
        <p:txBody>
          <a:bodyPr anchor="t">
            <a:normAutofit/>
          </a:bodyPr>
          <a:lstStyle>
            <a:lvl1pPr>
              <a:lnSpc>
                <a:spcPct val="120000"/>
              </a:lnSpc>
              <a:spcAft>
                <a:spcPts val="600"/>
              </a:spcAft>
              <a:defRPr sz="3200" b="1">
                <a:solidFill>
                  <a:srgbClr val="1F4769"/>
                </a:solidFill>
                <a:latin typeface="Meiryo UI" panose="020B0604030504040204" pitchFamily="50" charset="-128"/>
                <a:ea typeface="Meiryo UI" panose="020B0604030504040204" pitchFamily="50" charset="-128"/>
                <a:cs typeface="Meiryo UI" panose="020B0604030504040204" pitchFamily="50" charset="-128"/>
              </a:defRPr>
            </a:lvl1pPr>
          </a:lstStyle>
          <a:p>
            <a:br>
              <a:rPr kumimoji="1" lang="en-US" altLang="ja-JP"/>
            </a:br>
            <a:r>
              <a:rPr kumimoji="1" lang="ja-JP" altLang="en-US"/>
              <a:t>マスター タイトルの書式設定</a:t>
            </a:r>
          </a:p>
        </p:txBody>
      </p:sp>
      <p:sp>
        <p:nvSpPr>
          <p:cNvPr id="3" name="サブタイトル 2"/>
          <p:cNvSpPr>
            <a:spLocks noGrp="1"/>
          </p:cNvSpPr>
          <p:nvPr>
            <p:ph type="subTitle" idx="1"/>
          </p:nvPr>
        </p:nvSpPr>
        <p:spPr>
          <a:xfrm>
            <a:off x="0" y="4638848"/>
            <a:ext cx="9144000" cy="1022400"/>
          </a:xfrm>
        </p:spPr>
        <p:txBody>
          <a:bodyPr>
            <a:normAutofit/>
          </a:bodyPr>
          <a:lstStyle>
            <a:lvl1pPr marL="0" indent="0" algn="ctr">
              <a:lnSpc>
                <a:spcPct val="120000"/>
              </a:lnSpc>
              <a:spcBef>
                <a:spcPts val="0"/>
              </a:spcBef>
              <a:spcAft>
                <a:spcPts val="600"/>
              </a:spcAft>
              <a:buNone/>
              <a:defRPr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6" name="正方形/長方形 5"/>
          <p:cNvSpPr/>
          <p:nvPr userDrawn="1"/>
        </p:nvSpPr>
        <p:spPr>
          <a:xfrm>
            <a:off x="251520" y="3356992"/>
            <a:ext cx="8640960" cy="72008"/>
          </a:xfrm>
          <a:prstGeom prst="rect">
            <a:avLst/>
          </a:prstGeom>
          <a:gradFill flip="none" rotWithShape="1">
            <a:gsLst>
              <a:gs pos="50000">
                <a:schemeClr val="tx2"/>
              </a:gs>
              <a:gs pos="30000">
                <a:schemeClr val="tx2">
                  <a:lumMod val="40000"/>
                  <a:lumOff val="60000"/>
                </a:schemeClr>
              </a:gs>
              <a:gs pos="0">
                <a:schemeClr val="bg1"/>
              </a:gs>
              <a:gs pos="70000">
                <a:schemeClr val="tx2">
                  <a:lumMod val="40000"/>
                  <a:lumOff val="60000"/>
                </a:schemeClr>
              </a:gs>
              <a:gs pos="100000">
                <a:schemeClr val="accent1">
                  <a:tint val="15000"/>
                  <a:satMod val="350000"/>
                  <a:lumMod val="0"/>
                  <a:lumOff val="100000"/>
                  <a:alpha val="0"/>
                </a:schemeClr>
              </a:gs>
            </a:gsLst>
            <a:lin ang="0" scaled="1"/>
            <a:tileRect/>
          </a:gra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5856394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3345474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32856"/>
            <a:ext cx="9144000" cy="1700174"/>
          </a:xfrm>
          <a:gradFill flip="none" rotWithShape="1">
            <a:gsLst>
              <a:gs pos="69600">
                <a:srgbClr val="0000FF"/>
              </a:gs>
              <a:gs pos="0">
                <a:srgbClr val="0000CC"/>
              </a:gs>
              <a:gs pos="100000">
                <a:srgbClr val="66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ja-JP" altLang="en-US" b="1" dirty="0">
                <a:solidFill>
                  <a:schemeClr val="bg1"/>
                </a:solidFill>
                <a:latin typeface="+mj-ea"/>
                <a:ea typeface="+mj-ea"/>
              </a:defRPr>
            </a:lvl1pPr>
          </a:lstStyle>
          <a:p>
            <a:pPr marL="0" lvl="0"/>
            <a:r>
              <a:rPr kumimoji="1" lang="ja-JP" altLang="en-US"/>
              <a:t>マスター タイトルの書式設定</a:t>
            </a:r>
          </a:p>
        </p:txBody>
      </p:sp>
    </p:spTree>
    <p:extLst>
      <p:ext uri="{BB962C8B-B14F-4D97-AF65-F5344CB8AC3E}">
        <p14:creationId xmlns:p14="http://schemas.microsoft.com/office/powerpoint/2010/main" val="1541464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3885217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1563702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552253"/>
          </a:xfrm>
          <a:noFill/>
        </p:spPr>
        <p:txBody>
          <a:bodyPr wrap="square" lIns="72000" tIns="72000" rIns="72000" bIns="36000" rtlCol="0">
            <a:noAutofit/>
          </a:bodyPr>
          <a:lstStyle>
            <a:lvl1pPr algn="just">
              <a:defRPr lang="ja-JP" altLang="en-US" sz="2400" b="1">
                <a:solidFill>
                  <a:schemeClr val="tx2"/>
                </a:solidFill>
                <a:latin typeface="+mj-ea"/>
                <a:ea typeface="+mj-ea"/>
              </a:defRPr>
            </a:lvl1pPr>
          </a:lstStyle>
          <a:p>
            <a:pPr marL="0" lvl="0" algn="just">
              <a:lnSpc>
                <a:spcPct val="120000"/>
              </a:lnSpc>
              <a:spcAft>
                <a:spcPts val="600"/>
              </a:spcAft>
            </a:pPr>
            <a:r>
              <a:rPr kumimoji="1" lang="ja-JP" altLang="en-US"/>
              <a:t>マスター タイトルの書式設定</a:t>
            </a:r>
          </a:p>
        </p:txBody>
      </p:sp>
      <p:sp>
        <p:nvSpPr>
          <p:cNvPr id="8" name="正方形/長方形 7"/>
          <p:cNvSpPr/>
          <p:nvPr userDrawn="1"/>
        </p:nvSpPr>
        <p:spPr>
          <a:xfrm>
            <a:off x="0" y="548680"/>
            <a:ext cx="9144000" cy="72008"/>
          </a:xfrm>
          <a:prstGeom prst="rect">
            <a:avLst/>
          </a:prstGeom>
          <a:gradFill flip="none" rotWithShape="1">
            <a:gsLst>
              <a:gs pos="0">
                <a:schemeClr val="tx2"/>
              </a:gs>
              <a:gs pos="32000">
                <a:schemeClr val="tx2">
                  <a:lumMod val="40000"/>
                  <a:lumOff val="60000"/>
                </a:schemeClr>
              </a:gs>
              <a:gs pos="87000">
                <a:schemeClr val="accent1">
                  <a:tint val="15000"/>
                  <a:satMod val="350000"/>
                  <a:lumMod val="0"/>
                  <a:lumOff val="100000"/>
                  <a:alpha val="0"/>
                </a:schemeClr>
              </a:gs>
            </a:gsLst>
            <a:lin ang="0" scaled="1"/>
            <a:tileRect/>
          </a:gra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n-ea"/>
            </a:endParaRPr>
          </a:p>
        </p:txBody>
      </p:sp>
      <p:sp>
        <p:nvSpPr>
          <p:cNvPr id="4" name="正方形/長方形 3"/>
          <p:cNvSpPr/>
          <p:nvPr userDrawn="1"/>
        </p:nvSpPr>
        <p:spPr>
          <a:xfrm>
            <a:off x="8028384" y="6551452"/>
            <a:ext cx="1080120" cy="28803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Picture 3" descr="D:\taihaku\My Pictures\images\JMA-logo.JPG"/>
          <p:cNvPicPr>
            <a:picLocks noChangeAspect="1" noChangeArrowheads="1"/>
          </p:cNvPicPr>
          <p:nvPr userDrawn="1"/>
        </p:nvPicPr>
        <p:blipFill>
          <a:blip r:embed="rId2" cstate="screen">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8104956" y="6586150"/>
            <a:ext cx="571500" cy="223838"/>
          </a:xfrm>
          <a:prstGeom prst="rect">
            <a:avLst/>
          </a:prstGeom>
          <a:noFill/>
        </p:spPr>
      </p:pic>
      <p:sp>
        <p:nvSpPr>
          <p:cNvPr id="6" name="テキスト ボックス 5"/>
          <p:cNvSpPr txBox="1"/>
          <p:nvPr userDrawn="1"/>
        </p:nvSpPr>
        <p:spPr>
          <a:xfrm>
            <a:off x="8604000" y="6552908"/>
            <a:ext cx="504000" cy="288000"/>
          </a:xfrm>
          <a:prstGeom prst="rect">
            <a:avLst/>
          </a:prstGeom>
          <a:noFill/>
        </p:spPr>
        <p:txBody>
          <a:bodyPr wrap="none" rtlCol="0" anchor="ctr">
            <a:noAutofit/>
          </a:bodyPr>
          <a:lstStyle/>
          <a:p>
            <a:pPr algn="r"/>
            <a:fld id="{0E4E0B74-C8CC-4E75-86AB-9D7878029A4A}" type="slidenum">
              <a:rPr kumimoji="1" lang="ja-JP" altLang="en-US" sz="1600" smtClean="0">
                <a:latin typeface="+mn-ea"/>
                <a:ea typeface="+mn-ea"/>
              </a:rPr>
              <a:pPr algn="r"/>
              <a:t>‹#›</a:t>
            </a:fld>
            <a:endParaRPr kumimoji="1" lang="ja-JP" altLang="en-US" sz="1600">
              <a:latin typeface="+mn-ea"/>
              <a:ea typeface="+mn-ea"/>
            </a:endParaRPr>
          </a:p>
        </p:txBody>
      </p:sp>
    </p:spTree>
    <p:extLst>
      <p:ext uri="{BB962C8B-B14F-4D97-AF65-F5344CB8AC3E}">
        <p14:creationId xmlns:p14="http://schemas.microsoft.com/office/powerpoint/2010/main" val="1721608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正方形/長方形 4"/>
          <p:cNvSpPr/>
          <p:nvPr userDrawn="1"/>
        </p:nvSpPr>
        <p:spPr>
          <a:xfrm>
            <a:off x="8028384" y="6542906"/>
            <a:ext cx="1080120" cy="28803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3" descr="D:\taihaku\My Pictures\images\JMA-logo.JPG"/>
          <p:cNvPicPr>
            <a:picLocks noChangeAspect="1" noChangeArrowheads="1"/>
          </p:cNvPicPr>
          <p:nvPr userDrawn="1"/>
        </p:nvPicPr>
        <p:blipFill>
          <a:blip r:embed="rId2" cstate="screen">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8104956" y="6577604"/>
            <a:ext cx="571500" cy="223838"/>
          </a:xfrm>
          <a:prstGeom prst="rect">
            <a:avLst/>
          </a:prstGeom>
          <a:noFill/>
        </p:spPr>
      </p:pic>
      <p:sp>
        <p:nvSpPr>
          <p:cNvPr id="7" name="テキスト ボックス 6"/>
          <p:cNvSpPr txBox="1"/>
          <p:nvPr userDrawn="1"/>
        </p:nvSpPr>
        <p:spPr>
          <a:xfrm>
            <a:off x="8604000" y="6544362"/>
            <a:ext cx="504000" cy="288000"/>
          </a:xfrm>
          <a:prstGeom prst="rect">
            <a:avLst/>
          </a:prstGeom>
          <a:noFill/>
        </p:spPr>
        <p:txBody>
          <a:bodyPr wrap="none" rtlCol="0" anchor="ctr">
            <a:noAutofit/>
          </a:bodyPr>
          <a:lstStyle/>
          <a:p>
            <a:pPr algn="r"/>
            <a:fld id="{0E4E0B74-C8CC-4E75-86AB-9D7878029A4A}" type="slidenum">
              <a:rPr kumimoji="1" lang="ja-JP" altLang="en-US" sz="1600" smtClean="0">
                <a:latin typeface="+mn-ea"/>
                <a:ea typeface="+mn-ea"/>
              </a:rPr>
              <a:pPr algn="r"/>
              <a:t>‹#›</a:t>
            </a:fld>
            <a:endParaRPr kumimoji="1" lang="ja-JP" altLang="en-US" sz="1600">
              <a:latin typeface="+mn-ea"/>
              <a:ea typeface="+mn-ea"/>
            </a:endParaRPr>
          </a:p>
        </p:txBody>
      </p:sp>
    </p:spTree>
    <p:extLst>
      <p:ext uri="{BB962C8B-B14F-4D97-AF65-F5344CB8AC3E}">
        <p14:creationId xmlns:p14="http://schemas.microsoft.com/office/powerpoint/2010/main" val="329482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91D24F9B-1059-4270-837C-682AF1019EF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597759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79200" y="2178000"/>
            <a:ext cx="8992800" cy="1899072"/>
          </a:xfrm>
        </p:spPr>
        <p:txBody>
          <a:bodyPr anchor="t">
            <a:normAutofit/>
          </a:bodyPr>
          <a:lstStyle>
            <a:lvl1pPr>
              <a:lnSpc>
                <a:spcPct val="120000"/>
              </a:lnSpc>
              <a:spcAft>
                <a:spcPts val="600"/>
              </a:spcAft>
              <a:defRPr sz="3200" b="1">
                <a:solidFill>
                  <a:srgbClr val="1F4769"/>
                </a:solidFill>
                <a:latin typeface="Meiryo UI" panose="020B0604030504040204" pitchFamily="50" charset="-128"/>
                <a:ea typeface="Meiryo UI" panose="020B0604030504040204" pitchFamily="50" charset="-128"/>
                <a:cs typeface="Meiryo UI" panose="020B0604030504040204" pitchFamily="50" charset="-128"/>
              </a:defRPr>
            </a:lvl1pPr>
          </a:lstStyle>
          <a:p>
            <a:br>
              <a:rPr kumimoji="1" lang="en-US" altLang="ja-JP"/>
            </a:br>
            <a:r>
              <a:rPr kumimoji="1" lang="ja-JP" altLang="en-US"/>
              <a:t>マスター タイトルの書式設定</a:t>
            </a:r>
          </a:p>
        </p:txBody>
      </p:sp>
      <p:sp>
        <p:nvSpPr>
          <p:cNvPr id="3" name="サブタイトル 2"/>
          <p:cNvSpPr>
            <a:spLocks noGrp="1"/>
          </p:cNvSpPr>
          <p:nvPr>
            <p:ph type="subTitle" idx="1"/>
          </p:nvPr>
        </p:nvSpPr>
        <p:spPr>
          <a:xfrm>
            <a:off x="0" y="4638848"/>
            <a:ext cx="9144000" cy="1022400"/>
          </a:xfrm>
        </p:spPr>
        <p:txBody>
          <a:bodyPr>
            <a:normAutofit/>
          </a:bodyPr>
          <a:lstStyle>
            <a:lvl1pPr marL="0" indent="0" algn="ctr">
              <a:lnSpc>
                <a:spcPct val="120000"/>
              </a:lnSpc>
              <a:spcBef>
                <a:spcPts val="0"/>
              </a:spcBef>
              <a:spcAft>
                <a:spcPts val="600"/>
              </a:spcAft>
              <a:buNone/>
              <a:defRPr sz="24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6" name="正方形/長方形 5"/>
          <p:cNvSpPr/>
          <p:nvPr userDrawn="1"/>
        </p:nvSpPr>
        <p:spPr>
          <a:xfrm>
            <a:off x="251520" y="3356992"/>
            <a:ext cx="8640960" cy="72008"/>
          </a:xfrm>
          <a:prstGeom prst="rect">
            <a:avLst/>
          </a:prstGeom>
          <a:gradFill flip="none" rotWithShape="1">
            <a:gsLst>
              <a:gs pos="50000">
                <a:schemeClr val="tx2"/>
              </a:gs>
              <a:gs pos="30000">
                <a:schemeClr val="tx2">
                  <a:lumMod val="40000"/>
                  <a:lumOff val="60000"/>
                </a:schemeClr>
              </a:gs>
              <a:gs pos="0">
                <a:schemeClr val="bg1"/>
              </a:gs>
              <a:gs pos="70000">
                <a:schemeClr val="tx2">
                  <a:lumMod val="40000"/>
                  <a:lumOff val="60000"/>
                </a:schemeClr>
              </a:gs>
              <a:gs pos="100000">
                <a:schemeClr val="accent1">
                  <a:tint val="15000"/>
                  <a:satMod val="350000"/>
                  <a:lumMod val="0"/>
                  <a:lumOff val="100000"/>
                  <a:alpha val="0"/>
                </a:schemeClr>
              </a:gs>
            </a:gsLst>
            <a:lin ang="0" scaled="1"/>
            <a:tileRect/>
          </a:gra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60554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13783284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32856"/>
            <a:ext cx="9144000" cy="1700174"/>
          </a:xfrm>
          <a:gradFill flip="none" rotWithShape="1">
            <a:gsLst>
              <a:gs pos="69600">
                <a:srgbClr val="0000FF"/>
              </a:gs>
              <a:gs pos="0">
                <a:srgbClr val="0000CC"/>
              </a:gs>
              <a:gs pos="100000">
                <a:srgbClr val="66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ja-JP" altLang="en-US" b="1" dirty="0">
                <a:solidFill>
                  <a:schemeClr val="bg1"/>
                </a:solidFill>
                <a:latin typeface="+mj-ea"/>
                <a:ea typeface="+mj-ea"/>
              </a:defRPr>
            </a:lvl1pPr>
          </a:lstStyle>
          <a:p>
            <a:pPr marL="0" lvl="0"/>
            <a:r>
              <a:rPr kumimoji="1" lang="ja-JP" altLang="en-US"/>
              <a:t>マスター タイトルの書式設定</a:t>
            </a:r>
          </a:p>
        </p:txBody>
      </p:sp>
    </p:spTree>
    <p:extLst>
      <p:ext uri="{BB962C8B-B14F-4D97-AF65-F5344CB8AC3E}">
        <p14:creationId xmlns:p14="http://schemas.microsoft.com/office/powerpoint/2010/main" val="3362159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107033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19176839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470019"/>
          </a:xfrm>
          <a:noFill/>
        </p:spPr>
        <p:txBody>
          <a:bodyPr wrap="square" lIns="72000" tIns="72000" rIns="72000" bIns="36000" rtlCol="0">
            <a:noAutofit/>
          </a:bodyPr>
          <a:lstStyle>
            <a:lvl1pPr algn="just">
              <a:defRPr lang="ja-JP" altLang="en-US" sz="2400" b="1">
                <a:solidFill>
                  <a:schemeClr val="tx2"/>
                </a:solidFill>
                <a:latin typeface="+mj-ea"/>
                <a:ea typeface="+mj-ea"/>
              </a:defRPr>
            </a:lvl1pPr>
          </a:lstStyle>
          <a:p>
            <a:pPr marL="0" lvl="0" algn="just">
              <a:lnSpc>
                <a:spcPct val="120000"/>
              </a:lnSpc>
              <a:spcAft>
                <a:spcPts val="600"/>
              </a:spcAft>
            </a:pPr>
            <a:r>
              <a:rPr kumimoji="1" lang="ja-JP" altLang="en-US"/>
              <a:t>マスター タイトルの書式設定</a:t>
            </a:r>
          </a:p>
        </p:txBody>
      </p:sp>
      <p:sp>
        <p:nvSpPr>
          <p:cNvPr id="8" name="正方形/長方形 7"/>
          <p:cNvSpPr/>
          <p:nvPr userDrawn="1"/>
        </p:nvSpPr>
        <p:spPr>
          <a:xfrm>
            <a:off x="0" y="411947"/>
            <a:ext cx="9144000" cy="72008"/>
          </a:xfrm>
          <a:prstGeom prst="rect">
            <a:avLst/>
          </a:prstGeom>
          <a:gradFill flip="none" rotWithShape="1">
            <a:gsLst>
              <a:gs pos="0">
                <a:schemeClr val="tx2"/>
              </a:gs>
              <a:gs pos="32000">
                <a:schemeClr val="tx2">
                  <a:lumMod val="40000"/>
                  <a:lumOff val="60000"/>
                </a:schemeClr>
              </a:gs>
              <a:gs pos="87000">
                <a:schemeClr val="accent1">
                  <a:tint val="15000"/>
                  <a:satMod val="350000"/>
                  <a:lumMod val="0"/>
                  <a:lumOff val="100000"/>
                  <a:alpha val="0"/>
                </a:schemeClr>
              </a:gs>
            </a:gsLst>
            <a:lin ang="0" scaled="1"/>
            <a:tileRect/>
          </a:gra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latin typeface="+mn-ea"/>
            </a:endParaRPr>
          </a:p>
        </p:txBody>
      </p:sp>
      <p:sp>
        <p:nvSpPr>
          <p:cNvPr id="6" name="テキスト ボックス 5"/>
          <p:cNvSpPr txBox="1"/>
          <p:nvPr userDrawn="1"/>
        </p:nvSpPr>
        <p:spPr>
          <a:xfrm>
            <a:off x="8604000" y="6552908"/>
            <a:ext cx="504000" cy="288000"/>
          </a:xfrm>
          <a:prstGeom prst="rect">
            <a:avLst/>
          </a:prstGeom>
          <a:noFill/>
        </p:spPr>
        <p:txBody>
          <a:bodyPr wrap="none" rtlCol="0" anchor="ctr">
            <a:noAutofit/>
          </a:bodyPr>
          <a:lstStyle/>
          <a:p>
            <a:pPr algn="r"/>
            <a:fld id="{0E4E0B74-C8CC-4E75-86AB-9D7878029A4A}" type="slidenum">
              <a:rPr kumimoji="1" lang="ja-JP" altLang="en-US" sz="1400" smtClean="0">
                <a:latin typeface="+mn-ea"/>
                <a:ea typeface="+mn-ea"/>
              </a:rPr>
              <a:pPr algn="r"/>
              <a:t>‹#›</a:t>
            </a:fld>
            <a:endParaRPr kumimoji="1" lang="ja-JP" altLang="en-US" sz="1400">
              <a:latin typeface="+mn-ea"/>
              <a:ea typeface="+mn-ea"/>
            </a:endParaRPr>
          </a:p>
        </p:txBody>
      </p:sp>
    </p:spTree>
    <p:extLst>
      <p:ext uri="{BB962C8B-B14F-4D97-AF65-F5344CB8AC3E}">
        <p14:creationId xmlns:p14="http://schemas.microsoft.com/office/powerpoint/2010/main" val="1827179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正方形/長方形 4"/>
          <p:cNvSpPr/>
          <p:nvPr userDrawn="1"/>
        </p:nvSpPr>
        <p:spPr>
          <a:xfrm>
            <a:off x="8028384" y="6542906"/>
            <a:ext cx="1080120" cy="28803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3" descr="D:\taihaku\My Pictures\images\JMA-logo.JPG"/>
          <p:cNvPicPr>
            <a:picLocks noChangeAspect="1" noChangeArrowheads="1"/>
          </p:cNvPicPr>
          <p:nvPr userDrawn="1"/>
        </p:nvPicPr>
        <p:blipFill>
          <a:blip r:embed="rId2" cstate="screen">
            <a:clrChange>
              <a:clrFrom>
                <a:srgbClr val="FFFEF8"/>
              </a:clrFrom>
              <a:clrTo>
                <a:srgbClr val="FFFEF8">
                  <a:alpha val="0"/>
                </a:srgbClr>
              </a:clrTo>
            </a:clrChange>
            <a:extLst>
              <a:ext uri="{28A0092B-C50C-407E-A947-70E740481C1C}">
                <a14:useLocalDpi xmlns:a14="http://schemas.microsoft.com/office/drawing/2010/main" val="0"/>
              </a:ext>
            </a:extLst>
          </a:blip>
          <a:srcRect/>
          <a:stretch>
            <a:fillRect/>
          </a:stretch>
        </p:blipFill>
        <p:spPr bwMode="auto">
          <a:xfrm>
            <a:off x="8104956" y="6577604"/>
            <a:ext cx="571500" cy="223838"/>
          </a:xfrm>
          <a:prstGeom prst="rect">
            <a:avLst/>
          </a:prstGeom>
          <a:noFill/>
        </p:spPr>
      </p:pic>
      <p:sp>
        <p:nvSpPr>
          <p:cNvPr id="7" name="テキスト ボックス 6"/>
          <p:cNvSpPr txBox="1"/>
          <p:nvPr userDrawn="1"/>
        </p:nvSpPr>
        <p:spPr>
          <a:xfrm>
            <a:off x="8604000" y="6544362"/>
            <a:ext cx="504000" cy="288000"/>
          </a:xfrm>
          <a:prstGeom prst="rect">
            <a:avLst/>
          </a:prstGeom>
          <a:noFill/>
        </p:spPr>
        <p:txBody>
          <a:bodyPr wrap="none" rtlCol="0" anchor="ctr">
            <a:noAutofit/>
          </a:bodyPr>
          <a:lstStyle/>
          <a:p>
            <a:pPr algn="r"/>
            <a:fld id="{0E4E0B74-C8CC-4E75-86AB-9D7878029A4A}" type="slidenum">
              <a:rPr kumimoji="1" lang="ja-JP" altLang="en-US" sz="1600" smtClean="0">
                <a:latin typeface="+mn-ea"/>
                <a:ea typeface="+mn-ea"/>
              </a:rPr>
              <a:pPr algn="r"/>
              <a:t>‹#›</a:t>
            </a:fld>
            <a:endParaRPr kumimoji="1" lang="ja-JP" altLang="en-US" sz="1600">
              <a:latin typeface="+mn-ea"/>
              <a:ea typeface="+mn-ea"/>
            </a:endParaRPr>
          </a:p>
        </p:txBody>
      </p:sp>
    </p:spTree>
    <p:extLst>
      <p:ext uri="{BB962C8B-B14F-4D97-AF65-F5344CB8AC3E}">
        <p14:creationId xmlns:p14="http://schemas.microsoft.com/office/powerpoint/2010/main" val="1622776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a:extLst>
              <a:ext uri="{28A0092B-C50C-407E-A947-70E740481C1C}">
                <a14:useLocalDpi xmlns:a14="http://schemas.microsoft.com/office/drawing/2010/main" val="0"/>
              </a:ext>
            </a:extLst>
          </a:blip>
          <a:srcRect t="62230"/>
          <a:stretch>
            <a:fillRect/>
          </a:stretch>
        </p:blipFill>
        <p:spPr bwMode="auto">
          <a:xfrm>
            <a:off x="0" y="6524625"/>
            <a:ext cx="9144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692275" y="3284538"/>
            <a:ext cx="7451725" cy="73025"/>
          </a:xfrm>
          <a:prstGeom prst="rect">
            <a:avLst/>
          </a:prstGeom>
          <a:solidFill>
            <a:srgbClr val="0066CC"/>
          </a:solidFill>
          <a:ln w="9525">
            <a:noFill/>
            <a:miter lim="800000"/>
            <a:headEnd/>
            <a:tailEnd/>
          </a:ln>
          <a:effectLst/>
        </p:spPr>
        <p:txBody>
          <a:bodyPr wrap="none" anchor="ctr"/>
          <a:lstStyle/>
          <a:p>
            <a:pPr>
              <a:defRPr/>
            </a:pPr>
            <a:endParaRPr lang="ja-JP" altLang="en-US">
              <a:latin typeface="Arial" charset="0"/>
            </a:endParaRPr>
          </a:p>
        </p:txBody>
      </p:sp>
      <p:pic>
        <p:nvPicPr>
          <p:cNvPr id="6"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51550"/>
            <a:ext cx="2124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0" y="6524625"/>
            <a:ext cx="3636963" cy="274638"/>
          </a:xfrm>
          <a:prstGeom prst="rect">
            <a:avLst/>
          </a:prstGeom>
          <a:noFill/>
          <a:ln w="9525">
            <a:noFill/>
            <a:miter lim="800000"/>
            <a:headEnd/>
            <a:tailEnd/>
          </a:ln>
          <a:effectLst/>
        </p:spPr>
        <p:txBody>
          <a:bodyPr wrap="none">
            <a:spAutoFit/>
          </a:bodyPr>
          <a:lstStyle/>
          <a:p>
            <a:pPr>
              <a:defRPr/>
            </a:pPr>
            <a:r>
              <a:rPr lang="en-US" altLang="ja-JP" sz="1200" i="1">
                <a:solidFill>
                  <a:schemeClr val="bg1"/>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619250" y="2133600"/>
            <a:ext cx="7524750"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9" name="Rectangle 4"/>
          <p:cNvSpPr>
            <a:spLocks noGrp="1" noChangeArrowheads="1"/>
          </p:cNvSpPr>
          <p:nvPr>
            <p:ph type="dt" sz="half" idx="10"/>
          </p:nvPr>
        </p:nvSpPr>
        <p:spPr/>
        <p:txBody>
          <a:bodyPr/>
          <a:lstStyle>
            <a:lvl1pPr>
              <a:defRPr smtClean="0"/>
            </a:lvl1pPr>
          </a:lstStyle>
          <a:p>
            <a:pPr>
              <a:defRPr/>
            </a:pPr>
            <a:endParaRPr lang="en-US" altLang="ja-JP"/>
          </a:p>
        </p:txBody>
      </p:sp>
      <p:sp>
        <p:nvSpPr>
          <p:cNvPr id="10" name="Rectangle 5"/>
          <p:cNvSpPr>
            <a:spLocks noGrp="1" noChangeArrowheads="1"/>
          </p:cNvSpPr>
          <p:nvPr>
            <p:ph type="ftr" sz="quarter" idx="11"/>
          </p:nvPr>
        </p:nvSpPr>
        <p:spPr/>
        <p:txBody>
          <a:bodyPr/>
          <a:lstStyle>
            <a:lvl1pPr>
              <a:defRPr smtClean="0"/>
            </a:lvl1pPr>
          </a:lstStyle>
          <a:p>
            <a:pPr>
              <a:defRPr/>
            </a:pPr>
            <a:endParaRPr lang="en-US" altLang="ja-JP"/>
          </a:p>
        </p:txBody>
      </p:sp>
      <p:sp>
        <p:nvSpPr>
          <p:cNvPr id="11" name="Rectangle 6"/>
          <p:cNvSpPr>
            <a:spLocks noGrp="1" noChangeArrowheads="1"/>
          </p:cNvSpPr>
          <p:nvPr>
            <p:ph type="sldNum" sz="quarter" idx="12"/>
          </p:nvPr>
        </p:nvSpPr>
        <p:spPr>
          <a:xfrm>
            <a:off x="6553200" y="6245225"/>
            <a:ext cx="2133600" cy="476250"/>
          </a:xfrm>
        </p:spPr>
        <p:txBody>
          <a:bodyPr/>
          <a:lstStyle>
            <a:lvl1pPr>
              <a:defRPr/>
            </a:lvl1pPr>
          </a:lstStyle>
          <a:p>
            <a:fld id="{64EF6362-25D0-430E-9129-6111D8DA0EC2}" type="slidenum">
              <a:rPr lang="en-US" altLang="ja-JP"/>
              <a:pPr/>
              <a:t>‹#›</a:t>
            </a:fld>
            <a:endParaRPr lang="en-US" altLang="ja-JP"/>
          </a:p>
        </p:txBody>
      </p:sp>
      <p:sp>
        <p:nvSpPr>
          <p:cNvPr id="12" name="スライド番号プレースホルダ 5"/>
          <p:cNvSpPr txBox="1">
            <a:spLocks/>
          </p:cNvSpPr>
          <p:nvPr userDrawn="1"/>
        </p:nvSpPr>
        <p:spPr bwMode="auto">
          <a:xfrm>
            <a:off x="8604000" y="6526800"/>
            <a:ext cx="504000" cy="2880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1400" kern="1200">
                <a:solidFill>
                  <a:schemeClr val="tx1"/>
                </a:solidFill>
                <a:latin typeface="Meiryo UI" panose="020B0604030504040204" pitchFamily="50" charset="-128"/>
                <a:ea typeface="Meiryo UI" panose="020B060403050404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D2D8002D-B5B0-4BAC-B1F6-782DDCCE6D9C}" type="slidenum">
              <a:rPr lang="ja-JP" altLang="en-US" smtClean="0"/>
              <a:pPr/>
              <a:t>‹#›</a:t>
            </a:fld>
            <a:endParaRPr lang="ja-JP" altLang="en-US"/>
          </a:p>
        </p:txBody>
      </p:sp>
    </p:spTree>
    <p:extLst>
      <p:ext uri="{BB962C8B-B14F-4D97-AF65-F5344CB8AC3E}">
        <p14:creationId xmlns:p14="http://schemas.microsoft.com/office/powerpoint/2010/main" val="31086343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41BA257A-EE00-4147-AFCD-C8822F9A61E0}" type="slidenum">
              <a:rPr lang="en-US" altLang="ja-JP"/>
              <a:pPr/>
              <a:t>‹#›</a:t>
            </a:fld>
            <a:endParaRPr lang="en-US" altLang="ja-JP"/>
          </a:p>
        </p:txBody>
      </p:sp>
    </p:spTree>
    <p:extLst>
      <p:ext uri="{BB962C8B-B14F-4D97-AF65-F5344CB8AC3E}">
        <p14:creationId xmlns:p14="http://schemas.microsoft.com/office/powerpoint/2010/main" val="12477890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400AEC7C-9BE1-485D-B828-6E33D74698D1}" type="slidenum">
              <a:rPr lang="en-US" altLang="ja-JP"/>
              <a:pPr/>
              <a:t>‹#›</a:t>
            </a:fld>
            <a:endParaRPr lang="en-US" altLang="ja-JP"/>
          </a:p>
        </p:txBody>
      </p:sp>
    </p:spTree>
    <p:extLst>
      <p:ext uri="{BB962C8B-B14F-4D97-AF65-F5344CB8AC3E}">
        <p14:creationId xmlns:p14="http://schemas.microsoft.com/office/powerpoint/2010/main" val="2942327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5" y="4406903"/>
            <a:ext cx="7772400" cy="1362075"/>
          </a:xfrm>
        </p:spPr>
        <p:txBody>
          <a:bodyPr anchor="t"/>
          <a:lstStyle>
            <a:lvl1pPr algn="l">
              <a:defRPr sz="3692" b="1" cap="all"/>
            </a:lvl1pPr>
          </a:lstStyle>
          <a:p>
            <a:r>
              <a:rPr lang="ja-JP" altLang="en-US"/>
              <a:t>マスタ タイトルの書式設定</a:t>
            </a:r>
          </a:p>
        </p:txBody>
      </p:sp>
      <p:sp>
        <p:nvSpPr>
          <p:cNvPr id="3" name="テキスト プレースホルダ 2"/>
          <p:cNvSpPr>
            <a:spLocks noGrp="1"/>
          </p:cNvSpPr>
          <p:nvPr>
            <p:ph type="body" idx="1"/>
          </p:nvPr>
        </p:nvSpPr>
        <p:spPr>
          <a:xfrm>
            <a:off x="722435" y="2906714"/>
            <a:ext cx="7772400" cy="1500187"/>
          </a:xfrm>
        </p:spPr>
        <p:txBody>
          <a:bodyPr anchor="b"/>
          <a:lstStyle>
            <a:lvl1pPr marL="0" indent="0">
              <a:buNone/>
              <a:defRPr sz="1846"/>
            </a:lvl1pPr>
            <a:lvl2pPr marL="422037" indent="0">
              <a:buNone/>
              <a:defRPr sz="1661"/>
            </a:lvl2pPr>
            <a:lvl3pPr marL="844073" indent="0">
              <a:buNone/>
              <a:defRPr sz="1477"/>
            </a:lvl3pPr>
            <a:lvl4pPr marL="1266110" indent="0">
              <a:buNone/>
              <a:defRPr sz="1292"/>
            </a:lvl4pPr>
            <a:lvl5pPr marL="1688147" indent="0">
              <a:buNone/>
              <a:defRPr sz="1292"/>
            </a:lvl5pPr>
            <a:lvl6pPr marL="2110184" indent="0">
              <a:buNone/>
              <a:defRPr sz="1292"/>
            </a:lvl6pPr>
            <a:lvl7pPr marL="2532220" indent="0">
              <a:buNone/>
              <a:defRPr sz="1292"/>
            </a:lvl7pPr>
            <a:lvl8pPr marL="2954257" indent="0">
              <a:buNone/>
              <a:defRPr sz="1292"/>
            </a:lvl8pPr>
            <a:lvl9pPr marL="3376293" indent="0">
              <a:buNone/>
              <a:defRPr sz="1292"/>
            </a:lvl9pPr>
          </a:lstStyle>
          <a:p>
            <a:pPr lvl="0"/>
            <a:r>
              <a:rPr lang="ja-JP" altLang="en-US"/>
              <a:t>マスタ テキストの書式設定</a:t>
            </a:r>
          </a:p>
        </p:txBody>
      </p:sp>
      <p:sp>
        <p:nvSpPr>
          <p:cNvPr id="4"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94A6FC1E-97FB-47E8-8A15-62CBE3A8CCD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20032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7BE02F07-BB75-40F3-B2AC-C42FD62824CB}" type="slidenum">
              <a:rPr lang="en-US" altLang="ja-JP"/>
              <a:pPr/>
              <a:t>‹#›</a:t>
            </a:fld>
            <a:endParaRPr lang="en-US" altLang="ja-JP"/>
          </a:p>
        </p:txBody>
      </p:sp>
    </p:spTree>
    <p:extLst>
      <p:ext uri="{BB962C8B-B14F-4D97-AF65-F5344CB8AC3E}">
        <p14:creationId xmlns:p14="http://schemas.microsoft.com/office/powerpoint/2010/main" val="3283562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fld id="{1687D81F-895B-4273-ACB2-FE8DA0CD6923}" type="slidenum">
              <a:rPr lang="en-US" altLang="ja-JP"/>
              <a:pPr/>
              <a:t>‹#›</a:t>
            </a:fld>
            <a:endParaRPr lang="en-US" altLang="ja-JP"/>
          </a:p>
        </p:txBody>
      </p:sp>
    </p:spTree>
    <p:extLst>
      <p:ext uri="{BB962C8B-B14F-4D97-AF65-F5344CB8AC3E}">
        <p14:creationId xmlns:p14="http://schemas.microsoft.com/office/powerpoint/2010/main" val="35476013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1">
                <a:latin typeface="Meiryo UI" panose="020B0604030504040204" pitchFamily="50" charset="-128"/>
                <a:ea typeface="Meiryo UI" panose="020B0604030504040204" pitchFamily="50" charset="-128"/>
              </a:defRPr>
            </a:lvl1p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atin typeface="Meiryo UI" panose="020B0604030504040204" pitchFamily="50" charset="-128"/>
                <a:ea typeface="Meiryo UI" panose="020B0604030504040204" pitchFamily="50" charset="-128"/>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atin typeface="Meiryo UI" panose="020B0604030504040204" pitchFamily="50" charset="-128"/>
                <a:ea typeface="Meiryo UI" panose="020B0604030504040204" pitchFamily="50" charset="-128"/>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atin typeface="Meiryo UI" panose="020B0604030504040204" pitchFamily="50" charset="-128"/>
                <a:ea typeface="Meiryo UI" panose="020B0604030504040204" pitchFamily="50" charset="-128"/>
              </a:defRPr>
            </a:lvl1pPr>
          </a:lstStyle>
          <a:p>
            <a:fld id="{0130A7E8-D579-4ABB-AE2B-AB801F1D8847}" type="slidenum">
              <a:rPr lang="en-US" altLang="ja-JP" smtClean="0"/>
              <a:pPr/>
              <a:t>‹#›</a:t>
            </a:fld>
            <a:endParaRPr lang="en-US" altLang="ja-JP"/>
          </a:p>
        </p:txBody>
      </p:sp>
      <p:sp>
        <p:nvSpPr>
          <p:cNvPr id="6" name="スライド番号プレースホルダ 5"/>
          <p:cNvSpPr txBox="1">
            <a:spLocks/>
          </p:cNvSpPr>
          <p:nvPr userDrawn="1"/>
        </p:nvSpPr>
        <p:spPr bwMode="auto">
          <a:xfrm>
            <a:off x="8604000" y="6526800"/>
            <a:ext cx="504000" cy="2880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1400" kern="1200">
                <a:solidFill>
                  <a:schemeClr val="tx1"/>
                </a:solidFill>
                <a:latin typeface="Meiryo UI" panose="020B0604030504040204" pitchFamily="50" charset="-128"/>
                <a:ea typeface="Meiryo UI" panose="020B060403050404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D2D8002D-B5B0-4BAC-B1F6-782DDCCE6D9C}" type="slidenum">
              <a:rPr lang="ja-JP" altLang="en-US" smtClean="0"/>
              <a:pPr/>
              <a:t>‹#›</a:t>
            </a:fld>
            <a:endParaRPr lang="ja-JP" altLang="en-US"/>
          </a:p>
        </p:txBody>
      </p:sp>
    </p:spTree>
    <p:extLst>
      <p:ext uri="{BB962C8B-B14F-4D97-AF65-F5344CB8AC3E}">
        <p14:creationId xmlns:p14="http://schemas.microsoft.com/office/powerpoint/2010/main" val="303556343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atin typeface="Meiryo UI" panose="020B0604030504040204" pitchFamily="50" charset="-128"/>
                <a:ea typeface="Meiryo UI" panose="020B0604030504040204" pitchFamily="50" charset="-128"/>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atin typeface="Meiryo UI" panose="020B0604030504040204" pitchFamily="50" charset="-128"/>
                <a:ea typeface="Meiryo UI" panose="020B0604030504040204" pitchFamily="50" charset="-128"/>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atin typeface="Meiryo UI" panose="020B0604030504040204" pitchFamily="50" charset="-128"/>
                <a:ea typeface="Meiryo UI" panose="020B0604030504040204" pitchFamily="50" charset="-128"/>
              </a:defRPr>
            </a:lvl1pPr>
          </a:lstStyle>
          <a:p>
            <a:fld id="{83272FE9-E144-4585-A86B-B6E7D7C45EF8}" type="slidenum">
              <a:rPr lang="en-US" altLang="ja-JP" smtClean="0"/>
              <a:pPr/>
              <a:t>‹#›</a:t>
            </a:fld>
            <a:endParaRPr lang="en-US" altLang="ja-JP"/>
          </a:p>
        </p:txBody>
      </p:sp>
      <p:sp>
        <p:nvSpPr>
          <p:cNvPr id="5" name="スライド番号プレースホルダ 5"/>
          <p:cNvSpPr txBox="1">
            <a:spLocks/>
          </p:cNvSpPr>
          <p:nvPr userDrawn="1"/>
        </p:nvSpPr>
        <p:spPr bwMode="auto">
          <a:xfrm>
            <a:off x="8604000" y="6526800"/>
            <a:ext cx="504000" cy="2880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1400" kern="1200">
                <a:solidFill>
                  <a:schemeClr val="tx1"/>
                </a:solidFill>
                <a:latin typeface="Meiryo UI" panose="020B0604030504040204" pitchFamily="50" charset="-128"/>
                <a:ea typeface="Meiryo UI" panose="020B060403050404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D2D8002D-B5B0-4BAC-B1F6-782DDCCE6D9C}" type="slidenum">
              <a:rPr lang="ja-JP" altLang="en-US" smtClean="0"/>
              <a:pPr/>
              <a:t>‹#›</a:t>
            </a:fld>
            <a:endParaRPr lang="ja-JP" altLang="en-US"/>
          </a:p>
        </p:txBody>
      </p:sp>
    </p:spTree>
    <p:extLst>
      <p:ext uri="{BB962C8B-B14F-4D97-AF65-F5344CB8AC3E}">
        <p14:creationId xmlns:p14="http://schemas.microsoft.com/office/powerpoint/2010/main" val="34339849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1D03AB66-6148-4F37-9D43-CFAB95CF351A}" type="slidenum">
              <a:rPr lang="en-US" altLang="ja-JP"/>
              <a:pPr/>
              <a:t>‹#›</a:t>
            </a:fld>
            <a:endParaRPr lang="en-US" altLang="ja-JP"/>
          </a:p>
        </p:txBody>
      </p:sp>
    </p:spTree>
    <p:extLst>
      <p:ext uri="{BB962C8B-B14F-4D97-AF65-F5344CB8AC3E}">
        <p14:creationId xmlns:p14="http://schemas.microsoft.com/office/powerpoint/2010/main" val="905757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16F40DD1-DC7E-449D-BFAD-61657FD938A3}" type="slidenum">
              <a:rPr lang="en-US" altLang="ja-JP"/>
              <a:pPr/>
              <a:t>‹#›</a:t>
            </a:fld>
            <a:endParaRPr lang="en-US" altLang="ja-JP"/>
          </a:p>
        </p:txBody>
      </p:sp>
    </p:spTree>
    <p:extLst>
      <p:ext uri="{BB962C8B-B14F-4D97-AF65-F5344CB8AC3E}">
        <p14:creationId xmlns:p14="http://schemas.microsoft.com/office/powerpoint/2010/main" val="4489420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D749AA80-849D-44C8-92E6-3C415D1C8526}" type="slidenum">
              <a:rPr lang="en-US" altLang="ja-JP"/>
              <a:pPr/>
              <a:t>‹#›</a:t>
            </a:fld>
            <a:endParaRPr lang="en-US" altLang="ja-JP"/>
          </a:p>
        </p:txBody>
      </p:sp>
    </p:spTree>
    <p:extLst>
      <p:ext uri="{BB962C8B-B14F-4D97-AF65-F5344CB8AC3E}">
        <p14:creationId xmlns:p14="http://schemas.microsoft.com/office/powerpoint/2010/main" val="38697555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0"/>
            <a:ext cx="2171700"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0"/>
            <a:ext cx="6362700"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CB306162-556B-459B-982E-ED75905D9E2F}" type="slidenum">
              <a:rPr lang="en-US" altLang="ja-JP"/>
              <a:pPr/>
              <a:t>‹#›</a:t>
            </a:fld>
            <a:endParaRPr lang="en-US" altLang="ja-JP"/>
          </a:p>
        </p:txBody>
      </p:sp>
    </p:spTree>
    <p:extLst>
      <p:ext uri="{BB962C8B-B14F-4D97-AF65-F5344CB8AC3E}">
        <p14:creationId xmlns:p14="http://schemas.microsoft.com/office/powerpoint/2010/main" val="3733165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タイトルのみ">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732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1072" name="スライド番号プレースホルダ 5"/>
          <p:cNvSpPr>
            <a:spLocks noGrp="1"/>
          </p:cNvSpPr>
          <p:nvPr>
            <p:ph type="sldNum" sz="quarter" idx="10"/>
          </p:nvPr>
        </p:nvSpPr>
        <p:spPr>
          <a:xfrm>
            <a:off x="8730691" y="6492910"/>
            <a:ext cx="410924" cy="365091"/>
          </a:xfrm>
        </p:spPr>
        <p:txBody>
          <a:bodyPr/>
          <a:lstStyle>
            <a:lvl1pPr algn="ctr">
              <a:defRPr kumimoji="1" lang="en-US" altLang="ja-JP" sz="1754" b="1" kern="1200">
                <a:solidFill>
                  <a:schemeClr val="tx1"/>
                </a:solidFill>
                <a:latin typeface="+mn-lt"/>
                <a:ea typeface="ＭＳ Ｐゴシック" pitchFamily="50" charset="-128"/>
                <a:cs typeface="+mn-cs"/>
              </a:defRPr>
            </a:lvl1pPr>
          </a:lstStyle>
          <a:p>
            <a:pPr>
              <a:defRPr/>
            </a:pPr>
            <a:fld id="{28D870BF-B121-4727-90C4-B930330A372C}" type="slidenum">
              <a:rPr smtClean="0">
                <a:solidFill>
                  <a:srgbClr val="000000"/>
                </a:solidFill>
              </a:rPr>
              <a:pPr>
                <a:defRPr/>
              </a:pPr>
              <a:t>‹#›</a:t>
            </a:fld>
            <a:endParaRPr lang="ja-JP" altLang="en-US">
              <a:solidFill>
                <a:srgbClr val="000000"/>
              </a:solidFill>
            </a:endParaRPr>
          </a:p>
        </p:txBody>
      </p:sp>
      <p:grpSp>
        <p:nvGrpSpPr>
          <p:cNvPr id="1073" name="Group 18"/>
          <p:cNvGrpSpPr/>
          <p:nvPr userDrawn="1"/>
        </p:nvGrpSpPr>
        <p:grpSpPr>
          <a:xfrm>
            <a:off x="0" y="-29029"/>
            <a:ext cx="9144000" cy="748453"/>
            <a:chOff x="0" y="0"/>
            <a:chExt cx="5760" cy="344"/>
          </a:xfrm>
        </p:grpSpPr>
        <p:pic>
          <p:nvPicPr>
            <p:cNvPr id="1074" name="Picture 9" descr="mlit_top"/>
            <p:cNvPicPr>
              <a:picLocks noChangeAspect="1" noChangeArrowheads="1"/>
            </p:cNvPicPr>
            <p:nvPr userDrawn="1"/>
          </p:nvPicPr>
          <p:blipFill>
            <a:blip r:embed="rId2"/>
            <a:srcRect t="26801" b="65286"/>
            <a:stretch>
              <a:fillRect/>
            </a:stretch>
          </p:blipFill>
          <p:spPr>
            <a:xfrm>
              <a:off x="0" y="300"/>
              <a:ext cx="5760" cy="44"/>
            </a:xfrm>
            <a:prstGeom prst="rect">
              <a:avLst/>
            </a:prstGeom>
            <a:noFill/>
            <a:ln>
              <a:noFill/>
            </a:ln>
          </p:spPr>
        </p:pic>
        <p:grpSp>
          <p:nvGrpSpPr>
            <p:cNvPr id="1075" name="Group 17"/>
            <p:cNvGrpSpPr/>
            <p:nvPr userDrawn="1"/>
          </p:nvGrpSpPr>
          <p:grpSpPr>
            <a:xfrm>
              <a:off x="0" y="0"/>
              <a:ext cx="5760" cy="318"/>
              <a:chOff x="0" y="0"/>
              <a:chExt cx="5760" cy="318"/>
            </a:xfrm>
          </p:grpSpPr>
          <p:pic>
            <p:nvPicPr>
              <p:cNvPr id="1076"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1077"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1078"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sp>
        <p:nvSpPr>
          <p:cNvPr id="1079" name="Rectangle 2"/>
          <p:cNvSpPr>
            <a:spLocks noGrp="1" noChangeArrowheads="1"/>
          </p:cNvSpPr>
          <p:nvPr>
            <p:ph type="title"/>
          </p:nvPr>
        </p:nvSpPr>
        <p:spPr>
          <a:xfrm>
            <a:off x="0" y="0"/>
            <a:ext cx="7740352"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Tree>
    <p:extLst>
      <p:ext uri="{BB962C8B-B14F-4D97-AF65-F5344CB8AC3E}">
        <p14:creationId xmlns:p14="http://schemas.microsoft.com/office/powerpoint/2010/main" val="574453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1" y="1600203"/>
            <a:ext cx="4044462" cy="4525963"/>
          </a:xfrm>
        </p:spPr>
        <p:txBody>
          <a:bodyPr/>
          <a:lstStyle>
            <a:lvl1pPr>
              <a:defRPr sz="2584"/>
            </a:lvl1pPr>
            <a:lvl2pPr>
              <a:defRPr sz="2216"/>
            </a:lvl2pPr>
            <a:lvl3pPr>
              <a:defRPr sz="1846"/>
            </a:lvl3pPr>
            <a:lvl4pPr>
              <a:defRPr sz="1661"/>
            </a:lvl4pPr>
            <a:lvl5pPr>
              <a:defRPr sz="1661"/>
            </a:lvl5pPr>
            <a:lvl6pPr>
              <a:defRPr sz="1661"/>
            </a:lvl6pPr>
            <a:lvl7pPr>
              <a:defRPr sz="1661"/>
            </a:lvl7pPr>
            <a:lvl8pPr>
              <a:defRPr sz="1661"/>
            </a:lvl8pPr>
            <a:lvl9pPr>
              <a:defRPr sz="1661"/>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2338" y="1600203"/>
            <a:ext cx="4044462" cy="4525963"/>
          </a:xfrm>
        </p:spPr>
        <p:txBody>
          <a:bodyPr/>
          <a:lstStyle>
            <a:lvl1pPr>
              <a:defRPr sz="2584"/>
            </a:lvl1pPr>
            <a:lvl2pPr>
              <a:defRPr sz="2216"/>
            </a:lvl2pPr>
            <a:lvl3pPr>
              <a:defRPr sz="1846"/>
            </a:lvl3pPr>
            <a:lvl4pPr>
              <a:defRPr sz="1661"/>
            </a:lvl4pPr>
            <a:lvl5pPr>
              <a:defRPr sz="1661"/>
            </a:lvl5pPr>
            <a:lvl6pPr>
              <a:defRPr sz="1661"/>
            </a:lvl6pPr>
            <a:lvl7pPr>
              <a:defRPr sz="1661"/>
            </a:lvl7pPr>
            <a:lvl8pPr>
              <a:defRPr sz="1661"/>
            </a:lvl8pPr>
            <a:lvl9pPr>
              <a:defRPr sz="1661"/>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A60E6122-BD14-4142-9E60-93220B4E82C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53749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2" name="スライド番号プレースホルダー 5"/>
          <p:cNvSpPr>
            <a:spLocks noGrp="1"/>
          </p:cNvSpPr>
          <p:nvPr>
            <p:ph type="sldNum" sz="quarter" idx="4"/>
          </p:nvPr>
        </p:nvSpPr>
        <p:spPr>
          <a:xfrm>
            <a:off x="7010400" y="4895"/>
            <a:ext cx="2133600" cy="288056"/>
          </a:xfrm>
          <a:prstGeom prst="rect">
            <a:avLst/>
          </a:prstGeom>
        </p:spPr>
        <p:txBody>
          <a:bodyPr/>
          <a:lstStyle>
            <a:lvl1pPr>
              <a:defRPr sz="871"/>
            </a:lvl1pPr>
          </a:lstStyle>
          <a:p>
            <a:pPr algn="r">
              <a:defRPr/>
            </a:pPr>
            <a:fld id="{651FC12D-27C1-4F31-90C9-A93D49E44687}" type="slidenum">
              <a:rPr lang="en-US" altLang="ja-JP" smtClean="0"/>
              <a:pPr algn="r">
                <a:defRPr/>
              </a:pPr>
              <a:t>‹#›</a:t>
            </a:fld>
            <a:endParaRPr lang="en-US" altLang="ja-JP"/>
          </a:p>
        </p:txBody>
      </p:sp>
    </p:spTree>
    <p:extLst>
      <p:ext uri="{BB962C8B-B14F-4D97-AF65-F5344CB8AC3E}">
        <p14:creationId xmlns:p14="http://schemas.microsoft.com/office/powerpoint/2010/main" val="39368778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Slide Number Placeholder 5"/>
          <p:cNvSpPr>
            <a:spLocks noGrp="1"/>
          </p:cNvSpPr>
          <p:nvPr>
            <p:ph type="sldNum" sz="quarter" idx="4"/>
          </p:nvPr>
        </p:nvSpPr>
        <p:spPr>
          <a:xfrm>
            <a:off x="7086598" y="6389164"/>
            <a:ext cx="2057400" cy="365125"/>
          </a:xfrm>
          <a:prstGeom prst="rect">
            <a:avLst/>
          </a:prstGeom>
        </p:spPr>
        <p:txBody>
          <a:bodyPr vert="horz" lIns="91440" tIns="45720" rIns="91440" bIns="45720" rtlCol="0" anchor="ctr"/>
          <a:lstStyle>
            <a:lvl1pPr algn="r">
              <a:defRPr sz="1023">
                <a:solidFill>
                  <a:schemeClr val="tx1">
                    <a:tint val="75000"/>
                  </a:schemeClr>
                </a:solidFill>
              </a:defRPr>
            </a:lvl1pPr>
          </a:lstStyle>
          <a:p>
            <a:fld id="{8D18A541-999D-465F-9251-EC6DCE2FFC66}" type="slidenum">
              <a:rPr kumimoji="1" lang="ja-JP" altLang="en-US" smtClean="0"/>
              <a:t>‹#›</a:t>
            </a:fld>
            <a:endParaRPr kumimoji="1" lang="ja-JP" altLang="en-US"/>
          </a:p>
        </p:txBody>
      </p:sp>
    </p:spTree>
    <p:extLst>
      <p:ext uri="{BB962C8B-B14F-4D97-AF65-F5344CB8AC3E}">
        <p14:creationId xmlns:p14="http://schemas.microsoft.com/office/powerpoint/2010/main" val="8972788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1DE7B6E7-F93A-5F11-CCFE-70ED65C9B284}"/>
              </a:ext>
            </a:extLst>
          </p:cNvPr>
          <p:cNvSpPr>
            <a:spLocks noGrp="1" noChangeArrowheads="1"/>
          </p:cNvSpPr>
          <p:nvPr>
            <p:ph type="sldNum" sz="quarter" idx="12"/>
          </p:nvPr>
        </p:nvSpPr>
        <p:spPr>
          <a:xfrm>
            <a:off x="8758958" y="6650859"/>
            <a:ext cx="385042" cy="198837"/>
          </a:xfrm>
          <a:prstGeom prst="rect">
            <a:avLst/>
          </a:prstGeom>
        </p:spPr>
        <p:txBody>
          <a:bodyPr wrap="none" tIns="0" bIns="0">
            <a:spAutoFit/>
          </a:bodyPr>
          <a:lstStyle>
            <a:lvl1pPr>
              <a:defRPr sz="1292" b="0"/>
            </a:lvl1pPr>
          </a:lstStyle>
          <a:p>
            <a:pPr>
              <a:defRPr/>
            </a:pPr>
            <a:fld id="{35C1E978-A3B9-4673-8199-379729392307}" type="slidenum">
              <a:rPr lang="en-US" altLang="ja-JP" smtClean="0"/>
              <a:pPr>
                <a:defRPr/>
              </a:pPr>
              <a:t>‹#›</a:t>
            </a:fld>
            <a:endParaRPr lang="en-US" altLang="ja-JP"/>
          </a:p>
        </p:txBody>
      </p:sp>
    </p:spTree>
    <p:extLst>
      <p:ext uri="{BB962C8B-B14F-4D97-AF65-F5344CB8AC3E}">
        <p14:creationId xmlns:p14="http://schemas.microsoft.com/office/powerpoint/2010/main" val="5419658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a:extLst>
              <a:ext uri="{28A0092B-C50C-407E-A947-70E740481C1C}">
                <a14:useLocalDpi xmlns:a14="http://schemas.microsoft.com/office/drawing/2010/main" val="0"/>
              </a:ext>
            </a:extLst>
          </a:blip>
          <a:srcRect t="62230"/>
          <a:stretch>
            <a:fillRect/>
          </a:stretch>
        </p:blipFill>
        <p:spPr bwMode="auto">
          <a:xfrm>
            <a:off x="0" y="6524625"/>
            <a:ext cx="9144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692275" y="3284538"/>
            <a:ext cx="7451725" cy="73025"/>
          </a:xfrm>
          <a:prstGeom prst="rect">
            <a:avLst/>
          </a:prstGeom>
          <a:solidFill>
            <a:srgbClr val="0066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endParaRPr lang="ja-JP" altLang="en-US"/>
          </a:p>
        </p:txBody>
      </p:sp>
      <p:pic>
        <p:nvPicPr>
          <p:cNvPr id="6"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51550"/>
            <a:ext cx="2124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0" y="6524625"/>
            <a:ext cx="36369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200" i="1">
                <a:solidFill>
                  <a:schemeClr val="bg1"/>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619250" y="2133600"/>
            <a:ext cx="7524750" cy="1470025"/>
          </a:xfrm>
        </p:spPr>
        <p:txBody>
          <a:bodyPr/>
          <a:lstStyle>
            <a:lvl1pPr>
              <a:defRPr sz="4000"/>
            </a:lvl1pPr>
          </a:lstStyle>
          <a:p>
            <a:r>
              <a:rPr lang="ja-JP" altLang="en-US"/>
              <a:t>マスター タイトルの書式設定</a:t>
            </a:r>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マスター サブタイトルの書式設定</a:t>
            </a:r>
          </a:p>
        </p:txBody>
      </p:sp>
      <p:sp>
        <p:nvSpPr>
          <p:cNvPr id="9" name="Rectangle 4"/>
          <p:cNvSpPr>
            <a:spLocks noGrp="1" noChangeArrowheads="1"/>
          </p:cNvSpPr>
          <p:nvPr>
            <p:ph type="dt" sz="half" idx="10"/>
          </p:nvPr>
        </p:nvSpPr>
        <p:spPr/>
        <p:txBody>
          <a:bodyPr/>
          <a:lstStyle>
            <a:lvl1pPr>
              <a:defRPr/>
            </a:lvl1pPr>
          </a:lstStyle>
          <a:p>
            <a:pPr>
              <a:defRPr/>
            </a:pPr>
            <a:endParaRPr lang="en-US" altLang="ja-JP"/>
          </a:p>
        </p:txBody>
      </p:sp>
      <p:sp>
        <p:nvSpPr>
          <p:cNvPr id="10" name="Rectangle 5"/>
          <p:cNvSpPr>
            <a:spLocks noGrp="1" noChangeArrowheads="1"/>
          </p:cNvSpPr>
          <p:nvPr>
            <p:ph type="ftr" sz="quarter" idx="11"/>
          </p:nvPr>
        </p:nvSpPr>
        <p:spPr/>
        <p:txBody>
          <a:bodyPr/>
          <a:lstStyle>
            <a:lvl1pPr>
              <a:defRPr/>
            </a:lvl1pPr>
          </a:lstStyle>
          <a:p>
            <a:pPr>
              <a:defRPr/>
            </a:pPr>
            <a:endParaRPr lang="en-US" altLang="ja-JP"/>
          </a:p>
        </p:txBody>
      </p:sp>
      <p:sp>
        <p:nvSpPr>
          <p:cNvPr id="11" name="Rectangle 6"/>
          <p:cNvSpPr>
            <a:spLocks noGrp="1" noChangeArrowheads="1"/>
          </p:cNvSpPr>
          <p:nvPr>
            <p:ph type="sldNum" sz="quarter" idx="12"/>
          </p:nvPr>
        </p:nvSpPr>
        <p:spPr>
          <a:xfrm>
            <a:off x="7010400" y="6524625"/>
            <a:ext cx="2133600" cy="476250"/>
          </a:xfrm>
        </p:spPr>
        <p:txBody>
          <a:bodyPr/>
          <a:lstStyle>
            <a:lvl1pPr>
              <a:defRPr/>
            </a:lvl1pPr>
          </a:lstStyle>
          <a:p>
            <a:pPr>
              <a:defRPr/>
            </a:pPr>
            <a:fld id="{35C1E978-A3B9-4673-8199-379729392307}" type="slidenum">
              <a:rPr lang="en-US" altLang="ja-JP"/>
              <a:pPr>
                <a:defRPr/>
              </a:pPr>
              <a:t>‹#›</a:t>
            </a:fld>
            <a:endParaRPr lang="en-US" altLang="ja-JP"/>
          </a:p>
        </p:txBody>
      </p:sp>
    </p:spTree>
    <p:extLst>
      <p:ext uri="{BB962C8B-B14F-4D97-AF65-F5344CB8AC3E}">
        <p14:creationId xmlns:p14="http://schemas.microsoft.com/office/powerpoint/2010/main" val="1538021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51FC12D-27C1-4F31-90C9-A93D49E44687}" type="slidenum">
              <a:rPr lang="en-US" altLang="ja-JP"/>
              <a:pPr>
                <a:defRPr/>
              </a:pPr>
              <a:t>‹#›</a:t>
            </a:fld>
            <a:endParaRPr lang="en-US" altLang="ja-JP"/>
          </a:p>
        </p:txBody>
      </p:sp>
    </p:spTree>
    <p:extLst>
      <p:ext uri="{BB962C8B-B14F-4D97-AF65-F5344CB8AC3E}">
        <p14:creationId xmlns:p14="http://schemas.microsoft.com/office/powerpoint/2010/main" val="25253763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7694BDB-530F-4364-A4B7-5A1182A1D62D}" type="slidenum">
              <a:rPr lang="en-US" altLang="ja-JP"/>
              <a:pPr>
                <a:defRPr/>
              </a:pPr>
              <a:t>‹#›</a:t>
            </a:fld>
            <a:endParaRPr lang="en-US" altLang="ja-JP"/>
          </a:p>
        </p:txBody>
      </p:sp>
    </p:spTree>
    <p:extLst>
      <p:ext uri="{BB962C8B-B14F-4D97-AF65-F5344CB8AC3E}">
        <p14:creationId xmlns:p14="http://schemas.microsoft.com/office/powerpoint/2010/main" val="23831890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64DE403-68E0-47EB-9A36-3C247B164772}" type="slidenum">
              <a:rPr lang="en-US" altLang="ja-JP"/>
              <a:pPr>
                <a:defRPr/>
              </a:pPr>
              <a:t>‹#›</a:t>
            </a:fld>
            <a:endParaRPr lang="en-US" altLang="ja-JP"/>
          </a:p>
        </p:txBody>
      </p:sp>
    </p:spTree>
    <p:extLst>
      <p:ext uri="{BB962C8B-B14F-4D97-AF65-F5344CB8AC3E}">
        <p14:creationId xmlns:p14="http://schemas.microsoft.com/office/powerpoint/2010/main" val="27724678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B541BEC-AD9E-4104-AF2B-4C626651FF89}" type="slidenum">
              <a:rPr lang="en-US" altLang="ja-JP"/>
              <a:pPr>
                <a:defRPr/>
              </a:pPr>
              <a:t>‹#›</a:t>
            </a:fld>
            <a:endParaRPr lang="en-US" altLang="ja-JP"/>
          </a:p>
        </p:txBody>
      </p:sp>
    </p:spTree>
    <p:extLst>
      <p:ext uri="{BB962C8B-B14F-4D97-AF65-F5344CB8AC3E}">
        <p14:creationId xmlns:p14="http://schemas.microsoft.com/office/powerpoint/2010/main" val="2629223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0" y="50676"/>
            <a:ext cx="7466120" cy="476250"/>
          </a:xfrm>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06FFE511-5094-4685-A035-FB392A6605D8}" type="slidenum">
              <a:rPr lang="en-US" altLang="ja-JP"/>
              <a:pPr>
                <a:defRPr/>
              </a:pPr>
              <a:t>‹#›</a:t>
            </a:fld>
            <a:endParaRPr lang="en-US" altLang="ja-JP"/>
          </a:p>
        </p:txBody>
      </p:sp>
    </p:spTree>
    <p:extLst>
      <p:ext uri="{BB962C8B-B14F-4D97-AF65-F5344CB8AC3E}">
        <p14:creationId xmlns:p14="http://schemas.microsoft.com/office/powerpoint/2010/main" val="13779171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xfrm>
            <a:off x="7010400" y="6525344"/>
            <a:ext cx="2133600" cy="476250"/>
          </a:xfrm>
          <a:ln/>
        </p:spPr>
        <p:txBody>
          <a:bodyPr/>
          <a:lstStyle>
            <a:lvl1pPr>
              <a:defRPr/>
            </a:lvl1pPr>
          </a:lstStyle>
          <a:p>
            <a:pPr>
              <a:defRPr/>
            </a:pPr>
            <a:fld id="{DE9C2EA1-6911-4BAC-954D-0A2DD024DDCF}" type="slidenum">
              <a:rPr lang="en-US" altLang="ja-JP"/>
              <a:pPr>
                <a:defRPr/>
              </a:pPr>
              <a:t>‹#›</a:t>
            </a:fld>
            <a:endParaRPr lang="en-US" altLang="ja-JP"/>
          </a:p>
        </p:txBody>
      </p:sp>
    </p:spTree>
    <p:extLst>
      <p:ext uri="{BB962C8B-B14F-4D97-AF65-F5344CB8AC3E}">
        <p14:creationId xmlns:p14="http://schemas.microsoft.com/office/powerpoint/2010/main" val="1851634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066" cy="639762"/>
          </a:xfrm>
        </p:spPr>
        <p:txBody>
          <a:bodyPr anchor="b"/>
          <a:lstStyle>
            <a:lvl1pPr marL="0" indent="0">
              <a:buNone/>
              <a:defRPr sz="2216" b="1"/>
            </a:lvl1pPr>
            <a:lvl2pPr marL="422037" indent="0">
              <a:buNone/>
              <a:defRPr sz="1846" b="1"/>
            </a:lvl2pPr>
            <a:lvl3pPr marL="844073" indent="0">
              <a:buNone/>
              <a:defRPr sz="1661" b="1"/>
            </a:lvl3pPr>
            <a:lvl4pPr marL="1266110" indent="0">
              <a:buNone/>
              <a:defRPr sz="1477" b="1"/>
            </a:lvl4pPr>
            <a:lvl5pPr marL="1688147" indent="0">
              <a:buNone/>
              <a:defRPr sz="1477" b="1"/>
            </a:lvl5pPr>
            <a:lvl6pPr marL="2110184" indent="0">
              <a:buNone/>
              <a:defRPr sz="1477" b="1"/>
            </a:lvl6pPr>
            <a:lvl7pPr marL="2532220" indent="0">
              <a:buNone/>
              <a:defRPr sz="1477" b="1"/>
            </a:lvl7pPr>
            <a:lvl8pPr marL="2954257" indent="0">
              <a:buNone/>
              <a:defRPr sz="1477" b="1"/>
            </a:lvl8pPr>
            <a:lvl9pPr marL="3376293" indent="0">
              <a:buNone/>
              <a:defRPr sz="1477"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066" cy="3951288"/>
          </a:xfrm>
        </p:spPr>
        <p:txBody>
          <a:bodyPr/>
          <a:lstStyle>
            <a:lvl1pPr>
              <a:defRPr sz="2216"/>
            </a:lvl1pPr>
            <a:lvl2pPr>
              <a:defRPr sz="1846"/>
            </a:lvl2pPr>
            <a:lvl3pPr>
              <a:defRPr sz="1661"/>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272" y="1535113"/>
            <a:ext cx="4041531" cy="639762"/>
          </a:xfrm>
        </p:spPr>
        <p:txBody>
          <a:bodyPr anchor="b"/>
          <a:lstStyle>
            <a:lvl1pPr marL="0" indent="0">
              <a:buNone/>
              <a:defRPr sz="2216" b="1"/>
            </a:lvl1pPr>
            <a:lvl2pPr marL="422037" indent="0">
              <a:buNone/>
              <a:defRPr sz="1846" b="1"/>
            </a:lvl2pPr>
            <a:lvl3pPr marL="844073" indent="0">
              <a:buNone/>
              <a:defRPr sz="1661" b="1"/>
            </a:lvl3pPr>
            <a:lvl4pPr marL="1266110" indent="0">
              <a:buNone/>
              <a:defRPr sz="1477" b="1"/>
            </a:lvl4pPr>
            <a:lvl5pPr marL="1688147" indent="0">
              <a:buNone/>
              <a:defRPr sz="1477" b="1"/>
            </a:lvl5pPr>
            <a:lvl6pPr marL="2110184" indent="0">
              <a:buNone/>
              <a:defRPr sz="1477" b="1"/>
            </a:lvl6pPr>
            <a:lvl7pPr marL="2532220" indent="0">
              <a:buNone/>
              <a:defRPr sz="1477" b="1"/>
            </a:lvl7pPr>
            <a:lvl8pPr marL="2954257" indent="0">
              <a:buNone/>
              <a:defRPr sz="1477" b="1"/>
            </a:lvl8pPr>
            <a:lvl9pPr marL="3376293" indent="0">
              <a:buNone/>
              <a:defRPr sz="1477"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272" y="2174875"/>
            <a:ext cx="4041531" cy="3951288"/>
          </a:xfrm>
        </p:spPr>
        <p:txBody>
          <a:bodyPr/>
          <a:lstStyle>
            <a:lvl1pPr>
              <a:defRPr sz="2216"/>
            </a:lvl1pPr>
            <a:lvl2pPr>
              <a:defRPr sz="1846"/>
            </a:lvl2pPr>
            <a:lvl3pPr>
              <a:defRPr sz="1661"/>
            </a:lvl3pPr>
            <a:lvl4pPr>
              <a:defRPr sz="1477"/>
            </a:lvl4pPr>
            <a:lvl5pPr>
              <a:defRPr sz="1477"/>
            </a:lvl5pPr>
            <a:lvl6pPr>
              <a:defRPr sz="1477"/>
            </a:lvl6pPr>
            <a:lvl7pPr>
              <a:defRPr sz="1477"/>
            </a:lvl7pPr>
            <a:lvl8pPr>
              <a:defRPr sz="1477"/>
            </a:lvl8pPr>
            <a:lvl9pPr>
              <a:defRPr sz="1477"/>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00E6070F-1EA7-49A7-BE4B-955743FF135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782035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60176D3-1CBA-4E5C-8891-6A87D7C30D42}" type="slidenum">
              <a:rPr lang="en-US" altLang="ja-JP"/>
              <a:pPr>
                <a:defRPr/>
              </a:pPr>
              <a:t>‹#›</a:t>
            </a:fld>
            <a:endParaRPr lang="en-US" altLang="ja-JP"/>
          </a:p>
        </p:txBody>
      </p:sp>
    </p:spTree>
    <p:extLst>
      <p:ext uri="{BB962C8B-B14F-4D97-AF65-F5344CB8AC3E}">
        <p14:creationId xmlns:p14="http://schemas.microsoft.com/office/powerpoint/2010/main" val="643357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A3F5529-272E-4A2C-90D7-160EE3AC1005}" type="slidenum">
              <a:rPr lang="en-US" altLang="ja-JP"/>
              <a:pPr>
                <a:defRPr/>
              </a:pPr>
              <a:t>‹#›</a:t>
            </a:fld>
            <a:endParaRPr lang="en-US" altLang="ja-JP"/>
          </a:p>
        </p:txBody>
      </p:sp>
    </p:spTree>
    <p:extLst>
      <p:ext uri="{BB962C8B-B14F-4D97-AF65-F5344CB8AC3E}">
        <p14:creationId xmlns:p14="http://schemas.microsoft.com/office/powerpoint/2010/main" val="20263701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DB20612-914C-4BDE-8D4C-FEA4392E99F4}" type="slidenum">
              <a:rPr lang="en-US" altLang="ja-JP"/>
              <a:pPr>
                <a:defRPr/>
              </a:pPr>
              <a:t>‹#›</a:t>
            </a:fld>
            <a:endParaRPr lang="en-US" altLang="ja-JP"/>
          </a:p>
        </p:txBody>
      </p:sp>
    </p:spTree>
    <p:extLst>
      <p:ext uri="{BB962C8B-B14F-4D97-AF65-F5344CB8AC3E}">
        <p14:creationId xmlns:p14="http://schemas.microsoft.com/office/powerpoint/2010/main" val="38867579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0"/>
            <a:ext cx="2171700" cy="6126163"/>
          </a:xfrm>
        </p:spPr>
        <p:txBody>
          <a:bodyPr vert="eaVert"/>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0" y="0"/>
            <a:ext cx="6362700" cy="612616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6FB01F7-FA20-4B15-9970-D297285851AC}" type="slidenum">
              <a:rPr lang="en-US" altLang="ja-JP"/>
              <a:pPr>
                <a:defRPr/>
              </a:pPr>
              <a:t>‹#›</a:t>
            </a:fld>
            <a:endParaRPr lang="en-US" altLang="ja-JP"/>
          </a:p>
        </p:txBody>
      </p:sp>
    </p:spTree>
    <p:extLst>
      <p:ext uri="{BB962C8B-B14F-4D97-AF65-F5344CB8AC3E}">
        <p14:creationId xmlns:p14="http://schemas.microsoft.com/office/powerpoint/2010/main" val="27812933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a:extLst>
              <a:ext uri="{28A0092B-C50C-407E-A947-70E740481C1C}">
                <a14:useLocalDpi xmlns:a14="http://schemas.microsoft.com/office/drawing/2010/main" val="0"/>
              </a:ext>
            </a:extLst>
          </a:blip>
          <a:srcRect t="62230"/>
          <a:stretch>
            <a:fillRect/>
          </a:stretch>
        </p:blipFill>
        <p:spPr bwMode="auto">
          <a:xfrm>
            <a:off x="0" y="6524625"/>
            <a:ext cx="9144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692275" y="3284538"/>
            <a:ext cx="7451725" cy="73025"/>
          </a:xfrm>
          <a:prstGeom prst="rect">
            <a:avLst/>
          </a:prstGeom>
          <a:solidFill>
            <a:srgbClr val="0066CC"/>
          </a:solidFill>
          <a:ln w="9525">
            <a:noFill/>
            <a:miter lim="800000"/>
            <a:headEnd/>
            <a:tailEnd/>
          </a:ln>
          <a:effectLst/>
        </p:spPr>
        <p:txBody>
          <a:bodyPr wrap="none" anchor="ctr"/>
          <a:lstStyle/>
          <a:p>
            <a:pPr>
              <a:defRPr/>
            </a:pPr>
            <a:endParaRPr lang="ja-JP" altLang="en-US">
              <a:latin typeface="Arial" charset="0"/>
            </a:endParaRPr>
          </a:p>
        </p:txBody>
      </p:sp>
      <p:pic>
        <p:nvPicPr>
          <p:cNvPr id="6"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051550"/>
            <a:ext cx="2124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0" y="6524625"/>
            <a:ext cx="3636963" cy="274638"/>
          </a:xfrm>
          <a:prstGeom prst="rect">
            <a:avLst/>
          </a:prstGeom>
          <a:noFill/>
          <a:ln w="9525">
            <a:noFill/>
            <a:miter lim="800000"/>
            <a:headEnd/>
            <a:tailEnd/>
          </a:ln>
          <a:effectLst/>
        </p:spPr>
        <p:txBody>
          <a:bodyPr wrap="none">
            <a:spAutoFit/>
          </a:bodyPr>
          <a:lstStyle/>
          <a:p>
            <a:pPr>
              <a:defRPr/>
            </a:pPr>
            <a:r>
              <a:rPr lang="en-US" altLang="ja-JP" sz="1200" i="1">
                <a:solidFill>
                  <a:schemeClr val="bg1"/>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619250" y="2133600"/>
            <a:ext cx="7524750"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9" name="Rectangle 4"/>
          <p:cNvSpPr>
            <a:spLocks noGrp="1" noChangeArrowheads="1"/>
          </p:cNvSpPr>
          <p:nvPr>
            <p:ph type="dt" sz="half" idx="10"/>
          </p:nvPr>
        </p:nvSpPr>
        <p:spPr/>
        <p:txBody>
          <a:bodyPr/>
          <a:lstStyle>
            <a:lvl1pPr>
              <a:defRPr smtClean="0"/>
            </a:lvl1pPr>
          </a:lstStyle>
          <a:p>
            <a:pPr>
              <a:defRPr/>
            </a:pPr>
            <a:endParaRPr lang="en-US" altLang="ja-JP"/>
          </a:p>
        </p:txBody>
      </p:sp>
      <p:sp>
        <p:nvSpPr>
          <p:cNvPr id="10" name="Rectangle 5"/>
          <p:cNvSpPr>
            <a:spLocks noGrp="1" noChangeArrowheads="1"/>
          </p:cNvSpPr>
          <p:nvPr>
            <p:ph type="ftr" sz="quarter" idx="11"/>
          </p:nvPr>
        </p:nvSpPr>
        <p:spPr/>
        <p:txBody>
          <a:bodyPr/>
          <a:lstStyle>
            <a:lvl1pPr>
              <a:defRPr smtClean="0"/>
            </a:lvl1pPr>
          </a:lstStyle>
          <a:p>
            <a:pPr>
              <a:defRPr/>
            </a:pPr>
            <a:endParaRPr lang="en-US" altLang="ja-JP"/>
          </a:p>
        </p:txBody>
      </p:sp>
      <p:sp>
        <p:nvSpPr>
          <p:cNvPr id="11" name="Rectangle 6"/>
          <p:cNvSpPr>
            <a:spLocks noGrp="1" noChangeArrowheads="1"/>
          </p:cNvSpPr>
          <p:nvPr>
            <p:ph type="sldNum" sz="quarter" idx="12"/>
          </p:nvPr>
        </p:nvSpPr>
        <p:spPr>
          <a:xfrm>
            <a:off x="6553200" y="6245225"/>
            <a:ext cx="2133600" cy="476250"/>
          </a:xfrm>
        </p:spPr>
        <p:txBody>
          <a:bodyPr/>
          <a:lstStyle>
            <a:lvl1pPr>
              <a:defRPr/>
            </a:lvl1pPr>
          </a:lstStyle>
          <a:p>
            <a:fld id="{64EF6362-25D0-430E-9129-6111D8DA0EC2}" type="slidenum">
              <a:rPr lang="en-US" altLang="ja-JP"/>
              <a:pPr/>
              <a:t>‹#›</a:t>
            </a:fld>
            <a:endParaRPr lang="en-US" altLang="ja-JP"/>
          </a:p>
        </p:txBody>
      </p:sp>
      <p:sp>
        <p:nvSpPr>
          <p:cNvPr id="12" name="スライド番号プレースホルダ 5"/>
          <p:cNvSpPr txBox="1">
            <a:spLocks/>
          </p:cNvSpPr>
          <p:nvPr userDrawn="1"/>
        </p:nvSpPr>
        <p:spPr bwMode="auto">
          <a:xfrm>
            <a:off x="8604000" y="6526800"/>
            <a:ext cx="504000" cy="2880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1400" kern="1200">
                <a:solidFill>
                  <a:schemeClr val="tx1"/>
                </a:solidFill>
                <a:latin typeface="Meiryo UI" panose="020B0604030504040204" pitchFamily="50" charset="-128"/>
                <a:ea typeface="Meiryo UI" panose="020B060403050404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D2D8002D-B5B0-4BAC-B1F6-782DDCCE6D9C}" type="slidenum">
              <a:rPr lang="ja-JP" altLang="en-US" smtClean="0"/>
              <a:pPr/>
              <a:t>‹#›</a:t>
            </a:fld>
            <a:endParaRPr lang="ja-JP" altLang="en-US"/>
          </a:p>
        </p:txBody>
      </p:sp>
    </p:spTree>
    <p:extLst>
      <p:ext uri="{BB962C8B-B14F-4D97-AF65-F5344CB8AC3E}">
        <p14:creationId xmlns:p14="http://schemas.microsoft.com/office/powerpoint/2010/main" val="35839754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41BA257A-EE00-4147-AFCD-C8822F9A61E0}" type="slidenum">
              <a:rPr lang="en-US" altLang="ja-JP"/>
              <a:pPr/>
              <a:t>‹#›</a:t>
            </a:fld>
            <a:endParaRPr lang="en-US" altLang="ja-JP"/>
          </a:p>
        </p:txBody>
      </p:sp>
    </p:spTree>
    <p:extLst>
      <p:ext uri="{BB962C8B-B14F-4D97-AF65-F5344CB8AC3E}">
        <p14:creationId xmlns:p14="http://schemas.microsoft.com/office/powerpoint/2010/main" val="19320975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400AEC7C-9BE1-485D-B828-6E33D74698D1}" type="slidenum">
              <a:rPr lang="en-US" altLang="ja-JP"/>
              <a:pPr/>
              <a:t>‹#›</a:t>
            </a:fld>
            <a:endParaRPr lang="en-US" altLang="ja-JP"/>
          </a:p>
        </p:txBody>
      </p:sp>
    </p:spTree>
    <p:extLst>
      <p:ext uri="{BB962C8B-B14F-4D97-AF65-F5344CB8AC3E}">
        <p14:creationId xmlns:p14="http://schemas.microsoft.com/office/powerpoint/2010/main" val="20746912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7BE02F07-BB75-40F3-B2AC-C42FD62824CB}" type="slidenum">
              <a:rPr lang="en-US" altLang="ja-JP"/>
              <a:pPr/>
              <a:t>‹#›</a:t>
            </a:fld>
            <a:endParaRPr lang="en-US" altLang="ja-JP"/>
          </a:p>
        </p:txBody>
      </p:sp>
    </p:spTree>
    <p:extLst>
      <p:ext uri="{BB962C8B-B14F-4D97-AF65-F5344CB8AC3E}">
        <p14:creationId xmlns:p14="http://schemas.microsoft.com/office/powerpoint/2010/main" val="12361830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fld id="{1687D81F-895B-4273-ACB2-FE8DA0CD6923}" type="slidenum">
              <a:rPr lang="en-US" altLang="ja-JP"/>
              <a:pPr/>
              <a:t>‹#›</a:t>
            </a:fld>
            <a:endParaRPr lang="en-US" altLang="ja-JP"/>
          </a:p>
        </p:txBody>
      </p:sp>
    </p:spTree>
    <p:extLst>
      <p:ext uri="{BB962C8B-B14F-4D97-AF65-F5344CB8AC3E}">
        <p14:creationId xmlns:p14="http://schemas.microsoft.com/office/powerpoint/2010/main" val="41820411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b="1">
                <a:latin typeface="Meiryo UI" panose="020B0604030504040204" pitchFamily="50" charset="-128"/>
                <a:ea typeface="Meiryo UI" panose="020B0604030504040204" pitchFamily="50" charset="-128"/>
              </a:defRPr>
            </a:lvl1p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atin typeface="Meiryo UI" panose="020B0604030504040204" pitchFamily="50" charset="-128"/>
                <a:ea typeface="Meiryo UI" panose="020B0604030504040204" pitchFamily="50" charset="-128"/>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atin typeface="Meiryo UI" panose="020B0604030504040204" pitchFamily="50" charset="-128"/>
                <a:ea typeface="Meiryo UI" panose="020B0604030504040204" pitchFamily="50" charset="-128"/>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atin typeface="Meiryo UI" panose="020B0604030504040204" pitchFamily="50" charset="-128"/>
                <a:ea typeface="Meiryo UI" panose="020B0604030504040204" pitchFamily="50" charset="-128"/>
              </a:defRPr>
            </a:lvl1pPr>
          </a:lstStyle>
          <a:p>
            <a:fld id="{0130A7E8-D579-4ABB-AE2B-AB801F1D8847}" type="slidenum">
              <a:rPr lang="en-US" altLang="ja-JP" smtClean="0"/>
              <a:pPr/>
              <a:t>‹#›</a:t>
            </a:fld>
            <a:endParaRPr lang="en-US" altLang="ja-JP"/>
          </a:p>
        </p:txBody>
      </p:sp>
      <p:sp>
        <p:nvSpPr>
          <p:cNvPr id="6" name="スライド番号プレースホルダ 5"/>
          <p:cNvSpPr txBox="1">
            <a:spLocks/>
          </p:cNvSpPr>
          <p:nvPr userDrawn="1"/>
        </p:nvSpPr>
        <p:spPr bwMode="auto">
          <a:xfrm>
            <a:off x="8604000" y="6526800"/>
            <a:ext cx="504000" cy="2880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1400" kern="1200">
                <a:solidFill>
                  <a:schemeClr val="tx1"/>
                </a:solidFill>
                <a:latin typeface="Meiryo UI" panose="020B0604030504040204" pitchFamily="50" charset="-128"/>
                <a:ea typeface="Meiryo UI" panose="020B060403050404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D2D8002D-B5B0-4BAC-B1F6-782DDCCE6D9C}" type="slidenum">
              <a:rPr lang="ja-JP" altLang="en-US" smtClean="0"/>
              <a:pPr/>
              <a:t>‹#›</a:t>
            </a:fld>
            <a:endParaRPr lang="ja-JP" altLang="en-US"/>
          </a:p>
        </p:txBody>
      </p:sp>
    </p:spTree>
    <p:extLst>
      <p:ext uri="{BB962C8B-B14F-4D97-AF65-F5344CB8AC3E}">
        <p14:creationId xmlns:p14="http://schemas.microsoft.com/office/powerpoint/2010/main" val="130557400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FEF3B0B-B1E1-4C03-891B-B254E7649D4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669876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atin typeface="Meiryo UI" panose="020B0604030504040204" pitchFamily="50" charset="-128"/>
                <a:ea typeface="Meiryo UI" panose="020B0604030504040204" pitchFamily="50" charset="-128"/>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atin typeface="Meiryo UI" panose="020B0604030504040204" pitchFamily="50" charset="-128"/>
                <a:ea typeface="Meiryo UI" panose="020B0604030504040204" pitchFamily="50" charset="-128"/>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atin typeface="Meiryo UI" panose="020B0604030504040204" pitchFamily="50" charset="-128"/>
                <a:ea typeface="Meiryo UI" panose="020B0604030504040204" pitchFamily="50" charset="-128"/>
              </a:defRPr>
            </a:lvl1pPr>
          </a:lstStyle>
          <a:p>
            <a:fld id="{83272FE9-E144-4585-A86B-B6E7D7C45EF8}" type="slidenum">
              <a:rPr lang="en-US" altLang="ja-JP" smtClean="0"/>
              <a:pPr/>
              <a:t>‹#›</a:t>
            </a:fld>
            <a:endParaRPr lang="en-US" altLang="ja-JP"/>
          </a:p>
        </p:txBody>
      </p:sp>
      <p:sp>
        <p:nvSpPr>
          <p:cNvPr id="5" name="スライド番号プレースホルダ 5"/>
          <p:cNvSpPr txBox="1">
            <a:spLocks/>
          </p:cNvSpPr>
          <p:nvPr userDrawn="1"/>
        </p:nvSpPr>
        <p:spPr bwMode="auto">
          <a:xfrm>
            <a:off x="8604000" y="6526800"/>
            <a:ext cx="504000" cy="2880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1400" kern="1200">
                <a:solidFill>
                  <a:schemeClr val="tx1"/>
                </a:solidFill>
                <a:latin typeface="Meiryo UI" panose="020B0604030504040204" pitchFamily="50" charset="-128"/>
                <a:ea typeface="Meiryo UI" panose="020B060403050404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fld id="{D2D8002D-B5B0-4BAC-B1F6-782DDCCE6D9C}" type="slidenum">
              <a:rPr lang="ja-JP" altLang="en-US" smtClean="0"/>
              <a:pPr/>
              <a:t>‹#›</a:t>
            </a:fld>
            <a:endParaRPr lang="ja-JP" altLang="en-US"/>
          </a:p>
        </p:txBody>
      </p:sp>
    </p:spTree>
    <p:extLst>
      <p:ext uri="{BB962C8B-B14F-4D97-AF65-F5344CB8AC3E}">
        <p14:creationId xmlns:p14="http://schemas.microsoft.com/office/powerpoint/2010/main" val="20340704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1D03AB66-6148-4F37-9D43-CFAB95CF351A}" type="slidenum">
              <a:rPr lang="en-US" altLang="ja-JP"/>
              <a:pPr/>
              <a:t>‹#›</a:t>
            </a:fld>
            <a:endParaRPr lang="en-US" altLang="ja-JP"/>
          </a:p>
        </p:txBody>
      </p:sp>
    </p:spTree>
    <p:extLst>
      <p:ext uri="{BB962C8B-B14F-4D97-AF65-F5344CB8AC3E}">
        <p14:creationId xmlns:p14="http://schemas.microsoft.com/office/powerpoint/2010/main" val="17598540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16F40DD1-DC7E-449D-BFAD-61657FD938A3}" type="slidenum">
              <a:rPr lang="en-US" altLang="ja-JP"/>
              <a:pPr/>
              <a:t>‹#›</a:t>
            </a:fld>
            <a:endParaRPr lang="en-US" altLang="ja-JP"/>
          </a:p>
        </p:txBody>
      </p:sp>
    </p:spTree>
    <p:extLst>
      <p:ext uri="{BB962C8B-B14F-4D97-AF65-F5344CB8AC3E}">
        <p14:creationId xmlns:p14="http://schemas.microsoft.com/office/powerpoint/2010/main" val="667785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D749AA80-849D-44C8-92E6-3C415D1C8526}" type="slidenum">
              <a:rPr lang="en-US" altLang="ja-JP"/>
              <a:pPr/>
              <a:t>‹#›</a:t>
            </a:fld>
            <a:endParaRPr lang="en-US" altLang="ja-JP"/>
          </a:p>
        </p:txBody>
      </p:sp>
    </p:spTree>
    <p:extLst>
      <p:ext uri="{BB962C8B-B14F-4D97-AF65-F5344CB8AC3E}">
        <p14:creationId xmlns:p14="http://schemas.microsoft.com/office/powerpoint/2010/main" val="2506237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0"/>
            <a:ext cx="2171700"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0"/>
            <a:ext cx="6362700"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CB306162-556B-459B-982E-ED75905D9E2F}" type="slidenum">
              <a:rPr lang="en-US" altLang="ja-JP"/>
              <a:pPr/>
              <a:t>‹#›</a:t>
            </a:fld>
            <a:endParaRPr lang="en-US" altLang="ja-JP"/>
          </a:p>
        </p:txBody>
      </p:sp>
    </p:spTree>
    <p:extLst>
      <p:ext uri="{BB962C8B-B14F-4D97-AF65-F5344CB8AC3E}">
        <p14:creationId xmlns:p14="http://schemas.microsoft.com/office/powerpoint/2010/main" val="4704918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タイトルのみ">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7667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1072" name="スライド番号プレースホルダ 5"/>
          <p:cNvSpPr>
            <a:spLocks noGrp="1"/>
          </p:cNvSpPr>
          <p:nvPr>
            <p:ph type="sldNum" sz="quarter" idx="10"/>
          </p:nvPr>
        </p:nvSpPr>
        <p:spPr>
          <a:xfrm>
            <a:off x="8730691" y="6492910"/>
            <a:ext cx="410924" cy="365091"/>
          </a:xfrm>
        </p:spPr>
        <p:txBody>
          <a:bodyPr/>
          <a:lstStyle>
            <a:lvl1pPr algn="ctr">
              <a:defRPr kumimoji="1" lang="en-US" altLang="ja-JP" sz="1754" b="1" kern="1200">
                <a:solidFill>
                  <a:schemeClr val="tx1"/>
                </a:solidFill>
                <a:latin typeface="+mn-lt"/>
                <a:ea typeface="ＭＳ Ｐゴシック" pitchFamily="50" charset="-128"/>
                <a:cs typeface="+mn-cs"/>
              </a:defRPr>
            </a:lvl1pPr>
          </a:lstStyle>
          <a:p>
            <a:pPr>
              <a:defRPr/>
            </a:pPr>
            <a:fld id="{28D870BF-B121-4727-90C4-B930330A372C}" type="slidenum">
              <a:rPr smtClean="0">
                <a:solidFill>
                  <a:srgbClr val="000000"/>
                </a:solidFill>
              </a:rPr>
              <a:pPr>
                <a:defRPr/>
              </a:pPr>
              <a:t>‹#›</a:t>
            </a:fld>
            <a:endParaRPr lang="ja-JP" altLang="en-US">
              <a:solidFill>
                <a:srgbClr val="000000"/>
              </a:solidFill>
            </a:endParaRPr>
          </a:p>
        </p:txBody>
      </p:sp>
      <p:grpSp>
        <p:nvGrpSpPr>
          <p:cNvPr id="1073" name="Group 18"/>
          <p:cNvGrpSpPr/>
          <p:nvPr userDrawn="1"/>
        </p:nvGrpSpPr>
        <p:grpSpPr>
          <a:xfrm>
            <a:off x="0" y="-29029"/>
            <a:ext cx="9144000" cy="748453"/>
            <a:chOff x="0" y="0"/>
            <a:chExt cx="5760" cy="344"/>
          </a:xfrm>
        </p:grpSpPr>
        <p:pic>
          <p:nvPicPr>
            <p:cNvPr id="1074" name="Picture 9" descr="mlit_top"/>
            <p:cNvPicPr>
              <a:picLocks noChangeAspect="1" noChangeArrowheads="1"/>
            </p:cNvPicPr>
            <p:nvPr userDrawn="1"/>
          </p:nvPicPr>
          <p:blipFill>
            <a:blip r:embed="rId2"/>
            <a:srcRect t="26801" b="65286"/>
            <a:stretch>
              <a:fillRect/>
            </a:stretch>
          </p:blipFill>
          <p:spPr>
            <a:xfrm>
              <a:off x="0" y="300"/>
              <a:ext cx="5760" cy="44"/>
            </a:xfrm>
            <a:prstGeom prst="rect">
              <a:avLst/>
            </a:prstGeom>
            <a:noFill/>
            <a:ln>
              <a:noFill/>
            </a:ln>
          </p:spPr>
        </p:pic>
        <p:grpSp>
          <p:nvGrpSpPr>
            <p:cNvPr id="1075" name="Group 17"/>
            <p:cNvGrpSpPr/>
            <p:nvPr userDrawn="1"/>
          </p:nvGrpSpPr>
          <p:grpSpPr>
            <a:xfrm>
              <a:off x="0" y="0"/>
              <a:ext cx="5760" cy="318"/>
              <a:chOff x="0" y="0"/>
              <a:chExt cx="5760" cy="318"/>
            </a:xfrm>
          </p:grpSpPr>
          <p:pic>
            <p:nvPicPr>
              <p:cNvPr id="1076"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a:noFill/>
              </a:ln>
            </p:spPr>
          </p:pic>
          <p:pic>
            <p:nvPicPr>
              <p:cNvPr id="1077"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a:noFill/>
              </a:ln>
            </p:spPr>
          </p:pic>
          <p:pic>
            <p:nvPicPr>
              <p:cNvPr id="1078"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a:noFill/>
              </a:ln>
            </p:spPr>
          </p:pic>
        </p:grpSp>
      </p:grpSp>
      <p:sp>
        <p:nvSpPr>
          <p:cNvPr id="1079" name="Rectangle 2"/>
          <p:cNvSpPr>
            <a:spLocks noGrp="1" noChangeArrowheads="1"/>
          </p:cNvSpPr>
          <p:nvPr>
            <p:ph type="title"/>
          </p:nvPr>
        </p:nvSpPr>
        <p:spPr>
          <a:xfrm>
            <a:off x="0" y="0"/>
            <a:ext cx="7740352"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Tree>
    <p:extLst>
      <p:ext uri="{BB962C8B-B14F-4D97-AF65-F5344CB8AC3E}">
        <p14:creationId xmlns:p14="http://schemas.microsoft.com/office/powerpoint/2010/main" val="13716484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標準">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73600"/>
            <a:ext cx="8228520" cy="114408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5"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687E87EB-59EC-480F-A1F6-DFCED5091A2A}" type="slidenum">
              <a:t>‹#›</a:t>
            </a:fld>
            <a:endParaRPr/>
          </a:p>
        </p:txBody>
      </p:sp>
      <p:sp>
        <p:nvSpPr>
          <p:cNvPr id="6" name="PlaceHolder 5"/>
          <p:cNvSpPr>
            <a:spLocks noGrp="1"/>
          </p:cNvSpPr>
          <p:nvPr>
            <p:ph type="dt" idx="6"/>
          </p:nvPr>
        </p:nvSpPr>
        <p:spPr/>
        <p:txBody>
          <a:bodyPr/>
          <a:lstStyle/>
          <a:p>
            <a:endParaRPr/>
          </a:p>
        </p:txBody>
      </p:sp>
    </p:spTree>
    <p:extLst>
      <p:ext uri="{BB962C8B-B14F-4D97-AF65-F5344CB8AC3E}">
        <p14:creationId xmlns:p14="http://schemas.microsoft.com/office/powerpoint/2010/main" val="34065890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2" name="スライド番号プレースホルダー 5"/>
          <p:cNvSpPr>
            <a:spLocks noGrp="1"/>
          </p:cNvSpPr>
          <p:nvPr>
            <p:ph type="sldNum" sz="quarter" idx="4"/>
          </p:nvPr>
        </p:nvSpPr>
        <p:spPr>
          <a:xfrm>
            <a:off x="7010400" y="4895"/>
            <a:ext cx="2133600" cy="288056"/>
          </a:xfrm>
          <a:prstGeom prst="rect">
            <a:avLst/>
          </a:prstGeom>
        </p:spPr>
        <p:txBody>
          <a:bodyPr/>
          <a:lstStyle>
            <a:lvl1pPr>
              <a:defRPr sz="871"/>
            </a:lvl1pPr>
          </a:lstStyle>
          <a:p>
            <a:pPr algn="r">
              <a:defRPr/>
            </a:pPr>
            <a:fld id="{651FC12D-27C1-4F31-90C9-A93D49E44687}" type="slidenum">
              <a:rPr lang="en-US" altLang="ja-JP" smtClean="0"/>
              <a:pPr algn="r">
                <a:defRPr/>
              </a:pPr>
              <a:t>‹#›</a:t>
            </a:fld>
            <a:endParaRPr lang="en-US" altLang="ja-JP"/>
          </a:p>
        </p:txBody>
      </p:sp>
    </p:spTree>
    <p:extLst>
      <p:ext uri="{BB962C8B-B14F-4D97-AF65-F5344CB8AC3E}">
        <p14:creationId xmlns:p14="http://schemas.microsoft.com/office/powerpoint/2010/main" val="1923738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6A8F643B-1E2A-4F03-8182-047C0680F22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29303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435" cy="1162050"/>
          </a:xfrm>
        </p:spPr>
        <p:txBody>
          <a:bodyPr anchor="b"/>
          <a:lstStyle>
            <a:lvl1pPr algn="l">
              <a:defRPr sz="1846" b="1"/>
            </a:lvl1pPr>
          </a:lstStyle>
          <a:p>
            <a:r>
              <a:rPr lang="ja-JP" altLang="en-US"/>
              <a:t>マスタ タイトルの書式設定</a:t>
            </a:r>
          </a:p>
        </p:txBody>
      </p:sp>
      <p:sp>
        <p:nvSpPr>
          <p:cNvPr id="3" name="コンテンツ プレースホルダ 2"/>
          <p:cNvSpPr>
            <a:spLocks noGrp="1"/>
          </p:cNvSpPr>
          <p:nvPr>
            <p:ph idx="1"/>
          </p:nvPr>
        </p:nvSpPr>
        <p:spPr>
          <a:xfrm>
            <a:off x="3575538" y="273053"/>
            <a:ext cx="5111262" cy="5853113"/>
          </a:xfrm>
        </p:spPr>
        <p:txBody>
          <a:bodyPr/>
          <a:lstStyle>
            <a:lvl1pPr>
              <a:defRPr sz="2954"/>
            </a:lvl1pPr>
            <a:lvl2pPr>
              <a:defRPr sz="2584"/>
            </a:lvl2pPr>
            <a:lvl3pPr>
              <a:defRPr sz="2216"/>
            </a:lvl3pPr>
            <a:lvl4pPr>
              <a:defRPr sz="1846"/>
            </a:lvl4pPr>
            <a:lvl5pPr>
              <a:defRPr sz="1846"/>
            </a:lvl5pPr>
            <a:lvl6pPr>
              <a:defRPr sz="1846"/>
            </a:lvl6pPr>
            <a:lvl7pPr>
              <a:defRPr sz="1846"/>
            </a:lvl7pPr>
            <a:lvl8pPr>
              <a:defRPr sz="1846"/>
            </a:lvl8pPr>
            <a:lvl9pPr>
              <a:defRPr sz="1846"/>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3"/>
            <a:ext cx="3008435" cy="4691063"/>
          </a:xfrm>
        </p:spPr>
        <p:txBody>
          <a:bodyPr/>
          <a:lstStyle>
            <a:lvl1pPr marL="0" indent="0">
              <a:buNone/>
              <a:defRPr sz="1292"/>
            </a:lvl1pPr>
            <a:lvl2pPr marL="422037" indent="0">
              <a:buNone/>
              <a:defRPr sz="1108"/>
            </a:lvl2pPr>
            <a:lvl3pPr marL="844073" indent="0">
              <a:buNone/>
              <a:defRPr sz="923"/>
            </a:lvl3pPr>
            <a:lvl4pPr marL="1266110" indent="0">
              <a:buNone/>
              <a:defRPr sz="831"/>
            </a:lvl4pPr>
            <a:lvl5pPr marL="1688147" indent="0">
              <a:buNone/>
              <a:defRPr sz="831"/>
            </a:lvl5pPr>
            <a:lvl6pPr marL="2110184" indent="0">
              <a:buNone/>
              <a:defRPr sz="831"/>
            </a:lvl6pPr>
            <a:lvl7pPr marL="2532220" indent="0">
              <a:buNone/>
              <a:defRPr sz="831"/>
            </a:lvl7pPr>
            <a:lvl8pPr marL="2954257" indent="0">
              <a:buNone/>
              <a:defRPr sz="831"/>
            </a:lvl8pPr>
            <a:lvl9pPr marL="3376293" indent="0">
              <a:buNone/>
              <a:defRPr sz="831"/>
            </a:lvl9pPr>
          </a:lstStyle>
          <a:p>
            <a:pPr lvl="0"/>
            <a:r>
              <a:rPr lang="ja-JP" altLang="en-US"/>
              <a:t>マスタ テキストの書式設定</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D240BB9-DC62-40AE-AFEB-DEDC9D7564A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73255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6" y="4800600"/>
            <a:ext cx="5486400" cy="566738"/>
          </a:xfrm>
        </p:spPr>
        <p:txBody>
          <a:bodyPr anchor="b"/>
          <a:lstStyle>
            <a:lvl1pPr algn="l">
              <a:defRPr sz="1846" b="1"/>
            </a:lvl1pPr>
          </a:lstStyle>
          <a:p>
            <a:r>
              <a:rPr lang="ja-JP" altLang="en-US"/>
              <a:t>マスタ タイトルの書式設定</a:t>
            </a:r>
          </a:p>
        </p:txBody>
      </p:sp>
      <p:sp>
        <p:nvSpPr>
          <p:cNvPr id="3" name="図プレースホルダ 2"/>
          <p:cNvSpPr>
            <a:spLocks noGrp="1"/>
          </p:cNvSpPr>
          <p:nvPr>
            <p:ph type="pic" idx="1"/>
          </p:nvPr>
        </p:nvSpPr>
        <p:spPr>
          <a:xfrm>
            <a:off x="1792166" y="612775"/>
            <a:ext cx="5486400" cy="4114800"/>
          </a:xfrm>
        </p:spPr>
        <p:txBody>
          <a:bodyPr/>
          <a:lstStyle>
            <a:lvl1pPr marL="0" indent="0">
              <a:buNone/>
              <a:defRPr sz="2954"/>
            </a:lvl1pPr>
            <a:lvl2pPr marL="422037" indent="0">
              <a:buNone/>
              <a:defRPr sz="2584"/>
            </a:lvl2pPr>
            <a:lvl3pPr marL="844073" indent="0">
              <a:buNone/>
              <a:defRPr sz="2216"/>
            </a:lvl3pPr>
            <a:lvl4pPr marL="1266110" indent="0">
              <a:buNone/>
              <a:defRPr sz="1846"/>
            </a:lvl4pPr>
            <a:lvl5pPr marL="1688147" indent="0">
              <a:buNone/>
              <a:defRPr sz="1846"/>
            </a:lvl5pPr>
            <a:lvl6pPr marL="2110184" indent="0">
              <a:buNone/>
              <a:defRPr sz="1846"/>
            </a:lvl6pPr>
            <a:lvl7pPr marL="2532220" indent="0">
              <a:buNone/>
              <a:defRPr sz="1846"/>
            </a:lvl7pPr>
            <a:lvl8pPr marL="2954257" indent="0">
              <a:buNone/>
              <a:defRPr sz="1846"/>
            </a:lvl8pPr>
            <a:lvl9pPr marL="3376293" indent="0">
              <a:buNone/>
              <a:defRPr sz="1846"/>
            </a:lvl9pPr>
          </a:lstStyle>
          <a:p>
            <a:pPr lvl="0"/>
            <a:endParaRPr lang="ja-JP" altLang="en-US" noProof="0"/>
          </a:p>
        </p:txBody>
      </p:sp>
      <p:sp>
        <p:nvSpPr>
          <p:cNvPr id="4" name="テキスト プレースホルダ 3"/>
          <p:cNvSpPr>
            <a:spLocks noGrp="1"/>
          </p:cNvSpPr>
          <p:nvPr>
            <p:ph type="body" sz="half" idx="2"/>
          </p:nvPr>
        </p:nvSpPr>
        <p:spPr>
          <a:xfrm>
            <a:off x="1792166" y="5367338"/>
            <a:ext cx="5486400" cy="804862"/>
          </a:xfrm>
        </p:spPr>
        <p:txBody>
          <a:bodyPr/>
          <a:lstStyle>
            <a:lvl1pPr marL="0" indent="0">
              <a:buNone/>
              <a:defRPr sz="1292"/>
            </a:lvl1pPr>
            <a:lvl2pPr marL="422037" indent="0">
              <a:buNone/>
              <a:defRPr sz="1108"/>
            </a:lvl2pPr>
            <a:lvl3pPr marL="844073" indent="0">
              <a:buNone/>
              <a:defRPr sz="923"/>
            </a:lvl3pPr>
            <a:lvl4pPr marL="1266110" indent="0">
              <a:buNone/>
              <a:defRPr sz="831"/>
            </a:lvl4pPr>
            <a:lvl5pPr marL="1688147" indent="0">
              <a:buNone/>
              <a:defRPr sz="831"/>
            </a:lvl5pPr>
            <a:lvl6pPr marL="2110184" indent="0">
              <a:buNone/>
              <a:defRPr sz="831"/>
            </a:lvl6pPr>
            <a:lvl7pPr marL="2532220" indent="0">
              <a:buNone/>
              <a:defRPr sz="831"/>
            </a:lvl7pPr>
            <a:lvl8pPr marL="2954257" indent="0">
              <a:buNone/>
              <a:defRPr sz="831"/>
            </a:lvl8pPr>
            <a:lvl9pPr marL="3376293" indent="0">
              <a:buNone/>
              <a:defRPr sz="831"/>
            </a:lvl9pPr>
          </a:lstStyle>
          <a:p>
            <a:pPr lvl="0"/>
            <a:r>
              <a:rPr lang="ja-JP" altLang="en-US"/>
              <a:t>マスタ テキストの書式設定</a:t>
            </a:r>
          </a:p>
        </p:txBody>
      </p:sp>
      <p:sp>
        <p:nvSpPr>
          <p:cNvPr id="5" name="Rectangle 3"/>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ECD109A3-A064-4A10-ADA6-4A4FD1722D1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62635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6.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image" Target="../media/image5.png"/><Relationship Id="rId2" Type="http://schemas.openxmlformats.org/officeDocument/2006/relationships/slideLayout" Target="../slideLayouts/slideLayout28.xml"/><Relationship Id="rId16" Type="http://schemas.openxmlformats.org/officeDocument/2006/relationships/image" Target="../media/image4.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4.xml"/><Relationship Id="rId10" Type="http://schemas.openxmlformats.org/officeDocument/2006/relationships/slideLayout" Target="../slideLayouts/slideLayout36.xml"/><Relationship Id="rId19" Type="http://schemas.openxmlformats.org/officeDocument/2006/relationships/image" Target="../media/image7.wmf"/><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7" Type="http://schemas.openxmlformats.org/officeDocument/2006/relationships/image" Target="../media/image7.wmf"/><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4.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6.xml"/><Relationship Id="rId2" Type="http://schemas.openxmlformats.org/officeDocument/2006/relationships/slideLayout" Target="../slideLayouts/slideLayout44.xml"/><Relationship Id="rId16" Type="http://schemas.openxmlformats.org/officeDocument/2006/relationships/image" Target="../media/image7.wmf"/><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6.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image" Target="../media/image5.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4.png"/><Relationship Id="rId2" Type="http://schemas.openxmlformats.org/officeDocument/2006/relationships/slideLayout" Target="../slideLayouts/slideLayout55.xml"/><Relationship Id="rId16" Type="http://schemas.openxmlformats.org/officeDocument/2006/relationships/theme" Target="../theme/theme7.xml"/><Relationship Id="rId20" Type="http://schemas.openxmlformats.org/officeDocument/2006/relationships/image" Target="../media/image7.wmf"/><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image" Target="../media/image6.pn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body" idx="1"/>
          </p:nvPr>
        </p:nvSpPr>
        <p:spPr bwMode="auto">
          <a:xfrm>
            <a:off x="457200" y="1600203"/>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723" name="Rectangle 3"/>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92">
                <a:latin typeface="Arial" charset="0"/>
                <a:ea typeface="ＭＳ Ｐゴシック" pitchFamily="50" charset="-128"/>
              </a:defRPr>
            </a:lvl1pPr>
          </a:lstStyle>
          <a:p>
            <a:pPr>
              <a:defRPr/>
            </a:pPr>
            <a:endParaRPr lang="en-US" altLang="ja-JP">
              <a:solidFill>
                <a:srgbClr val="000000"/>
              </a:solidFill>
            </a:endParaRPr>
          </a:p>
        </p:txBody>
      </p:sp>
      <p:sp>
        <p:nvSpPr>
          <p:cNvPr id="30724"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92">
                <a:latin typeface="Arial" charset="0"/>
                <a:ea typeface="ＭＳ Ｐゴシック" pitchFamily="50" charset="-128"/>
              </a:defRPr>
            </a:lvl1pPr>
          </a:lstStyle>
          <a:p>
            <a:pPr>
              <a:defRPr/>
            </a:pPr>
            <a:endParaRPr lang="en-US" altLang="ja-JP">
              <a:solidFill>
                <a:srgbClr val="000000"/>
              </a:solidFill>
            </a:endParaRPr>
          </a:p>
        </p:txBody>
      </p:sp>
      <p:sp>
        <p:nvSpPr>
          <p:cNvPr id="30725" name="Rectangle 5"/>
          <p:cNvSpPr>
            <a:spLocks noGrp="1" noChangeArrowheads="1"/>
          </p:cNvSpPr>
          <p:nvPr>
            <p:ph type="sldNum" sz="quarter" idx="4"/>
          </p:nvPr>
        </p:nvSpPr>
        <p:spPr bwMode="auto">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92">
                <a:latin typeface="Arial" charset="0"/>
                <a:ea typeface="ＭＳ Ｐゴシック" pitchFamily="50" charset="-128"/>
              </a:defRPr>
            </a:lvl1pPr>
          </a:lstStyle>
          <a:p>
            <a:pPr>
              <a:defRPr/>
            </a:pPr>
            <a:fld id="{0236B547-3939-4448-B510-15C4227AECE5}" type="slidenum">
              <a:rPr lang="en-US" altLang="ja-JP">
                <a:solidFill>
                  <a:srgbClr val="000000"/>
                </a:solidFill>
              </a:rPr>
              <a:pPr>
                <a:defRPr/>
              </a:pPr>
              <a:t>‹#›</a:t>
            </a:fld>
            <a:endParaRPr lang="en-US" altLang="ja-JP">
              <a:solidFill>
                <a:srgbClr val="000000"/>
              </a:solidFill>
            </a:endParaRPr>
          </a:p>
        </p:txBody>
      </p:sp>
      <p:sp>
        <p:nvSpPr>
          <p:cNvPr id="30726" name="Rectangle 6"/>
          <p:cNvSpPr>
            <a:spLocks noChangeArrowheads="1"/>
          </p:cNvSpPr>
          <p:nvPr/>
        </p:nvSpPr>
        <p:spPr bwMode="auto">
          <a:xfrm>
            <a:off x="0" y="1"/>
            <a:ext cx="9144000" cy="366713"/>
          </a:xfrm>
          <a:prstGeom prst="rect">
            <a:avLst/>
          </a:prstGeom>
          <a:noFill/>
          <a:ln w="9525" algn="ctr">
            <a:noFill/>
            <a:miter lim="800000"/>
            <a:headEnd/>
            <a:tailEnd/>
          </a:ln>
          <a:effectLst/>
        </p:spPr>
        <p:txBody>
          <a:bodyPr wrap="none" anchor="ctr"/>
          <a:lstStyle/>
          <a:p>
            <a:pPr algn="ctr">
              <a:defRPr/>
            </a:pPr>
            <a:endParaRPr lang="ja-JP" altLang="en-US">
              <a:solidFill>
                <a:srgbClr val="000000"/>
              </a:solidFill>
              <a:latin typeface="Arial"/>
              <a:ea typeface="ＭＳ Ｐゴシック"/>
            </a:endParaRPr>
          </a:p>
        </p:txBody>
      </p:sp>
      <p:grpSp>
        <p:nvGrpSpPr>
          <p:cNvPr id="2" name="Group 27"/>
          <p:cNvGrpSpPr>
            <a:grpSpLocks/>
          </p:cNvGrpSpPr>
          <p:nvPr/>
        </p:nvGrpSpPr>
        <p:grpSpPr bwMode="auto">
          <a:xfrm>
            <a:off x="0" y="333378"/>
            <a:ext cx="9144000" cy="214313"/>
            <a:chOff x="0" y="255"/>
            <a:chExt cx="6240" cy="135"/>
          </a:xfrm>
        </p:grpSpPr>
        <p:sp>
          <p:nvSpPr>
            <p:cNvPr id="30748" name="Rectangle 28"/>
            <p:cNvSpPr>
              <a:spLocks noChangeArrowheads="1"/>
            </p:cNvSpPr>
            <p:nvPr userDrawn="1"/>
          </p:nvSpPr>
          <p:spPr bwMode="auto">
            <a:xfrm>
              <a:off x="0" y="345"/>
              <a:ext cx="6240" cy="45"/>
            </a:xfrm>
            <a:prstGeom prst="rect">
              <a:avLst/>
            </a:prstGeom>
            <a:solidFill>
              <a:srgbClr val="FF0000"/>
            </a:solidFill>
            <a:ln w="9525" algn="ctr">
              <a:noFill/>
              <a:miter lim="800000"/>
              <a:headEnd/>
              <a:tailEnd/>
            </a:ln>
            <a:effectLst/>
          </p:spPr>
          <p:txBody>
            <a:bodyPr wrap="none" anchor="ctr"/>
            <a:lstStyle/>
            <a:p>
              <a:pPr algn="ctr">
                <a:defRPr/>
              </a:pPr>
              <a:endParaRPr lang="ja-JP" altLang="en-US">
                <a:solidFill>
                  <a:srgbClr val="000000"/>
                </a:solidFill>
                <a:latin typeface="Arial"/>
                <a:ea typeface="ＭＳ Ｐゴシック"/>
              </a:endParaRPr>
            </a:p>
          </p:txBody>
        </p:sp>
        <p:sp>
          <p:nvSpPr>
            <p:cNvPr id="30749" name="Rectangle 29"/>
            <p:cNvSpPr>
              <a:spLocks noChangeArrowheads="1"/>
            </p:cNvSpPr>
            <p:nvPr userDrawn="1"/>
          </p:nvSpPr>
          <p:spPr bwMode="auto">
            <a:xfrm>
              <a:off x="0" y="300"/>
              <a:ext cx="6240" cy="45"/>
            </a:xfrm>
            <a:prstGeom prst="rect">
              <a:avLst/>
            </a:prstGeom>
            <a:solidFill>
              <a:srgbClr val="FF3399"/>
            </a:solidFill>
            <a:ln w="9525" algn="ctr">
              <a:noFill/>
              <a:miter lim="800000"/>
              <a:headEnd/>
              <a:tailEnd/>
            </a:ln>
            <a:effectLst/>
          </p:spPr>
          <p:txBody>
            <a:bodyPr wrap="none" anchor="ctr"/>
            <a:lstStyle/>
            <a:p>
              <a:pPr algn="ctr">
                <a:defRPr/>
              </a:pPr>
              <a:endParaRPr lang="ja-JP" altLang="en-US">
                <a:solidFill>
                  <a:srgbClr val="000000"/>
                </a:solidFill>
                <a:latin typeface="Arial"/>
                <a:ea typeface="ＭＳ Ｐゴシック"/>
              </a:endParaRPr>
            </a:p>
          </p:txBody>
        </p:sp>
        <p:sp>
          <p:nvSpPr>
            <p:cNvPr id="30750" name="Rectangle 30"/>
            <p:cNvSpPr>
              <a:spLocks noChangeArrowheads="1"/>
            </p:cNvSpPr>
            <p:nvPr userDrawn="1"/>
          </p:nvSpPr>
          <p:spPr bwMode="auto">
            <a:xfrm>
              <a:off x="0" y="255"/>
              <a:ext cx="6240" cy="45"/>
            </a:xfrm>
            <a:prstGeom prst="rect">
              <a:avLst/>
            </a:prstGeom>
            <a:solidFill>
              <a:srgbClr val="FFCCFF"/>
            </a:solidFill>
            <a:ln w="9525" algn="ctr">
              <a:noFill/>
              <a:miter lim="800000"/>
              <a:headEnd/>
              <a:tailEnd/>
            </a:ln>
            <a:effectLst/>
          </p:spPr>
          <p:txBody>
            <a:bodyPr wrap="none" anchor="ctr"/>
            <a:lstStyle/>
            <a:p>
              <a:pPr algn="ctr">
                <a:defRPr/>
              </a:pPr>
              <a:endParaRPr lang="ja-JP" altLang="en-US">
                <a:solidFill>
                  <a:srgbClr val="000000"/>
                </a:solidFill>
                <a:latin typeface="Arial"/>
                <a:ea typeface="ＭＳ Ｐゴシック"/>
              </a:endParaRPr>
            </a:p>
          </p:txBody>
        </p:sp>
      </p:grpSp>
      <p:sp>
        <p:nvSpPr>
          <p:cNvPr id="7176" name="Rectangle 22"/>
          <p:cNvSpPr>
            <a:spLocks noGrp="1" noChangeArrowheads="1"/>
          </p:cNvSpPr>
          <p:nvPr>
            <p:ph type="title"/>
          </p:nvPr>
        </p:nvSpPr>
        <p:spPr bwMode="auto">
          <a:xfrm>
            <a:off x="2" y="0"/>
            <a:ext cx="7630258"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7177" name="Picture 32" descr="ppjtitle"/>
          <p:cNvPicPr>
            <a:picLocks noChangeAspect="1" noChangeArrowheads="1"/>
          </p:cNvPicPr>
          <p:nvPr/>
        </p:nvPicPr>
        <p:blipFill>
          <a:blip r:embed="rId14" cstate="print"/>
          <a:srcRect/>
          <a:stretch>
            <a:fillRect/>
          </a:stretch>
        </p:blipFill>
        <p:spPr bwMode="auto">
          <a:xfrm>
            <a:off x="8028844" y="1"/>
            <a:ext cx="1115157" cy="334963"/>
          </a:xfrm>
          <a:prstGeom prst="rect">
            <a:avLst/>
          </a:prstGeom>
          <a:noFill/>
          <a:ln w="9525">
            <a:noFill/>
            <a:miter lim="800000"/>
            <a:headEnd/>
            <a:tailEnd/>
          </a:ln>
        </p:spPr>
      </p:pic>
    </p:spTree>
    <p:extLst>
      <p:ext uri="{BB962C8B-B14F-4D97-AF65-F5344CB8AC3E}">
        <p14:creationId xmlns:p14="http://schemas.microsoft.com/office/powerpoint/2010/main" val="2804998401"/>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Lst>
  <p:hf hdr="0" ftr="0" dt="0"/>
  <p:txStyles>
    <p:titleStyle>
      <a:lvl1pPr algn="l" rtl="0" eaLnBrk="0" fontAlgn="base" hangingPunct="0">
        <a:spcBef>
          <a:spcPct val="0"/>
        </a:spcBef>
        <a:spcAft>
          <a:spcPct val="0"/>
        </a:spcAft>
        <a:defRPr kumimoji="1" sz="2584">
          <a:solidFill>
            <a:schemeClr val="tx1"/>
          </a:solidFill>
          <a:latin typeface="+mj-lt"/>
          <a:ea typeface="+mj-ea"/>
          <a:cs typeface="+mj-cs"/>
        </a:defRPr>
      </a:lvl1pPr>
      <a:lvl2pPr algn="l" rtl="0" eaLnBrk="0" fontAlgn="base" hangingPunct="0">
        <a:spcBef>
          <a:spcPct val="0"/>
        </a:spcBef>
        <a:spcAft>
          <a:spcPct val="0"/>
        </a:spcAft>
        <a:defRPr kumimoji="1" sz="2584">
          <a:solidFill>
            <a:schemeClr val="tx1"/>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584">
          <a:solidFill>
            <a:schemeClr val="tx1"/>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584">
          <a:solidFill>
            <a:schemeClr val="tx1"/>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584">
          <a:solidFill>
            <a:schemeClr val="tx1"/>
          </a:solidFill>
          <a:latin typeface="HGP創英角ｺﾞｼｯｸUB" pitchFamily="50" charset="-128"/>
          <a:ea typeface="HGP創英角ｺﾞｼｯｸUB" pitchFamily="50" charset="-128"/>
        </a:defRPr>
      </a:lvl5pPr>
      <a:lvl6pPr marL="422037" algn="l" rtl="0" fontAlgn="base">
        <a:spcBef>
          <a:spcPct val="0"/>
        </a:spcBef>
        <a:spcAft>
          <a:spcPct val="0"/>
        </a:spcAft>
        <a:defRPr kumimoji="1" sz="2584">
          <a:solidFill>
            <a:schemeClr val="tx1"/>
          </a:solidFill>
          <a:latin typeface="HGP創英角ｺﾞｼｯｸUB" pitchFamily="50" charset="-128"/>
          <a:ea typeface="HGP創英角ｺﾞｼｯｸUB" pitchFamily="50" charset="-128"/>
        </a:defRPr>
      </a:lvl6pPr>
      <a:lvl7pPr marL="844073" algn="l" rtl="0" fontAlgn="base">
        <a:spcBef>
          <a:spcPct val="0"/>
        </a:spcBef>
        <a:spcAft>
          <a:spcPct val="0"/>
        </a:spcAft>
        <a:defRPr kumimoji="1" sz="2584">
          <a:solidFill>
            <a:schemeClr val="tx1"/>
          </a:solidFill>
          <a:latin typeface="HGP創英角ｺﾞｼｯｸUB" pitchFamily="50" charset="-128"/>
          <a:ea typeface="HGP創英角ｺﾞｼｯｸUB" pitchFamily="50" charset="-128"/>
        </a:defRPr>
      </a:lvl7pPr>
      <a:lvl8pPr marL="1266110" algn="l" rtl="0" fontAlgn="base">
        <a:spcBef>
          <a:spcPct val="0"/>
        </a:spcBef>
        <a:spcAft>
          <a:spcPct val="0"/>
        </a:spcAft>
        <a:defRPr kumimoji="1" sz="2584">
          <a:solidFill>
            <a:schemeClr val="tx1"/>
          </a:solidFill>
          <a:latin typeface="HGP創英角ｺﾞｼｯｸUB" pitchFamily="50" charset="-128"/>
          <a:ea typeface="HGP創英角ｺﾞｼｯｸUB" pitchFamily="50" charset="-128"/>
        </a:defRPr>
      </a:lvl8pPr>
      <a:lvl9pPr marL="1688147" algn="l" rtl="0" fontAlgn="base">
        <a:spcBef>
          <a:spcPct val="0"/>
        </a:spcBef>
        <a:spcAft>
          <a:spcPct val="0"/>
        </a:spcAft>
        <a:defRPr kumimoji="1" sz="2584">
          <a:solidFill>
            <a:schemeClr val="tx1"/>
          </a:solidFill>
          <a:latin typeface="HGP創英角ｺﾞｼｯｸUB" pitchFamily="50" charset="-128"/>
          <a:ea typeface="HGP創英角ｺﾞｼｯｸUB" pitchFamily="50" charset="-128"/>
        </a:defRPr>
      </a:lvl9pPr>
    </p:titleStyle>
    <p:bodyStyle>
      <a:lvl1pPr marL="316528" indent="-316528" algn="l" rtl="0" eaLnBrk="0" fontAlgn="base" hangingPunct="0">
        <a:spcBef>
          <a:spcPct val="20000"/>
        </a:spcBef>
        <a:spcAft>
          <a:spcPct val="0"/>
        </a:spcAft>
        <a:buChar char="•"/>
        <a:defRPr kumimoji="1" sz="2954">
          <a:solidFill>
            <a:schemeClr val="tx1"/>
          </a:solidFill>
          <a:latin typeface="+mn-lt"/>
          <a:ea typeface="ＭＳ Ｐゴシック" pitchFamily="50" charset="-128"/>
          <a:cs typeface="+mn-cs"/>
        </a:defRPr>
      </a:lvl1pPr>
      <a:lvl2pPr marL="685809" indent="-263773" algn="l" rtl="0" eaLnBrk="0" fontAlgn="base" hangingPunct="0">
        <a:spcBef>
          <a:spcPct val="20000"/>
        </a:spcBef>
        <a:spcAft>
          <a:spcPct val="0"/>
        </a:spcAft>
        <a:buChar char="–"/>
        <a:defRPr kumimoji="1" sz="2584">
          <a:solidFill>
            <a:schemeClr val="tx1"/>
          </a:solidFill>
          <a:latin typeface="+mn-lt"/>
          <a:ea typeface="ＭＳ Ｐゴシック" pitchFamily="50" charset="-128"/>
        </a:defRPr>
      </a:lvl2pPr>
      <a:lvl3pPr marL="1055092" indent="-211019" algn="l" rtl="0" eaLnBrk="0" fontAlgn="base" hangingPunct="0">
        <a:spcBef>
          <a:spcPct val="20000"/>
        </a:spcBef>
        <a:spcAft>
          <a:spcPct val="0"/>
        </a:spcAft>
        <a:buChar char="•"/>
        <a:defRPr kumimoji="1" sz="2216">
          <a:solidFill>
            <a:schemeClr val="tx1"/>
          </a:solidFill>
          <a:latin typeface="+mn-lt"/>
          <a:ea typeface="ＭＳ Ｐゴシック" pitchFamily="50" charset="-128"/>
        </a:defRPr>
      </a:lvl3pPr>
      <a:lvl4pPr marL="1477128" indent="-211019" algn="l" rtl="0" eaLnBrk="0" fontAlgn="base" hangingPunct="0">
        <a:spcBef>
          <a:spcPct val="20000"/>
        </a:spcBef>
        <a:spcAft>
          <a:spcPct val="0"/>
        </a:spcAft>
        <a:buChar char="–"/>
        <a:defRPr kumimoji="1" sz="1846">
          <a:solidFill>
            <a:schemeClr val="tx1"/>
          </a:solidFill>
          <a:latin typeface="+mn-lt"/>
          <a:ea typeface="ＭＳ Ｐゴシック" pitchFamily="50" charset="-128"/>
        </a:defRPr>
      </a:lvl4pPr>
      <a:lvl5pPr marL="1899165" indent="-211019" algn="l" rtl="0" eaLnBrk="0" fontAlgn="base" hangingPunct="0">
        <a:spcBef>
          <a:spcPct val="20000"/>
        </a:spcBef>
        <a:spcAft>
          <a:spcPct val="0"/>
        </a:spcAft>
        <a:buChar char="»"/>
        <a:defRPr kumimoji="1" sz="1846">
          <a:solidFill>
            <a:schemeClr val="tx1"/>
          </a:solidFill>
          <a:latin typeface="+mn-lt"/>
          <a:ea typeface="ＭＳ Ｐゴシック" pitchFamily="50" charset="-128"/>
        </a:defRPr>
      </a:lvl5pPr>
      <a:lvl6pPr marL="2321202" indent="-211019" algn="l" rtl="0" fontAlgn="base">
        <a:spcBef>
          <a:spcPct val="20000"/>
        </a:spcBef>
        <a:spcAft>
          <a:spcPct val="0"/>
        </a:spcAft>
        <a:buChar char="»"/>
        <a:defRPr kumimoji="1" sz="1846">
          <a:solidFill>
            <a:schemeClr val="tx1"/>
          </a:solidFill>
          <a:latin typeface="+mn-lt"/>
          <a:ea typeface="+mn-ea"/>
        </a:defRPr>
      </a:lvl6pPr>
      <a:lvl7pPr marL="2743238" indent="-211019" algn="l" rtl="0" fontAlgn="base">
        <a:spcBef>
          <a:spcPct val="20000"/>
        </a:spcBef>
        <a:spcAft>
          <a:spcPct val="0"/>
        </a:spcAft>
        <a:buChar char="»"/>
        <a:defRPr kumimoji="1" sz="1846">
          <a:solidFill>
            <a:schemeClr val="tx1"/>
          </a:solidFill>
          <a:latin typeface="+mn-lt"/>
          <a:ea typeface="+mn-ea"/>
        </a:defRPr>
      </a:lvl7pPr>
      <a:lvl8pPr marL="3165275" indent="-211019" algn="l" rtl="0" fontAlgn="base">
        <a:spcBef>
          <a:spcPct val="20000"/>
        </a:spcBef>
        <a:spcAft>
          <a:spcPct val="0"/>
        </a:spcAft>
        <a:buChar char="»"/>
        <a:defRPr kumimoji="1" sz="1846">
          <a:solidFill>
            <a:schemeClr val="tx1"/>
          </a:solidFill>
          <a:latin typeface="+mn-lt"/>
          <a:ea typeface="+mn-ea"/>
        </a:defRPr>
      </a:lvl8pPr>
      <a:lvl9pPr marL="3587312" indent="-211019" algn="l" rtl="0" fontAlgn="base">
        <a:spcBef>
          <a:spcPct val="20000"/>
        </a:spcBef>
        <a:spcAft>
          <a:spcPct val="0"/>
        </a:spcAft>
        <a:buChar char="»"/>
        <a:defRPr kumimoji="1" sz="1846">
          <a:solidFill>
            <a:schemeClr val="tx1"/>
          </a:solidFill>
          <a:latin typeface="+mn-lt"/>
          <a:ea typeface="+mn-ea"/>
        </a:defRPr>
      </a:lvl9pPr>
    </p:bodyStyle>
    <p:otherStyle>
      <a:defPPr>
        <a:defRPr lang="ja-JP"/>
      </a:defPPr>
      <a:lvl1pPr marL="0" algn="l" defTabSz="844073" rtl="0" eaLnBrk="1" latinLnBrk="0" hangingPunct="1">
        <a:defRPr kumimoji="1" sz="1661" kern="1200">
          <a:solidFill>
            <a:schemeClr val="tx1"/>
          </a:solidFill>
          <a:latin typeface="+mn-lt"/>
          <a:ea typeface="+mn-ea"/>
          <a:cs typeface="+mn-cs"/>
        </a:defRPr>
      </a:lvl1pPr>
      <a:lvl2pPr marL="422037" algn="l" defTabSz="844073" rtl="0" eaLnBrk="1" latinLnBrk="0" hangingPunct="1">
        <a:defRPr kumimoji="1" sz="1661" kern="1200">
          <a:solidFill>
            <a:schemeClr val="tx1"/>
          </a:solidFill>
          <a:latin typeface="+mn-lt"/>
          <a:ea typeface="+mn-ea"/>
          <a:cs typeface="+mn-cs"/>
        </a:defRPr>
      </a:lvl2pPr>
      <a:lvl3pPr marL="844073" algn="l" defTabSz="844073" rtl="0" eaLnBrk="1" latinLnBrk="0" hangingPunct="1">
        <a:defRPr kumimoji="1" sz="1661" kern="1200">
          <a:solidFill>
            <a:schemeClr val="tx1"/>
          </a:solidFill>
          <a:latin typeface="+mn-lt"/>
          <a:ea typeface="+mn-ea"/>
          <a:cs typeface="+mn-cs"/>
        </a:defRPr>
      </a:lvl3pPr>
      <a:lvl4pPr marL="1266110" algn="l" defTabSz="844073" rtl="0" eaLnBrk="1" latinLnBrk="0" hangingPunct="1">
        <a:defRPr kumimoji="1" sz="1661" kern="1200">
          <a:solidFill>
            <a:schemeClr val="tx1"/>
          </a:solidFill>
          <a:latin typeface="+mn-lt"/>
          <a:ea typeface="+mn-ea"/>
          <a:cs typeface="+mn-cs"/>
        </a:defRPr>
      </a:lvl4pPr>
      <a:lvl5pPr marL="1688147" algn="l" defTabSz="844073" rtl="0" eaLnBrk="1" latinLnBrk="0" hangingPunct="1">
        <a:defRPr kumimoji="1" sz="1661" kern="1200">
          <a:solidFill>
            <a:schemeClr val="tx1"/>
          </a:solidFill>
          <a:latin typeface="+mn-lt"/>
          <a:ea typeface="+mn-ea"/>
          <a:cs typeface="+mn-cs"/>
        </a:defRPr>
      </a:lvl5pPr>
      <a:lvl6pPr marL="2110184" algn="l" defTabSz="844073" rtl="0" eaLnBrk="1" latinLnBrk="0" hangingPunct="1">
        <a:defRPr kumimoji="1" sz="1661" kern="1200">
          <a:solidFill>
            <a:schemeClr val="tx1"/>
          </a:solidFill>
          <a:latin typeface="+mn-lt"/>
          <a:ea typeface="+mn-ea"/>
          <a:cs typeface="+mn-cs"/>
        </a:defRPr>
      </a:lvl6pPr>
      <a:lvl7pPr marL="2532220" algn="l" defTabSz="844073" rtl="0" eaLnBrk="1" latinLnBrk="0" hangingPunct="1">
        <a:defRPr kumimoji="1" sz="1661" kern="1200">
          <a:solidFill>
            <a:schemeClr val="tx1"/>
          </a:solidFill>
          <a:latin typeface="+mn-lt"/>
          <a:ea typeface="+mn-ea"/>
          <a:cs typeface="+mn-cs"/>
        </a:defRPr>
      </a:lvl7pPr>
      <a:lvl8pPr marL="2954257" algn="l" defTabSz="844073" rtl="0" eaLnBrk="1" latinLnBrk="0" hangingPunct="1">
        <a:defRPr kumimoji="1" sz="1661" kern="1200">
          <a:solidFill>
            <a:schemeClr val="tx1"/>
          </a:solidFill>
          <a:latin typeface="+mn-lt"/>
          <a:ea typeface="+mn-ea"/>
          <a:cs typeface="+mn-cs"/>
        </a:defRPr>
      </a:lvl8pPr>
      <a:lvl9pPr marL="3376293" algn="l" defTabSz="844073" rtl="0" eaLnBrk="1" latinLnBrk="0" hangingPunct="1">
        <a:defRPr kumimoji="1" sz="166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3467232436"/>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Lst>
  <p:hf sldNum="0" hdr="0" ftr="0" dt="0"/>
  <p:txStyles>
    <p:titleStyle>
      <a:lvl1pPr algn="ctr" defTabSz="914400" rtl="0" eaLnBrk="1" latinLnBrk="0" hangingPunct="1">
        <a:spcBef>
          <a:spcPct val="0"/>
        </a:spcBef>
        <a:buNone/>
        <a:defRPr kumimoji="1" sz="4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696242309"/>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Lst>
  <p:hf hdr="0" ftr="0" dt="0"/>
  <p:txStyles>
    <p:titleStyle>
      <a:lvl1pPr algn="ctr" defTabSz="914400" rtl="0" eaLnBrk="1" latinLnBrk="0" hangingPunct="1">
        <a:spcBef>
          <a:spcPct val="0"/>
        </a:spcBef>
        <a:buNone/>
        <a:defRPr kumimoji="1" sz="4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eiryo UI" panose="020B0604030504040204" pitchFamily="50" charset="-128"/>
                <a:ea typeface="Meiryo UI" panose="020B0604030504040204"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eiryo UI" panose="020B0604030504040204" pitchFamily="50" charset="-128"/>
                <a:ea typeface="Meiryo UI" panose="020B0604030504040204"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eiryo UI" panose="020B0604030504040204" pitchFamily="50" charset="-128"/>
                <a:ea typeface="Meiryo UI" panose="020B0604030504040204" pitchFamily="50" charset="-128"/>
              </a:defRPr>
            </a:lvl1pPr>
          </a:lstStyle>
          <a:p>
            <a:fld id="{75E5A5F9-C9B3-40A3-9D44-1DA5A0C56F85}" type="slidenum">
              <a:rPr lang="en-US" altLang="ja-JP" smtClean="0"/>
              <a:pPr/>
              <a:t>‹#›</a:t>
            </a:fld>
            <a:endParaRPr lang="en-US" altLang="ja-JP"/>
          </a:p>
        </p:txBody>
      </p:sp>
      <p:grpSp>
        <p:nvGrpSpPr>
          <p:cNvPr id="2" name="Group 18"/>
          <p:cNvGrpSpPr>
            <a:grpSpLocks/>
          </p:cNvGrpSpPr>
          <p:nvPr userDrawn="1"/>
        </p:nvGrpSpPr>
        <p:grpSpPr bwMode="auto">
          <a:xfrm>
            <a:off x="0" y="0"/>
            <a:ext cx="9144000" cy="546100"/>
            <a:chOff x="0" y="0"/>
            <a:chExt cx="5760" cy="344"/>
          </a:xfrm>
        </p:grpSpPr>
        <p:pic>
          <p:nvPicPr>
            <p:cNvPr id="1034" name="Picture 9" descr="mlit_top"/>
            <p:cNvPicPr>
              <a:picLocks noChangeAspect="1" noChangeArrowheads="1"/>
            </p:cNvPicPr>
            <p:nvPr userDrawn="1"/>
          </p:nvPicPr>
          <p:blipFill>
            <a:blip r:embed="rId16">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Group 17"/>
            <p:cNvGrpSpPr>
              <a:grpSpLocks/>
            </p:cNvGrpSpPr>
            <p:nvPr userDrawn="1"/>
          </p:nvGrpSpPr>
          <p:grpSpPr bwMode="auto">
            <a:xfrm>
              <a:off x="0" y="0"/>
              <a:ext cx="5760" cy="318"/>
              <a:chOff x="0" y="0"/>
              <a:chExt cx="5760" cy="318"/>
            </a:xfrm>
          </p:grpSpPr>
          <p:pic>
            <p:nvPicPr>
              <p:cNvPr id="1036" name="Picture 11" descr="mlit_top"/>
              <p:cNvPicPr>
                <a:picLocks noChangeAspect="1" noChangeArrowheads="1"/>
              </p:cNvPicPr>
              <p:nvPr userDrawn="1"/>
            </p:nvPicPr>
            <p:blipFill>
              <a:blip r:embed="rId17">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 descr="mlit_top"/>
              <p:cNvPicPr>
                <a:picLocks noChangeAspect="1" noChangeArrowheads="1"/>
              </p:cNvPicPr>
              <p:nvPr userDrawn="1"/>
            </p:nvPicPr>
            <p:blipFill>
              <a:blip r:embed="rId18">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0" descr="mlit_top"/>
              <p:cNvPicPr>
                <a:picLocks noChangeAspect="1" noChangeArrowheads="1"/>
              </p:cNvPicPr>
              <p:nvPr userDrawn="1"/>
            </p:nvPicPr>
            <p:blipFill>
              <a:blip r:embed="rId18">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0" y="0"/>
            <a:ext cx="49323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4"/>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t="3670"/>
          <a:stretch>
            <a:fillRect/>
          </a:stretch>
        </p:blipFill>
        <p:spPr bwMode="auto">
          <a:xfrm>
            <a:off x="7593013" y="0"/>
            <a:ext cx="155098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892146"/>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Lst>
  <p:hf sldNum="0" hdr="0" ftr="0" dt="0"/>
  <p:txStyles>
    <p:title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84" y="1600207"/>
            <a:ext cx="822945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37603" name="Rectangle 3"/>
          <p:cNvSpPr>
            <a:spLocks noGrp="1" noChangeArrowheads="1"/>
          </p:cNvSpPr>
          <p:nvPr>
            <p:ph type="dt" sz="half" idx="2"/>
          </p:nvPr>
        </p:nvSpPr>
        <p:spPr bwMode="auto">
          <a:xfrm>
            <a:off x="457281" y="6245225"/>
            <a:ext cx="2133943"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18">
                <a:latin typeface="Arial" charset="0"/>
                <a:ea typeface="ＭＳ Ｐゴシック" charset="-128"/>
              </a:defRPr>
            </a:lvl1pPr>
          </a:lstStyle>
          <a:p>
            <a:pPr defTabSz="663420">
              <a:defRPr/>
            </a:pPr>
            <a:endParaRPr lang="en-US" altLang="ja-JP">
              <a:solidFill>
                <a:srgbClr val="000000"/>
              </a:solidFill>
            </a:endParaRPr>
          </a:p>
        </p:txBody>
      </p:sp>
      <p:sp>
        <p:nvSpPr>
          <p:cNvPr id="537604" name="Rectangle 4"/>
          <p:cNvSpPr>
            <a:spLocks noGrp="1" noChangeArrowheads="1"/>
          </p:cNvSpPr>
          <p:nvPr>
            <p:ph type="ftr" sz="quarter" idx="3"/>
          </p:nvPr>
        </p:nvSpPr>
        <p:spPr bwMode="auto">
          <a:xfrm>
            <a:off x="3124705" y="6245225"/>
            <a:ext cx="2894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618">
                <a:latin typeface="Arial" charset="0"/>
                <a:ea typeface="ＭＳ Ｐゴシック" charset="-128"/>
              </a:defRPr>
            </a:lvl1pPr>
          </a:lstStyle>
          <a:p>
            <a:pPr defTabSz="663420">
              <a:defRPr/>
            </a:pPr>
            <a:endParaRPr lang="en-US" altLang="ja-JP">
              <a:solidFill>
                <a:srgbClr val="000000"/>
              </a:solidFill>
            </a:endParaRPr>
          </a:p>
        </p:txBody>
      </p:sp>
      <p:grpSp>
        <p:nvGrpSpPr>
          <p:cNvPr id="1030" name="Group 6"/>
          <p:cNvGrpSpPr>
            <a:grpSpLocks/>
          </p:cNvGrpSpPr>
          <p:nvPr/>
        </p:nvGrpSpPr>
        <p:grpSpPr bwMode="auto">
          <a:xfrm>
            <a:off x="0" y="12462"/>
            <a:ext cx="9144000" cy="546100"/>
            <a:chOff x="0" y="0"/>
            <a:chExt cx="5760" cy="344"/>
          </a:xfrm>
        </p:grpSpPr>
        <p:pic>
          <p:nvPicPr>
            <p:cNvPr id="1033" name="Picture 7" descr="mlit_top"/>
            <p:cNvPicPr>
              <a:picLocks noChangeAspect="1" noChangeArrowheads="1"/>
            </p:cNvPicPr>
            <p:nvPr userDrawn="1"/>
          </p:nvPicPr>
          <p:blipFill>
            <a:blip r:embed="rId4" cstate="print"/>
            <a:srcRect/>
            <a:stretch>
              <a:fillRect/>
            </a:stretch>
          </p:blipFill>
          <p:spPr bwMode="auto">
            <a:xfrm>
              <a:off x="0" y="300"/>
              <a:ext cx="5760" cy="44"/>
            </a:xfrm>
            <a:prstGeom prst="rect">
              <a:avLst/>
            </a:prstGeom>
            <a:noFill/>
            <a:ln w="9525">
              <a:noFill/>
              <a:miter lim="800000"/>
              <a:headEnd/>
              <a:tailEnd/>
            </a:ln>
          </p:spPr>
        </p:pic>
        <p:grpSp>
          <p:nvGrpSpPr>
            <p:cNvPr id="1034" name="Group 8"/>
            <p:cNvGrpSpPr>
              <a:grpSpLocks/>
            </p:cNvGrpSpPr>
            <p:nvPr userDrawn="1"/>
          </p:nvGrpSpPr>
          <p:grpSpPr bwMode="auto">
            <a:xfrm>
              <a:off x="0" y="0"/>
              <a:ext cx="5760" cy="318"/>
              <a:chOff x="0" y="0"/>
              <a:chExt cx="5760" cy="318"/>
            </a:xfrm>
          </p:grpSpPr>
          <p:pic>
            <p:nvPicPr>
              <p:cNvPr id="1035" name="Picture 9" descr="mlit_top"/>
              <p:cNvPicPr>
                <a:picLocks noChangeAspect="1" noChangeArrowheads="1"/>
              </p:cNvPicPr>
              <p:nvPr userDrawn="1"/>
            </p:nvPicPr>
            <p:blipFill>
              <a:blip r:embed="rId5" cstate="email">
                <a:extLst>
                  <a:ext uri="{28A0092B-C50C-407E-A947-70E740481C1C}">
                    <a14:useLocalDpi xmlns:a14="http://schemas.microsoft.com/office/drawing/2010/main"/>
                  </a:ext>
                </a:extLst>
              </a:blip>
              <a:srcRect r="66945" b="42805"/>
              <a:stretch>
                <a:fillRect/>
              </a:stretch>
            </p:blipFill>
            <p:spPr bwMode="auto">
              <a:xfrm>
                <a:off x="3856" y="0"/>
                <a:ext cx="1904" cy="318"/>
              </a:xfrm>
              <a:prstGeom prst="rect">
                <a:avLst/>
              </a:prstGeom>
              <a:noFill/>
              <a:ln w="9525">
                <a:noFill/>
                <a:miter lim="800000"/>
                <a:headEnd/>
                <a:tailEnd/>
              </a:ln>
            </p:spPr>
          </p:pic>
          <p:pic>
            <p:nvPicPr>
              <p:cNvPr id="1036" name="Picture 10" descr="mlit_top"/>
              <p:cNvPicPr>
                <a:picLocks noChangeAspect="1" noChangeArrowheads="1"/>
              </p:cNvPicPr>
              <p:nvPr userDrawn="1"/>
            </p:nvPicPr>
            <p:blipFill>
              <a:blip r:embed="rId6" cstate="email">
                <a:extLst>
                  <a:ext uri="{28A0092B-C50C-407E-A947-70E740481C1C}">
                    <a14:useLocalDpi xmlns:a14="http://schemas.microsoft.com/office/drawing/2010/main"/>
                  </a:ext>
                </a:extLst>
              </a:blip>
              <a:srcRect l="50000" b="42805"/>
              <a:stretch>
                <a:fillRect/>
              </a:stretch>
            </p:blipFill>
            <p:spPr bwMode="auto">
              <a:xfrm>
                <a:off x="1043" y="0"/>
                <a:ext cx="2880" cy="318"/>
              </a:xfrm>
              <a:prstGeom prst="rect">
                <a:avLst/>
              </a:prstGeom>
              <a:noFill/>
              <a:ln w="9525">
                <a:noFill/>
                <a:miter lim="800000"/>
                <a:headEnd/>
                <a:tailEnd/>
              </a:ln>
            </p:spPr>
          </p:pic>
          <p:pic>
            <p:nvPicPr>
              <p:cNvPr id="1037" name="Picture 11" descr="mlit_top"/>
              <p:cNvPicPr>
                <a:picLocks noChangeAspect="1" noChangeArrowheads="1"/>
              </p:cNvPicPr>
              <p:nvPr userDrawn="1"/>
            </p:nvPicPr>
            <p:blipFill>
              <a:blip r:embed="rId6" cstate="email">
                <a:extLst>
                  <a:ext uri="{28A0092B-C50C-407E-A947-70E740481C1C}">
                    <a14:useLocalDpi xmlns:a14="http://schemas.microsoft.com/office/drawing/2010/main"/>
                  </a:ext>
                </a:extLst>
              </a:blip>
              <a:srcRect l="68906" b="42805"/>
              <a:stretch>
                <a:fillRect/>
              </a:stretch>
            </p:blipFill>
            <p:spPr bwMode="auto">
              <a:xfrm>
                <a:off x="0" y="0"/>
                <a:ext cx="1791" cy="318"/>
              </a:xfrm>
              <a:prstGeom prst="rect">
                <a:avLst/>
              </a:prstGeom>
              <a:noFill/>
              <a:ln w="9525">
                <a:noFill/>
                <a:miter lim="800000"/>
                <a:headEnd/>
                <a:tailEnd/>
              </a:ln>
            </p:spPr>
          </p:pic>
        </p:grpSp>
      </p:grpSp>
      <p:sp>
        <p:nvSpPr>
          <p:cNvPr id="1031" name="Rectangle 12"/>
          <p:cNvSpPr>
            <a:spLocks noGrp="1" noChangeArrowheads="1"/>
          </p:cNvSpPr>
          <p:nvPr>
            <p:ph type="title"/>
          </p:nvPr>
        </p:nvSpPr>
        <p:spPr bwMode="auto">
          <a:xfrm>
            <a:off x="10" y="1"/>
            <a:ext cx="7879214"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3" name="Picture 14"/>
          <p:cNvPicPr>
            <a:picLocks noChangeAspect="1" noChangeArrowheads="1"/>
          </p:cNvPicPr>
          <p:nvPr userDrawn="1"/>
        </p:nvPicPr>
        <p:blipFill>
          <a:blip r:embed="rId7" cstate="screen">
            <a:extLst>
              <a:ext uri="{28A0092B-C50C-407E-A947-70E740481C1C}">
                <a14:useLocalDpi xmlns:a14="http://schemas.microsoft.com/office/drawing/2010/main"/>
              </a:ext>
            </a:extLst>
          </a:blip>
          <a:srcRect t="3670"/>
          <a:stretch>
            <a:fillRect/>
          </a:stretch>
        </p:blipFill>
        <p:spPr bwMode="auto">
          <a:xfrm>
            <a:off x="7456640" y="5"/>
            <a:ext cx="1680236"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5"/>
          <p:cNvSpPr>
            <a:spLocks noGrp="1"/>
          </p:cNvSpPr>
          <p:nvPr>
            <p:ph type="sldNum" sz="quarter" idx="4"/>
          </p:nvPr>
        </p:nvSpPr>
        <p:spPr>
          <a:xfrm>
            <a:off x="7086598" y="6389164"/>
            <a:ext cx="2057400" cy="365125"/>
          </a:xfrm>
          <a:prstGeom prst="rect">
            <a:avLst/>
          </a:prstGeom>
        </p:spPr>
        <p:txBody>
          <a:bodyPr vert="horz" lIns="91440" tIns="45720" rIns="91440" bIns="45720" rtlCol="0" anchor="ctr"/>
          <a:lstStyle>
            <a:lvl1pPr algn="r">
              <a:defRPr sz="1023">
                <a:solidFill>
                  <a:schemeClr val="tx1">
                    <a:tint val="75000"/>
                  </a:schemeClr>
                </a:solidFill>
              </a:defRPr>
            </a:lvl1pPr>
          </a:lstStyle>
          <a:p>
            <a:fld id="{8D18A541-999D-465F-9251-EC6DCE2FFC66}" type="slidenum">
              <a:rPr kumimoji="1" lang="ja-JP" altLang="en-US" smtClean="0"/>
              <a:t>‹#›</a:t>
            </a:fld>
            <a:endParaRPr kumimoji="1" lang="ja-JP" altLang="en-US"/>
          </a:p>
        </p:txBody>
      </p:sp>
    </p:spTree>
    <p:extLst>
      <p:ext uri="{BB962C8B-B14F-4D97-AF65-F5344CB8AC3E}">
        <p14:creationId xmlns:p14="http://schemas.microsoft.com/office/powerpoint/2010/main" val="554148735"/>
      </p:ext>
    </p:extLst>
  </p:cSld>
  <p:clrMap bg1="lt1" tx1="dk1" bg2="lt2" tx2="dk2" accent1="accent1" accent2="accent2" accent3="accent3" accent4="accent4" accent5="accent5" accent6="accent6" hlink="hlink" folHlink="folHlink"/>
  <p:sldLayoutIdLst>
    <p:sldLayoutId id="2147483946" r:id="rId1"/>
    <p:sldLayoutId id="2147483976" r:id="rId2"/>
  </p:sldLayoutIdLst>
  <p:hf hdr="0" ftr="0" dt="0"/>
  <p:txStyles>
    <p:titleStyle>
      <a:lvl1pPr algn="l" rtl="0" eaLnBrk="0" fontAlgn="base" hangingPunct="0">
        <a:spcBef>
          <a:spcPct val="0"/>
        </a:spcBef>
        <a:spcAft>
          <a:spcPct val="0"/>
        </a:spcAft>
        <a:defRPr kumimoji="1" sz="1534">
          <a:solidFill>
            <a:srgbClr val="4087C8"/>
          </a:solidFill>
          <a:latin typeface="HGP創英角ｺﾞｼｯｸUB" panose="020B0900000000000000" pitchFamily="50" charset="-128"/>
          <a:ea typeface="HGP創英角ｺﾞｼｯｸUB" panose="020B0900000000000000" pitchFamily="50" charset="-128"/>
          <a:cs typeface="+mj-cs"/>
        </a:defRPr>
      </a:lvl1pPr>
      <a:lvl2pPr algn="l" rtl="0" eaLnBrk="0" fontAlgn="base" hangingPunct="0">
        <a:spcBef>
          <a:spcPct val="0"/>
        </a:spcBef>
        <a:spcAft>
          <a:spcPct val="0"/>
        </a:spcAft>
        <a:defRPr kumimoji="1" sz="1237">
          <a:solidFill>
            <a:srgbClr val="4087C8"/>
          </a:solidFill>
          <a:latin typeface="HGP創英角ｺﾞｼｯｸUB" pitchFamily="50" charset="-128"/>
          <a:ea typeface="ＭＳ Ｐゴシック" charset="-128"/>
        </a:defRPr>
      </a:lvl2pPr>
      <a:lvl3pPr algn="l" rtl="0" eaLnBrk="0" fontAlgn="base" hangingPunct="0">
        <a:spcBef>
          <a:spcPct val="0"/>
        </a:spcBef>
        <a:spcAft>
          <a:spcPct val="0"/>
        </a:spcAft>
        <a:defRPr kumimoji="1" sz="1237">
          <a:solidFill>
            <a:srgbClr val="4087C8"/>
          </a:solidFill>
          <a:latin typeface="HGP創英角ｺﾞｼｯｸUB" pitchFamily="50" charset="-128"/>
          <a:ea typeface="ＭＳ Ｐゴシック" charset="-128"/>
        </a:defRPr>
      </a:lvl3pPr>
      <a:lvl4pPr algn="l" rtl="0" eaLnBrk="0" fontAlgn="base" hangingPunct="0">
        <a:spcBef>
          <a:spcPct val="0"/>
        </a:spcBef>
        <a:spcAft>
          <a:spcPct val="0"/>
        </a:spcAft>
        <a:defRPr kumimoji="1" sz="1237">
          <a:solidFill>
            <a:srgbClr val="4087C8"/>
          </a:solidFill>
          <a:latin typeface="HGP創英角ｺﾞｼｯｸUB" pitchFamily="50" charset="-128"/>
          <a:ea typeface="ＭＳ Ｐゴシック" charset="-128"/>
        </a:defRPr>
      </a:lvl4pPr>
      <a:lvl5pPr algn="l" rtl="0" eaLnBrk="0" fontAlgn="base" hangingPunct="0">
        <a:spcBef>
          <a:spcPct val="0"/>
        </a:spcBef>
        <a:spcAft>
          <a:spcPct val="0"/>
        </a:spcAft>
        <a:defRPr kumimoji="1" sz="1237">
          <a:solidFill>
            <a:srgbClr val="4087C8"/>
          </a:solidFill>
          <a:latin typeface="HGP創英角ｺﾞｼｯｸUB" pitchFamily="50" charset="-128"/>
          <a:ea typeface="ＭＳ Ｐゴシック" charset="-128"/>
        </a:defRPr>
      </a:lvl5pPr>
      <a:lvl6pPr marL="202080" algn="l" rtl="0" fontAlgn="base">
        <a:spcBef>
          <a:spcPct val="0"/>
        </a:spcBef>
        <a:spcAft>
          <a:spcPct val="0"/>
        </a:spcAft>
        <a:defRPr kumimoji="1" sz="1237">
          <a:solidFill>
            <a:srgbClr val="4087C8"/>
          </a:solidFill>
          <a:latin typeface="HGP創英角ｺﾞｼｯｸUB" pitchFamily="50" charset="-128"/>
          <a:ea typeface="ＭＳ Ｐゴシック" charset="-128"/>
        </a:defRPr>
      </a:lvl6pPr>
      <a:lvl7pPr marL="404160" algn="l" rtl="0" fontAlgn="base">
        <a:spcBef>
          <a:spcPct val="0"/>
        </a:spcBef>
        <a:spcAft>
          <a:spcPct val="0"/>
        </a:spcAft>
        <a:defRPr kumimoji="1" sz="1237">
          <a:solidFill>
            <a:srgbClr val="4087C8"/>
          </a:solidFill>
          <a:latin typeface="HGP創英角ｺﾞｼｯｸUB" pitchFamily="50" charset="-128"/>
          <a:ea typeface="ＭＳ Ｐゴシック" charset="-128"/>
        </a:defRPr>
      </a:lvl7pPr>
      <a:lvl8pPr marL="606240" algn="l" rtl="0" fontAlgn="base">
        <a:spcBef>
          <a:spcPct val="0"/>
        </a:spcBef>
        <a:spcAft>
          <a:spcPct val="0"/>
        </a:spcAft>
        <a:defRPr kumimoji="1" sz="1237">
          <a:solidFill>
            <a:srgbClr val="4087C8"/>
          </a:solidFill>
          <a:latin typeface="HGP創英角ｺﾞｼｯｸUB" pitchFamily="50" charset="-128"/>
          <a:ea typeface="ＭＳ Ｐゴシック" charset="-128"/>
        </a:defRPr>
      </a:lvl8pPr>
      <a:lvl9pPr marL="808320" algn="l" rtl="0" fontAlgn="base">
        <a:spcBef>
          <a:spcPct val="0"/>
        </a:spcBef>
        <a:spcAft>
          <a:spcPct val="0"/>
        </a:spcAft>
        <a:defRPr kumimoji="1" sz="1237">
          <a:solidFill>
            <a:srgbClr val="4087C8"/>
          </a:solidFill>
          <a:latin typeface="HGP創英角ｺﾞｼｯｸUB" pitchFamily="50" charset="-128"/>
          <a:ea typeface="ＭＳ Ｐゴシック" charset="-128"/>
        </a:defRPr>
      </a:lvl9pPr>
    </p:titleStyle>
    <p:bodyStyle>
      <a:lvl1pPr marL="151559" indent="-151559" algn="l" rtl="0" eaLnBrk="0" fontAlgn="base" hangingPunct="0">
        <a:spcBef>
          <a:spcPct val="20000"/>
        </a:spcBef>
        <a:spcAft>
          <a:spcPct val="0"/>
        </a:spcAft>
        <a:buChar char="•"/>
        <a:defRPr kumimoji="1" sz="1414">
          <a:solidFill>
            <a:schemeClr val="tx1"/>
          </a:solidFill>
          <a:latin typeface="+mn-lt"/>
          <a:ea typeface="+mn-ea"/>
          <a:cs typeface="+mn-cs"/>
        </a:defRPr>
      </a:lvl1pPr>
      <a:lvl2pPr marL="328380" indent="-126299" algn="l" rtl="0" eaLnBrk="0" fontAlgn="base" hangingPunct="0">
        <a:spcBef>
          <a:spcPct val="20000"/>
        </a:spcBef>
        <a:spcAft>
          <a:spcPct val="0"/>
        </a:spcAft>
        <a:buChar char="–"/>
        <a:defRPr kumimoji="1" sz="1237">
          <a:solidFill>
            <a:schemeClr val="tx1"/>
          </a:solidFill>
          <a:latin typeface="+mn-lt"/>
          <a:ea typeface="+mn-ea"/>
        </a:defRPr>
      </a:lvl2pPr>
      <a:lvl3pPr marL="505201" indent="-101039" algn="l" rtl="0" eaLnBrk="0" fontAlgn="base" hangingPunct="0">
        <a:spcBef>
          <a:spcPct val="20000"/>
        </a:spcBef>
        <a:spcAft>
          <a:spcPct val="0"/>
        </a:spcAft>
        <a:buChar char="•"/>
        <a:defRPr kumimoji="1" sz="1060">
          <a:solidFill>
            <a:schemeClr val="tx1"/>
          </a:solidFill>
          <a:latin typeface="+mn-lt"/>
          <a:ea typeface="+mn-ea"/>
        </a:defRPr>
      </a:lvl3pPr>
      <a:lvl4pPr marL="707280" indent="-101039" algn="l" rtl="0" eaLnBrk="0" fontAlgn="base" hangingPunct="0">
        <a:spcBef>
          <a:spcPct val="20000"/>
        </a:spcBef>
        <a:spcAft>
          <a:spcPct val="0"/>
        </a:spcAft>
        <a:buChar char="–"/>
        <a:defRPr kumimoji="1" sz="883">
          <a:solidFill>
            <a:schemeClr val="tx1"/>
          </a:solidFill>
          <a:latin typeface="+mn-lt"/>
          <a:ea typeface="+mn-ea"/>
        </a:defRPr>
      </a:lvl4pPr>
      <a:lvl5pPr marL="909361" indent="-101039" algn="l" rtl="0" eaLnBrk="0" fontAlgn="base" hangingPunct="0">
        <a:spcBef>
          <a:spcPct val="20000"/>
        </a:spcBef>
        <a:spcAft>
          <a:spcPct val="0"/>
        </a:spcAft>
        <a:buChar char="»"/>
        <a:defRPr kumimoji="1" sz="883">
          <a:solidFill>
            <a:schemeClr val="tx1"/>
          </a:solidFill>
          <a:latin typeface="+mn-lt"/>
          <a:ea typeface="+mn-ea"/>
        </a:defRPr>
      </a:lvl5pPr>
      <a:lvl6pPr marL="1111441" indent="-101039" algn="l" rtl="0" fontAlgn="base">
        <a:spcBef>
          <a:spcPct val="20000"/>
        </a:spcBef>
        <a:spcAft>
          <a:spcPct val="0"/>
        </a:spcAft>
        <a:buChar char="»"/>
        <a:defRPr kumimoji="1" sz="883">
          <a:solidFill>
            <a:schemeClr val="tx1"/>
          </a:solidFill>
          <a:latin typeface="+mn-lt"/>
          <a:ea typeface="+mn-ea"/>
        </a:defRPr>
      </a:lvl6pPr>
      <a:lvl7pPr marL="1313520" indent="-101039" algn="l" rtl="0" fontAlgn="base">
        <a:spcBef>
          <a:spcPct val="20000"/>
        </a:spcBef>
        <a:spcAft>
          <a:spcPct val="0"/>
        </a:spcAft>
        <a:buChar char="»"/>
        <a:defRPr kumimoji="1" sz="883">
          <a:solidFill>
            <a:schemeClr val="tx1"/>
          </a:solidFill>
          <a:latin typeface="+mn-lt"/>
          <a:ea typeface="+mn-ea"/>
        </a:defRPr>
      </a:lvl7pPr>
      <a:lvl8pPr marL="1515600" indent="-101039" algn="l" rtl="0" fontAlgn="base">
        <a:spcBef>
          <a:spcPct val="20000"/>
        </a:spcBef>
        <a:spcAft>
          <a:spcPct val="0"/>
        </a:spcAft>
        <a:buChar char="»"/>
        <a:defRPr kumimoji="1" sz="883">
          <a:solidFill>
            <a:schemeClr val="tx1"/>
          </a:solidFill>
          <a:latin typeface="+mn-lt"/>
          <a:ea typeface="+mn-ea"/>
        </a:defRPr>
      </a:lvl8pPr>
      <a:lvl9pPr marL="1717680" indent="-101039" algn="l" rtl="0" fontAlgn="base">
        <a:spcBef>
          <a:spcPct val="20000"/>
        </a:spcBef>
        <a:spcAft>
          <a:spcPct val="0"/>
        </a:spcAft>
        <a:buChar char="»"/>
        <a:defRPr kumimoji="1" sz="883">
          <a:solidFill>
            <a:schemeClr val="tx1"/>
          </a:solidFill>
          <a:latin typeface="+mn-lt"/>
          <a:ea typeface="+mn-ea"/>
        </a:defRPr>
      </a:lvl9pPr>
    </p:bodyStyle>
    <p:otherStyle>
      <a:defPPr>
        <a:defRPr lang="ja-JP"/>
      </a:defPPr>
      <a:lvl1pPr marL="0" algn="l" defTabSz="404160" rtl="0" eaLnBrk="1" latinLnBrk="0" hangingPunct="1">
        <a:defRPr kumimoji="1" sz="795" kern="1200">
          <a:solidFill>
            <a:schemeClr val="tx1"/>
          </a:solidFill>
          <a:latin typeface="+mn-lt"/>
          <a:ea typeface="+mn-ea"/>
          <a:cs typeface="+mn-cs"/>
        </a:defRPr>
      </a:lvl1pPr>
      <a:lvl2pPr marL="202080" algn="l" defTabSz="404160" rtl="0" eaLnBrk="1" latinLnBrk="0" hangingPunct="1">
        <a:defRPr kumimoji="1" sz="795" kern="1200">
          <a:solidFill>
            <a:schemeClr val="tx1"/>
          </a:solidFill>
          <a:latin typeface="+mn-lt"/>
          <a:ea typeface="+mn-ea"/>
          <a:cs typeface="+mn-cs"/>
        </a:defRPr>
      </a:lvl2pPr>
      <a:lvl3pPr marL="404160" algn="l" defTabSz="404160" rtl="0" eaLnBrk="1" latinLnBrk="0" hangingPunct="1">
        <a:defRPr kumimoji="1" sz="795" kern="1200">
          <a:solidFill>
            <a:schemeClr val="tx1"/>
          </a:solidFill>
          <a:latin typeface="+mn-lt"/>
          <a:ea typeface="+mn-ea"/>
          <a:cs typeface="+mn-cs"/>
        </a:defRPr>
      </a:lvl3pPr>
      <a:lvl4pPr marL="606240" algn="l" defTabSz="404160" rtl="0" eaLnBrk="1" latinLnBrk="0" hangingPunct="1">
        <a:defRPr kumimoji="1" sz="795" kern="1200">
          <a:solidFill>
            <a:schemeClr val="tx1"/>
          </a:solidFill>
          <a:latin typeface="+mn-lt"/>
          <a:ea typeface="+mn-ea"/>
          <a:cs typeface="+mn-cs"/>
        </a:defRPr>
      </a:lvl4pPr>
      <a:lvl5pPr marL="808320" algn="l" defTabSz="404160" rtl="0" eaLnBrk="1" latinLnBrk="0" hangingPunct="1">
        <a:defRPr kumimoji="1" sz="795" kern="1200">
          <a:solidFill>
            <a:schemeClr val="tx1"/>
          </a:solidFill>
          <a:latin typeface="+mn-lt"/>
          <a:ea typeface="+mn-ea"/>
          <a:cs typeface="+mn-cs"/>
        </a:defRPr>
      </a:lvl5pPr>
      <a:lvl6pPr marL="1010401" algn="l" defTabSz="404160" rtl="0" eaLnBrk="1" latinLnBrk="0" hangingPunct="1">
        <a:defRPr kumimoji="1" sz="795" kern="1200">
          <a:solidFill>
            <a:schemeClr val="tx1"/>
          </a:solidFill>
          <a:latin typeface="+mn-lt"/>
          <a:ea typeface="+mn-ea"/>
          <a:cs typeface="+mn-cs"/>
        </a:defRPr>
      </a:lvl6pPr>
      <a:lvl7pPr marL="1212479" algn="l" defTabSz="404160" rtl="0" eaLnBrk="1" latinLnBrk="0" hangingPunct="1">
        <a:defRPr kumimoji="1" sz="795" kern="1200">
          <a:solidFill>
            <a:schemeClr val="tx1"/>
          </a:solidFill>
          <a:latin typeface="+mn-lt"/>
          <a:ea typeface="+mn-ea"/>
          <a:cs typeface="+mn-cs"/>
        </a:defRPr>
      </a:lvl7pPr>
      <a:lvl8pPr marL="1414561" algn="l" defTabSz="404160" rtl="0" eaLnBrk="1" latinLnBrk="0" hangingPunct="1">
        <a:defRPr kumimoji="1" sz="795" kern="1200">
          <a:solidFill>
            <a:schemeClr val="tx1"/>
          </a:solidFill>
          <a:latin typeface="+mn-lt"/>
          <a:ea typeface="+mn-ea"/>
          <a:cs typeface="+mn-cs"/>
        </a:defRPr>
      </a:lvl8pPr>
      <a:lvl9pPr marL="1616640" algn="l" defTabSz="404160" rtl="0" eaLnBrk="1" latinLnBrk="0" hangingPunct="1">
        <a:defRPr kumimoji="1" sz="79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010400" y="6596108"/>
            <a:ext cx="2133600" cy="2618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メイリオ" panose="020B0604030504040204" pitchFamily="50" charset="-128"/>
                <a:ea typeface="メイリオ" panose="020B0604030504040204" pitchFamily="50" charset="-128"/>
              </a:defRPr>
            </a:lvl1pPr>
          </a:lstStyle>
          <a:p>
            <a:pPr>
              <a:defRPr/>
            </a:pPr>
            <a:fld id="{FFDCE21E-3BF4-4A13-BE4A-B95BE9787BE2}" type="slidenum">
              <a:rPr lang="en-US" altLang="ja-JP" smtClean="0"/>
              <a:pPr>
                <a:defRPr/>
              </a:pPr>
              <a:t>‹#›</a:t>
            </a:fld>
            <a:endParaRPr lang="en-US" altLang="ja-JP"/>
          </a:p>
        </p:txBody>
      </p:sp>
      <p:grpSp>
        <p:nvGrpSpPr>
          <p:cNvPr id="2" name="Group 18"/>
          <p:cNvGrpSpPr>
            <a:grpSpLocks/>
          </p:cNvGrpSpPr>
          <p:nvPr userDrawn="1"/>
        </p:nvGrpSpPr>
        <p:grpSpPr bwMode="auto">
          <a:xfrm>
            <a:off x="0" y="0"/>
            <a:ext cx="9144000" cy="546100"/>
            <a:chOff x="0" y="0"/>
            <a:chExt cx="5760" cy="344"/>
          </a:xfrm>
        </p:grpSpPr>
        <p:pic>
          <p:nvPicPr>
            <p:cNvPr id="1034" name="Picture 9" descr="mlit_top"/>
            <p:cNvPicPr>
              <a:picLocks noChangeAspect="1" noChangeArrowheads="1"/>
            </p:cNvPicPr>
            <p:nvPr userDrawn="1"/>
          </p:nvPicPr>
          <p:blipFill>
            <a:blip r:embed="rId13">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Group 17"/>
            <p:cNvGrpSpPr>
              <a:grpSpLocks/>
            </p:cNvGrpSpPr>
            <p:nvPr userDrawn="1"/>
          </p:nvGrpSpPr>
          <p:grpSpPr bwMode="auto">
            <a:xfrm>
              <a:off x="0" y="0"/>
              <a:ext cx="5760" cy="318"/>
              <a:chOff x="0" y="0"/>
              <a:chExt cx="5760" cy="318"/>
            </a:xfrm>
          </p:grpSpPr>
          <p:pic>
            <p:nvPicPr>
              <p:cNvPr id="1036" name="Picture 11"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0"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0" y="88776"/>
            <a:ext cx="49323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4"/>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t="3670"/>
          <a:stretch>
            <a:fillRect/>
          </a:stretch>
        </p:blipFill>
        <p:spPr bwMode="auto">
          <a:xfrm>
            <a:off x="7593013" y="0"/>
            <a:ext cx="155098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254995"/>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hf hdr="0" ftr="0" dt="0"/>
  <p:txStyles>
    <p:titleStyle>
      <a:lvl1pPr algn="l" rtl="0" eaLnBrk="1" fontAlgn="base" hangingPunct="1">
        <a:spcBef>
          <a:spcPct val="0"/>
        </a:spcBef>
        <a:spcAft>
          <a:spcPct val="0"/>
        </a:spcAft>
        <a:defRPr kumimoji="1" sz="2400" b="1">
          <a:solidFill>
            <a:srgbClr val="4087C8"/>
          </a:solidFill>
          <a:latin typeface="メイリオ" panose="020B0604030504040204" pitchFamily="50" charset="-128"/>
          <a:ea typeface="メイリオ" panose="020B0604030504040204" pitchFamily="50" charset="-128"/>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eiryo UI" panose="020B0604030504040204" pitchFamily="50" charset="-128"/>
                <a:ea typeface="Meiryo UI" panose="020B0604030504040204"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eiryo UI" panose="020B0604030504040204" pitchFamily="50" charset="-128"/>
                <a:ea typeface="Meiryo UI" panose="020B0604030504040204"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010400" y="6237288"/>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eiryo UI" panose="020B0604030504040204" pitchFamily="50" charset="-128"/>
                <a:ea typeface="Meiryo UI" panose="020B0604030504040204" pitchFamily="50" charset="-128"/>
              </a:defRPr>
            </a:lvl1pPr>
          </a:lstStyle>
          <a:p>
            <a:fld id="{75E5A5F9-C9B3-40A3-9D44-1DA5A0C56F85}" type="slidenum">
              <a:rPr lang="en-US" altLang="ja-JP" smtClean="0"/>
              <a:pPr/>
              <a:t>‹#›</a:t>
            </a:fld>
            <a:endParaRPr lang="en-US" altLang="ja-JP"/>
          </a:p>
        </p:txBody>
      </p:sp>
      <p:grpSp>
        <p:nvGrpSpPr>
          <p:cNvPr id="2" name="Group 18"/>
          <p:cNvGrpSpPr>
            <a:grpSpLocks/>
          </p:cNvGrpSpPr>
          <p:nvPr userDrawn="1"/>
        </p:nvGrpSpPr>
        <p:grpSpPr bwMode="auto">
          <a:xfrm>
            <a:off x="0" y="0"/>
            <a:ext cx="9144000" cy="546100"/>
            <a:chOff x="0" y="0"/>
            <a:chExt cx="5760" cy="344"/>
          </a:xfrm>
        </p:grpSpPr>
        <p:pic>
          <p:nvPicPr>
            <p:cNvPr id="1034" name="Picture 9" descr="mlit_top"/>
            <p:cNvPicPr>
              <a:picLocks noChangeAspect="1" noChangeArrowheads="1"/>
            </p:cNvPicPr>
            <p:nvPr userDrawn="1"/>
          </p:nvPicPr>
          <p:blipFill>
            <a:blip r:embed="rId17">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 name="Group 17"/>
            <p:cNvGrpSpPr>
              <a:grpSpLocks/>
            </p:cNvGrpSpPr>
            <p:nvPr userDrawn="1"/>
          </p:nvGrpSpPr>
          <p:grpSpPr bwMode="auto">
            <a:xfrm>
              <a:off x="0" y="0"/>
              <a:ext cx="5760" cy="318"/>
              <a:chOff x="0" y="0"/>
              <a:chExt cx="5760" cy="318"/>
            </a:xfrm>
          </p:grpSpPr>
          <p:pic>
            <p:nvPicPr>
              <p:cNvPr id="1036" name="Picture 11" descr="mlit_top"/>
              <p:cNvPicPr>
                <a:picLocks noChangeAspect="1" noChangeArrowheads="1"/>
              </p:cNvPicPr>
              <p:nvPr userDrawn="1"/>
            </p:nvPicPr>
            <p:blipFill>
              <a:blip r:embed="rId18">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16" descr="mlit_top"/>
              <p:cNvPicPr>
                <a:picLocks noChangeAspect="1" noChangeArrowheads="1"/>
              </p:cNvPicPr>
              <p:nvPr userDrawn="1"/>
            </p:nvPicPr>
            <p:blipFill>
              <a:blip r:embed="rId19">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0" descr="mlit_top"/>
              <p:cNvPicPr>
                <a:picLocks noChangeAspect="1" noChangeArrowheads="1"/>
              </p:cNvPicPr>
              <p:nvPr userDrawn="1"/>
            </p:nvPicPr>
            <p:blipFill>
              <a:blip r:embed="rId19">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1" name="Rectangle 2"/>
          <p:cNvSpPr>
            <a:spLocks noGrp="1" noChangeArrowheads="1"/>
          </p:cNvSpPr>
          <p:nvPr>
            <p:ph type="title"/>
          </p:nvPr>
        </p:nvSpPr>
        <p:spPr bwMode="auto">
          <a:xfrm>
            <a:off x="0" y="0"/>
            <a:ext cx="49323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032" name="Picture 14"/>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t="3670"/>
          <a:stretch>
            <a:fillRect/>
          </a:stretch>
        </p:blipFill>
        <p:spPr bwMode="auto">
          <a:xfrm>
            <a:off x="7593013" y="0"/>
            <a:ext cx="155098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135687"/>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Lst>
  <p:hf sldNum="0" hdr="0" ftr="0" dt="0"/>
  <p:txStyles>
    <p:title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eiryo UI" panose="020B0604030504040204" pitchFamily="50" charset="-128"/>
          <a:ea typeface="Meiryo UI" panose="020B0604030504040204" pitchFamily="50" charset="-128"/>
          <a:cs typeface="+mn-cs"/>
        </a:defRPr>
      </a:lvl1pPr>
      <a:lvl2pPr marL="742950" indent="-285750" algn="l" rtl="0" eaLnBrk="0" fontAlgn="base" hangingPunct="0">
        <a:spcBef>
          <a:spcPct val="20000"/>
        </a:spcBef>
        <a:spcAft>
          <a:spcPct val="0"/>
        </a:spcAft>
        <a:buChar char="–"/>
        <a:defRPr kumimoji="1" sz="2800">
          <a:solidFill>
            <a:schemeClr val="tx1"/>
          </a:solidFill>
          <a:latin typeface="Meiryo UI" panose="020B0604030504040204" pitchFamily="50" charset="-128"/>
          <a:ea typeface="Meiryo UI" panose="020B0604030504040204" pitchFamily="50" charset="-128"/>
        </a:defRPr>
      </a:lvl2pPr>
      <a:lvl3pPr marL="1143000" indent="-228600" algn="l" rtl="0" eaLnBrk="0" fontAlgn="base" hangingPunct="0">
        <a:spcBef>
          <a:spcPct val="20000"/>
        </a:spcBef>
        <a:spcAft>
          <a:spcPct val="0"/>
        </a:spcAft>
        <a:buChar char="•"/>
        <a:defRPr kumimoji="1" sz="2400">
          <a:solidFill>
            <a:schemeClr val="tx1"/>
          </a:solidFill>
          <a:latin typeface="Meiryo UI" panose="020B0604030504040204" pitchFamily="50" charset="-128"/>
          <a:ea typeface="Meiryo UI" panose="020B0604030504040204" pitchFamily="50" charset="-128"/>
        </a:defRPr>
      </a:lvl3pPr>
      <a:lvl4pPr marL="1600200" indent="-228600" algn="l" rtl="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defRPr>
      </a:lvl4pPr>
      <a:lvl5pPr marL="2057400" indent="-228600" algn="l" rtl="0" eaLnBrk="0" fontAlgn="base" hangingPunct="0">
        <a:spcBef>
          <a:spcPct val="20000"/>
        </a:spcBef>
        <a:spcAft>
          <a:spcPct val="0"/>
        </a:spcAft>
        <a:buChar char="»"/>
        <a:defRPr kumimoji="1" sz="2000">
          <a:solidFill>
            <a:schemeClr val="tx1"/>
          </a:solidFill>
          <a:latin typeface="Meiryo UI" panose="020B0604030504040204" pitchFamily="50" charset="-128"/>
          <a:ea typeface="Meiryo UI" panose="020B0604030504040204"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8.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60.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2509A-AB3A-963F-3FF6-9255F0ED027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6ADE032-2169-B587-55CF-5F022C19509B}"/>
              </a:ext>
            </a:extLst>
          </p:cNvPr>
          <p:cNvSpPr>
            <a:spLocks noGrp="1"/>
          </p:cNvSpPr>
          <p:nvPr>
            <p:ph type="ctrTitle"/>
          </p:nvPr>
        </p:nvSpPr>
        <p:spPr>
          <a:xfrm>
            <a:off x="1619250" y="2019300"/>
            <a:ext cx="7524750" cy="1470025"/>
          </a:xfrm>
        </p:spPr>
        <p:txBody>
          <a:bodyPr/>
          <a:lstStyle/>
          <a:p>
            <a:r>
              <a:rPr lang="ja-JP" altLang="en-US" sz="3200">
                <a:latin typeface="メイリオ"/>
                <a:ea typeface="メイリオ"/>
              </a:rPr>
              <a:t>防災気象情報の改善について</a:t>
            </a:r>
            <a:br>
              <a:rPr lang="en-US" altLang="ja-JP" sz="3200">
                <a:latin typeface="メイリオ"/>
                <a:ea typeface="メイリオ"/>
              </a:rPr>
            </a:br>
            <a:r>
              <a:rPr lang="ja-JP" altLang="en-US" sz="3200">
                <a:latin typeface="メイリオ"/>
                <a:ea typeface="メイリオ"/>
              </a:rPr>
              <a:t>（市町村防災担当者向け）</a:t>
            </a:r>
            <a:endParaRPr kumimoji="1" lang="ja-JP" altLang="en-US" sz="3200">
              <a:latin typeface="メイリオ"/>
              <a:ea typeface="メイリオ"/>
            </a:endParaRPr>
          </a:p>
        </p:txBody>
      </p:sp>
      <p:sp>
        <p:nvSpPr>
          <p:cNvPr id="5" name="サブタイトル 2">
            <a:extLst>
              <a:ext uri="{FF2B5EF4-FFF2-40B4-BE49-F238E27FC236}">
                <a16:creationId xmlns:a16="http://schemas.microsoft.com/office/drawing/2014/main" id="{01C86B10-41B4-B946-116E-E32BEF9F7388}"/>
              </a:ext>
            </a:extLst>
          </p:cNvPr>
          <p:cNvSpPr>
            <a:spLocks noGrp="1"/>
          </p:cNvSpPr>
          <p:nvPr/>
        </p:nvSpPr>
        <p:spPr bwMode="auto">
          <a:xfrm>
            <a:off x="1371600" y="4110135"/>
            <a:ext cx="64008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kumimoji="1"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143000" indent="-228600" algn="l" rtl="0" eaLnBrk="1" fontAlgn="base" hangingPunct="1">
              <a:spcBef>
                <a:spcPct val="20000"/>
              </a:spcBef>
              <a:spcAft>
                <a:spcPct val="0"/>
              </a:spcAft>
              <a:buChar char="•"/>
              <a:defRPr kumimoji="1" sz="2400">
                <a:solidFill>
                  <a:schemeClr val="tx1"/>
                </a:solidFill>
                <a:latin typeface="+mn-lt"/>
                <a:ea typeface="+mn-ea"/>
              </a:defRPr>
            </a:lvl3pPr>
            <a:lvl4pPr marL="1600200" indent="-228600" algn="l" rtl="0" eaLnBrk="1" fontAlgn="base" hangingPunct="1">
              <a:spcBef>
                <a:spcPct val="20000"/>
              </a:spcBef>
              <a:spcAft>
                <a:spcPct val="0"/>
              </a:spcAft>
              <a:buChar char="–"/>
              <a:defRPr kumimoji="1" sz="2000">
                <a:solidFill>
                  <a:schemeClr val="tx1"/>
                </a:solidFill>
                <a:latin typeface="+mn-lt"/>
                <a:ea typeface="+mn-ea"/>
              </a:defRPr>
            </a:lvl4pPr>
            <a:lvl5pPr marL="2057400" indent="-228600" algn="l" rtl="0" eaLnBrk="1" fontAlgn="base" hangingPunct="1">
              <a:spcBef>
                <a:spcPct val="20000"/>
              </a:spcBef>
              <a:spcAft>
                <a:spcPct val="0"/>
              </a:spcAft>
              <a:buChar char="»"/>
              <a:defRPr kumimoji="1" sz="2000">
                <a:solidFill>
                  <a:schemeClr val="tx1"/>
                </a:solidFill>
                <a:latin typeface="+mn-lt"/>
                <a:ea typeface="+mn-ea"/>
              </a:defRPr>
            </a:lvl5pPr>
            <a:lvl6pPr marL="2514600" indent="-228600" algn="l" rtl="0" eaLnBrk="1" fontAlgn="base" hangingPunct="1">
              <a:spcBef>
                <a:spcPct val="20000"/>
              </a:spcBef>
              <a:spcAft>
                <a:spcPct val="0"/>
              </a:spcAft>
              <a:buChar char="»"/>
              <a:defRPr kumimoji="1" sz="2000">
                <a:solidFill>
                  <a:schemeClr val="tx1"/>
                </a:solidFill>
                <a:latin typeface="+mn-lt"/>
                <a:ea typeface="+mn-ea"/>
              </a:defRPr>
            </a:lvl6pPr>
            <a:lvl7pPr marL="2971800" indent="-228600" algn="l" rtl="0" eaLnBrk="1" fontAlgn="base" hangingPunct="1">
              <a:spcBef>
                <a:spcPct val="20000"/>
              </a:spcBef>
              <a:spcAft>
                <a:spcPct val="0"/>
              </a:spcAft>
              <a:buChar char="»"/>
              <a:defRPr kumimoji="1" sz="2000">
                <a:solidFill>
                  <a:schemeClr val="tx1"/>
                </a:solidFill>
                <a:latin typeface="+mn-lt"/>
                <a:ea typeface="+mn-ea"/>
              </a:defRPr>
            </a:lvl7pPr>
            <a:lvl8pPr marL="3429000" indent="-228600" algn="l" rtl="0" eaLnBrk="1" fontAlgn="base" hangingPunct="1">
              <a:spcBef>
                <a:spcPct val="20000"/>
              </a:spcBef>
              <a:spcAft>
                <a:spcPct val="0"/>
              </a:spcAft>
              <a:buChar char="»"/>
              <a:defRPr kumimoji="1" sz="2000">
                <a:solidFill>
                  <a:schemeClr val="tx1"/>
                </a:solidFill>
                <a:latin typeface="+mn-lt"/>
                <a:ea typeface="+mn-ea"/>
              </a:defRPr>
            </a:lvl8pPr>
            <a:lvl9pPr marL="3886200" indent="-228600" algn="l" rtl="0" eaLnBrk="1" fontAlgn="base" hangingPunct="1">
              <a:spcBef>
                <a:spcPct val="20000"/>
              </a:spcBef>
              <a:spcAft>
                <a:spcPct val="0"/>
              </a:spcAft>
              <a:buChar char="»"/>
              <a:defRPr kumimoji="1" sz="2000">
                <a:solidFill>
                  <a:schemeClr val="tx1"/>
                </a:solidFill>
                <a:latin typeface="+mn-lt"/>
                <a:ea typeface="+mn-ea"/>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a:ea typeface="ＭＳ Ｐゴシック"/>
                <a:cs typeface="+mn-cs"/>
              </a:rPr>
              <a:t>令和８年</a:t>
            </a:r>
            <a:r>
              <a:rPr kumimoji="1" lang="en-US" altLang="ja-JP" sz="2400" b="0" i="0" u="none" strike="noStrike" kern="1200" cap="none" spc="0" normalizeH="0" baseline="0" noProof="0" dirty="0">
                <a:ln>
                  <a:noFill/>
                </a:ln>
                <a:solidFill>
                  <a:prstClr val="black"/>
                </a:solidFill>
                <a:effectLst/>
                <a:uLnTx/>
                <a:uFillTx/>
                <a:latin typeface="Arial"/>
                <a:ea typeface="ＭＳ Ｐゴシック"/>
                <a:cs typeface="+mn-cs"/>
              </a:rPr>
              <a:t> </a:t>
            </a:r>
            <a:r>
              <a:rPr lang="ja-JP" altLang="en-US" sz="2400" dirty="0">
                <a:solidFill>
                  <a:prstClr val="black"/>
                </a:solidFill>
                <a:latin typeface="Arial"/>
                <a:ea typeface="ＭＳ Ｐゴシック"/>
              </a:rPr>
              <a:t>４</a:t>
            </a:r>
            <a:r>
              <a:rPr kumimoji="1" lang="ja-JP" altLang="en-US" sz="2400" b="0" i="0" u="none" strike="noStrike" kern="1200" cap="none" spc="0" normalizeH="0" baseline="0" noProof="0" dirty="0">
                <a:ln>
                  <a:noFill/>
                </a:ln>
                <a:solidFill>
                  <a:prstClr val="black"/>
                </a:solidFill>
                <a:effectLst/>
                <a:uLnTx/>
                <a:uFillTx/>
                <a:latin typeface="Arial"/>
                <a:ea typeface="ＭＳ Ｐゴシック"/>
                <a:cs typeface="+mn-cs"/>
              </a:rPr>
              <a:t>月</a:t>
            </a:r>
            <a:endParaRPr kumimoji="1" lang="en-US" altLang="ja-JP" sz="2400" b="0"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a:ea typeface="ＭＳ Ｐゴシック"/>
                <a:cs typeface="+mn-cs"/>
              </a:rPr>
              <a:t>水管理・国土保全局</a:t>
            </a:r>
            <a:endParaRPr kumimoji="1" lang="en-US" altLang="ja-JP" sz="2400" b="0"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lang="ja-JP" altLang="en-US" sz="2400" dirty="0">
                <a:solidFill>
                  <a:prstClr val="black"/>
                </a:solidFill>
                <a:latin typeface="Arial"/>
                <a:ea typeface="ＭＳ Ｐゴシック"/>
              </a:rPr>
              <a:t>気象庁</a:t>
            </a:r>
            <a:endParaRPr kumimoji="1" lang="en-US" altLang="ja-JP" sz="2400" b="0"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a:ea typeface="ＭＳ Ｐゴシック"/>
                <a:cs typeface="+mn-cs"/>
              </a:rPr>
              <a:t>　</a:t>
            </a:r>
            <a:endParaRPr kumimoji="1" lang="ja-JP" altLang="en-US" sz="1800" b="0" i="0" u="none" strike="noStrike" kern="1200" cap="none" spc="0" normalizeH="0" baseline="0" noProof="0" dirty="0">
              <a:ln>
                <a:noFill/>
              </a:ln>
              <a:solidFill>
                <a:prstClr val="black"/>
              </a:solidFill>
              <a:effectLst/>
              <a:uLnTx/>
              <a:uFillTx/>
              <a:latin typeface="Arial"/>
              <a:ea typeface="ＭＳ Ｐゴシック"/>
              <a:cs typeface="Arial"/>
            </a:endParaRPr>
          </a:p>
        </p:txBody>
      </p:sp>
    </p:spTree>
    <p:extLst>
      <p:ext uri="{BB962C8B-B14F-4D97-AF65-F5344CB8AC3E}">
        <p14:creationId xmlns:p14="http://schemas.microsoft.com/office/powerpoint/2010/main" val="4110741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346EFCE3-7CAB-9DAF-4AA7-32FAF3E8728B}"/>
              </a:ext>
            </a:extLst>
          </p:cNvPr>
          <p:cNvSpPr txBox="1"/>
          <p:nvPr/>
        </p:nvSpPr>
        <p:spPr>
          <a:xfrm>
            <a:off x="1367398" y="817937"/>
            <a:ext cx="7142981" cy="397673"/>
          </a:xfrm>
          <a:prstGeom prst="rect">
            <a:avLst/>
          </a:prstGeom>
          <a:noFill/>
        </p:spPr>
        <p:txBody>
          <a:bodyPr wrap="none" lIns="0" tIns="0" rIns="0" bIns="0" rtlCol="0" anchor="t">
            <a:spAutoFit/>
          </a:bodyPr>
          <a:lstStyle/>
          <a:p>
            <a:pPr algn="just" defTabSz="844083">
              <a:defRPr/>
            </a:pPr>
            <a:r>
              <a:rPr lang="ja-JP" altLang="en-US" sz="1292" b="1">
                <a:solidFill>
                  <a:srgbClr val="000000"/>
                </a:solidFill>
                <a:latin typeface="Meiryo UI"/>
                <a:ea typeface="Meiryo UI"/>
              </a:rPr>
              <a:t>これまでレベル４相当情報は、警報等とは別系統で、情報名称も「土砂災害警戒情報」となっていましたが、</a:t>
            </a:r>
            <a:endParaRPr lang="en-US" altLang="ja-JP" sz="1292" b="1">
              <a:solidFill>
                <a:srgbClr val="000000"/>
              </a:solidFill>
              <a:latin typeface="Meiryo UI"/>
              <a:ea typeface="Meiryo UI"/>
            </a:endParaRPr>
          </a:p>
          <a:p>
            <a:pPr algn="just" defTabSz="844083">
              <a:defRPr/>
            </a:pPr>
            <a:r>
              <a:rPr lang="ja-JP" altLang="en-US" sz="1292" b="1">
                <a:solidFill>
                  <a:srgbClr val="000000"/>
                </a:solidFill>
                <a:latin typeface="Meiryo UI"/>
                <a:ea typeface="Meiryo UI"/>
              </a:rPr>
              <a:t>今後は、「レベル４土砂災害危険警報」として発表されます</a:t>
            </a:r>
            <a:r>
              <a:rPr lang="en-US" altLang="ja-JP" sz="1292" b="1" baseline="30000">
                <a:solidFill>
                  <a:srgbClr val="000000"/>
                </a:solidFill>
                <a:latin typeface="Meiryo UI"/>
                <a:ea typeface="Meiryo UI"/>
              </a:rPr>
              <a:t>※</a:t>
            </a:r>
            <a:r>
              <a:rPr lang="ja-JP" altLang="en-US" sz="1292" b="1">
                <a:solidFill>
                  <a:srgbClr val="000000"/>
                </a:solidFill>
                <a:latin typeface="Meiryo UI"/>
                <a:ea typeface="Meiryo UI"/>
              </a:rPr>
              <a:t>。</a:t>
            </a:r>
            <a:endParaRPr lang="en-US" altLang="ja-JP" sz="1292" b="1">
              <a:solidFill>
                <a:srgbClr val="000000"/>
              </a:solidFill>
              <a:latin typeface="Meiryo UI"/>
              <a:ea typeface="Meiryo UI"/>
            </a:endParaRPr>
          </a:p>
        </p:txBody>
      </p:sp>
      <p:sp>
        <p:nvSpPr>
          <p:cNvPr id="22" name="下矢印 11">
            <a:extLst>
              <a:ext uri="{FF2B5EF4-FFF2-40B4-BE49-F238E27FC236}">
                <a16:creationId xmlns:a16="http://schemas.microsoft.com/office/drawing/2014/main" id="{142735D3-2B7A-8BAB-48BE-8D5D7974C52E}"/>
              </a:ext>
            </a:extLst>
          </p:cNvPr>
          <p:cNvSpPr/>
          <p:nvPr/>
        </p:nvSpPr>
        <p:spPr>
          <a:xfrm rot="16200000">
            <a:off x="4960247" y="2435572"/>
            <a:ext cx="754962" cy="331724"/>
          </a:xfrm>
          <a:prstGeom prst="downArrow">
            <a:avLst/>
          </a:prstGeom>
          <a:solidFill>
            <a:srgbClr val="BBE0E3"/>
          </a:solidFill>
          <a:ln w="25400" cap="flat" cmpd="sng" algn="ctr">
            <a:solidFill>
              <a:srgbClr val="BBE0E3">
                <a:shade val="50000"/>
              </a:srgbClr>
            </a:solidFill>
            <a:prstDash val="solid"/>
          </a:ln>
          <a:effectLst/>
        </p:spPr>
        <p:txBody>
          <a:bodyPr rtlCol="0" anchor="ctr"/>
          <a:lstStyle/>
          <a:p>
            <a:pPr algn="ctr" defTabSz="844083" fontAlgn="auto">
              <a:spcBef>
                <a:spcPts val="0"/>
              </a:spcBef>
              <a:spcAft>
                <a:spcPts val="0"/>
              </a:spcAft>
              <a:defRPr/>
            </a:pPr>
            <a:endParaRPr kumimoji="0" lang="ja-JP" altLang="en-US" sz="1662" kern="0">
              <a:solidFill>
                <a:prstClr val="white"/>
              </a:solidFill>
              <a:latin typeface="Arial"/>
              <a:ea typeface="ＭＳ Ｐゴシック"/>
            </a:endParaRPr>
          </a:p>
        </p:txBody>
      </p:sp>
      <p:sp>
        <p:nvSpPr>
          <p:cNvPr id="23" name="テキスト ボックス 22">
            <a:extLst>
              <a:ext uri="{FF2B5EF4-FFF2-40B4-BE49-F238E27FC236}">
                <a16:creationId xmlns:a16="http://schemas.microsoft.com/office/drawing/2014/main" id="{C4EFA301-1455-8E5F-B2AD-068A698D143E}"/>
              </a:ext>
            </a:extLst>
          </p:cNvPr>
          <p:cNvSpPr txBox="1"/>
          <p:nvPr/>
        </p:nvSpPr>
        <p:spPr>
          <a:xfrm>
            <a:off x="2170006" y="1295311"/>
            <a:ext cx="756617" cy="227306"/>
          </a:xfrm>
          <a:prstGeom prst="rect">
            <a:avLst/>
          </a:prstGeom>
          <a:noFill/>
        </p:spPr>
        <p:txBody>
          <a:bodyPr wrap="none" lIns="0" tIns="0" rIns="0" bIns="0" rtlCol="0">
            <a:spAutoFit/>
          </a:bodyPr>
          <a:lstStyle/>
          <a:p>
            <a:pPr defTabSz="844083">
              <a:defRPr/>
            </a:pPr>
            <a:r>
              <a:rPr lang="ja-JP" altLang="en-US" sz="1477" b="1">
                <a:solidFill>
                  <a:prstClr val="black"/>
                </a:solidFill>
                <a:latin typeface="Meiryo UI" panose="020B0604030504040204" pitchFamily="50" charset="-128"/>
                <a:ea typeface="Meiryo UI" panose="020B0604030504040204" pitchFamily="50" charset="-128"/>
              </a:rPr>
              <a:t>＜現状＞</a:t>
            </a:r>
          </a:p>
        </p:txBody>
      </p:sp>
      <p:sp>
        <p:nvSpPr>
          <p:cNvPr id="24" name="テキスト ボックス 23">
            <a:extLst>
              <a:ext uri="{FF2B5EF4-FFF2-40B4-BE49-F238E27FC236}">
                <a16:creationId xmlns:a16="http://schemas.microsoft.com/office/drawing/2014/main" id="{DAEEC843-3733-21B0-0CC1-4E692670A3A9}"/>
              </a:ext>
            </a:extLst>
          </p:cNvPr>
          <p:cNvSpPr txBox="1"/>
          <p:nvPr/>
        </p:nvSpPr>
        <p:spPr>
          <a:xfrm>
            <a:off x="6816638" y="1295311"/>
            <a:ext cx="945772" cy="227306"/>
          </a:xfrm>
          <a:prstGeom prst="rect">
            <a:avLst/>
          </a:prstGeom>
          <a:noFill/>
        </p:spPr>
        <p:txBody>
          <a:bodyPr wrap="none" lIns="0" tIns="0" rIns="0" bIns="0" rtlCol="0">
            <a:spAutoFit/>
          </a:bodyPr>
          <a:lstStyle/>
          <a:p>
            <a:pPr defTabSz="844083">
              <a:defRPr/>
            </a:pPr>
            <a:r>
              <a:rPr lang="ja-JP" altLang="en-US" sz="1477" b="1">
                <a:solidFill>
                  <a:prstClr val="black"/>
                </a:solidFill>
                <a:latin typeface="Meiryo UI" panose="020B0604030504040204" pitchFamily="50" charset="-128"/>
                <a:ea typeface="Meiryo UI" panose="020B0604030504040204" pitchFamily="50" charset="-128"/>
              </a:rPr>
              <a:t>＜改善後＞</a:t>
            </a:r>
          </a:p>
        </p:txBody>
      </p:sp>
      <p:graphicFrame>
        <p:nvGraphicFramePr>
          <p:cNvPr id="25" name="表 4">
            <a:extLst>
              <a:ext uri="{FF2B5EF4-FFF2-40B4-BE49-F238E27FC236}">
                <a16:creationId xmlns:a16="http://schemas.microsoft.com/office/drawing/2014/main" id="{352DD05D-4A94-E758-A9A6-818501C03115}"/>
              </a:ext>
            </a:extLst>
          </p:cNvPr>
          <p:cNvGraphicFramePr>
            <a:graphicFrameLocks noGrp="1"/>
          </p:cNvGraphicFramePr>
          <p:nvPr/>
        </p:nvGraphicFramePr>
        <p:xfrm>
          <a:off x="5879327" y="1539828"/>
          <a:ext cx="2821626" cy="1924607"/>
        </p:xfrm>
        <a:graphic>
          <a:graphicData uri="http://schemas.openxmlformats.org/drawingml/2006/table">
            <a:tbl>
              <a:tblPr firstRow="1" bandRow="1"/>
              <a:tblGrid>
                <a:gridCol w="352702">
                  <a:extLst>
                    <a:ext uri="{9D8B030D-6E8A-4147-A177-3AD203B41FA5}">
                      <a16:colId xmlns:a16="http://schemas.microsoft.com/office/drawing/2014/main" val="3510320624"/>
                    </a:ext>
                  </a:extLst>
                </a:gridCol>
                <a:gridCol w="352702">
                  <a:extLst>
                    <a:ext uri="{9D8B030D-6E8A-4147-A177-3AD203B41FA5}">
                      <a16:colId xmlns:a16="http://schemas.microsoft.com/office/drawing/2014/main" val="3345366451"/>
                    </a:ext>
                  </a:extLst>
                </a:gridCol>
                <a:gridCol w="2116222">
                  <a:extLst>
                    <a:ext uri="{9D8B030D-6E8A-4147-A177-3AD203B41FA5}">
                      <a16:colId xmlns:a16="http://schemas.microsoft.com/office/drawing/2014/main" val="292480099"/>
                    </a:ext>
                  </a:extLst>
                </a:gridCol>
              </a:tblGrid>
              <a:tr h="512532">
                <a:tc gridSpan="2">
                  <a:txBody>
                    <a:bodyPr/>
                    <a:lstStyle>
                      <a:lvl1pPr marL="0" algn="l" defTabSz="914400" rtl="0" eaLnBrk="1" latinLnBrk="0" hangingPunct="1">
                        <a:defRPr kumimoji="1" sz="1800" b="1" kern="1200">
                          <a:solidFill>
                            <a:schemeClr val="lt1"/>
                          </a:solidFill>
                          <a:latin typeface="Arial"/>
                          <a:ea typeface="ＭＳ Ｐゴシック"/>
                        </a:defRPr>
                      </a:lvl1pPr>
                      <a:lvl2pPr marL="457200" algn="l" defTabSz="914400" rtl="0" eaLnBrk="1" latinLnBrk="0" hangingPunct="1">
                        <a:defRPr kumimoji="1" sz="1800" b="1" kern="1200">
                          <a:solidFill>
                            <a:schemeClr val="lt1"/>
                          </a:solidFill>
                          <a:latin typeface="Arial"/>
                          <a:ea typeface="ＭＳ Ｐゴシック"/>
                        </a:defRPr>
                      </a:lvl2pPr>
                      <a:lvl3pPr marL="914400" algn="l" defTabSz="914400" rtl="0" eaLnBrk="1" latinLnBrk="0" hangingPunct="1">
                        <a:defRPr kumimoji="1" sz="1800" b="1" kern="1200">
                          <a:solidFill>
                            <a:schemeClr val="lt1"/>
                          </a:solidFill>
                          <a:latin typeface="Arial"/>
                          <a:ea typeface="ＭＳ Ｐゴシック"/>
                        </a:defRPr>
                      </a:lvl3pPr>
                      <a:lvl4pPr marL="1371600" algn="l" defTabSz="914400" rtl="0" eaLnBrk="1" latinLnBrk="0" hangingPunct="1">
                        <a:defRPr kumimoji="1" sz="1800" b="1" kern="1200">
                          <a:solidFill>
                            <a:schemeClr val="lt1"/>
                          </a:solidFill>
                          <a:latin typeface="Arial"/>
                          <a:ea typeface="ＭＳ Ｐゴシック"/>
                        </a:defRPr>
                      </a:lvl4pPr>
                      <a:lvl5pPr marL="1828800" algn="l" defTabSz="914400" rtl="0" eaLnBrk="1" latinLnBrk="0" hangingPunct="1">
                        <a:defRPr kumimoji="1" sz="1800" b="1" kern="1200">
                          <a:solidFill>
                            <a:schemeClr val="lt1"/>
                          </a:solidFill>
                          <a:latin typeface="Arial"/>
                          <a:ea typeface="ＭＳ Ｐゴシック"/>
                        </a:defRPr>
                      </a:lvl5pPr>
                      <a:lvl6pPr marL="2286000" algn="l" defTabSz="914400" rtl="0" eaLnBrk="1" latinLnBrk="0" hangingPunct="1">
                        <a:defRPr kumimoji="1" sz="1800" b="1" kern="1200">
                          <a:solidFill>
                            <a:schemeClr val="lt1"/>
                          </a:solidFill>
                          <a:latin typeface="Arial"/>
                          <a:ea typeface="ＭＳ Ｐゴシック"/>
                        </a:defRPr>
                      </a:lvl6pPr>
                      <a:lvl7pPr marL="2743200" algn="l" defTabSz="914400" rtl="0" eaLnBrk="1" latinLnBrk="0" hangingPunct="1">
                        <a:defRPr kumimoji="1" sz="1800" b="1" kern="1200">
                          <a:solidFill>
                            <a:schemeClr val="lt1"/>
                          </a:solidFill>
                          <a:latin typeface="Arial"/>
                          <a:ea typeface="ＭＳ Ｐゴシック"/>
                        </a:defRPr>
                      </a:lvl7pPr>
                      <a:lvl8pPr marL="3200400" algn="l" defTabSz="914400" rtl="0" eaLnBrk="1" latinLnBrk="0" hangingPunct="1">
                        <a:defRPr kumimoji="1" sz="1800" b="1" kern="1200">
                          <a:solidFill>
                            <a:schemeClr val="lt1"/>
                          </a:solidFill>
                          <a:latin typeface="Arial"/>
                          <a:ea typeface="ＭＳ Ｐゴシック"/>
                        </a:defRPr>
                      </a:lvl8pPr>
                      <a:lvl9pPr marL="3657600" algn="l" defTabSz="914400" rtl="0" eaLnBrk="1" latinLnBrk="0" hangingPunct="1">
                        <a:defRPr kumimoji="1" sz="1800" b="1" kern="1200">
                          <a:solidFill>
                            <a:schemeClr val="lt1"/>
                          </a:solidFill>
                          <a:latin typeface="Arial"/>
                          <a:ea typeface="ＭＳ Ｐゴシック"/>
                        </a:defRPr>
                      </a:lvl9pPr>
                    </a:lstStyle>
                    <a:p>
                      <a:pPr lvl="0" algn="ctr">
                        <a:buNone/>
                      </a:pPr>
                      <a:r>
                        <a:rPr lang="ja-JP" altLang="en-US" sz="1000" b="0">
                          <a:solidFill>
                            <a:schemeClr val="tx1"/>
                          </a:solidFill>
                          <a:latin typeface="Meiryo UI"/>
                          <a:ea typeface="Meiryo UI"/>
                        </a:rPr>
                        <a:t>発表指標</a:t>
                      </a:r>
                      <a:endParaRPr kumimoji="1" lang="ja-JP" sz="1000" b="0">
                        <a:solidFill>
                          <a:schemeClr val="tx1"/>
                        </a:solidFill>
                      </a:endParaRPr>
                    </a:p>
                  </a:txBody>
                  <a:tcPr marL="79269" marR="79269" marT="39635" marB="3963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hMerge="1">
                  <a:txBody>
                    <a:bodyPr/>
                    <a:lstStyle/>
                    <a:p>
                      <a:endParaRPr kumimoji="1" lang="ja-JP" altLang="en-US"/>
                    </a:p>
                  </a:txBody>
                  <a:tcPr/>
                </a:tc>
                <a:tc>
                  <a:txBody>
                    <a:bodyPr/>
                    <a:lstStyle>
                      <a:lvl1pPr marL="0" algn="l" defTabSz="914400" rtl="0" eaLnBrk="1" latinLnBrk="0" hangingPunct="1">
                        <a:defRPr kumimoji="1" sz="1800" b="1" kern="1200">
                          <a:solidFill>
                            <a:schemeClr val="lt1"/>
                          </a:solidFill>
                          <a:latin typeface="Arial"/>
                          <a:ea typeface="ＭＳ Ｐゴシック"/>
                        </a:defRPr>
                      </a:lvl1pPr>
                      <a:lvl2pPr marL="457200" algn="l" defTabSz="914400" rtl="0" eaLnBrk="1" latinLnBrk="0" hangingPunct="1">
                        <a:defRPr kumimoji="1" sz="1800" b="1" kern="1200">
                          <a:solidFill>
                            <a:schemeClr val="lt1"/>
                          </a:solidFill>
                          <a:latin typeface="Arial"/>
                          <a:ea typeface="ＭＳ Ｐゴシック"/>
                        </a:defRPr>
                      </a:lvl2pPr>
                      <a:lvl3pPr marL="914400" algn="l" defTabSz="914400" rtl="0" eaLnBrk="1" latinLnBrk="0" hangingPunct="1">
                        <a:defRPr kumimoji="1" sz="1800" b="1" kern="1200">
                          <a:solidFill>
                            <a:schemeClr val="lt1"/>
                          </a:solidFill>
                          <a:latin typeface="Arial"/>
                          <a:ea typeface="ＭＳ Ｐゴシック"/>
                        </a:defRPr>
                      </a:lvl3pPr>
                      <a:lvl4pPr marL="1371600" algn="l" defTabSz="914400" rtl="0" eaLnBrk="1" latinLnBrk="0" hangingPunct="1">
                        <a:defRPr kumimoji="1" sz="1800" b="1" kern="1200">
                          <a:solidFill>
                            <a:schemeClr val="lt1"/>
                          </a:solidFill>
                          <a:latin typeface="Arial"/>
                          <a:ea typeface="ＭＳ Ｐゴシック"/>
                        </a:defRPr>
                      </a:lvl4pPr>
                      <a:lvl5pPr marL="1828800" algn="l" defTabSz="914400" rtl="0" eaLnBrk="1" latinLnBrk="0" hangingPunct="1">
                        <a:defRPr kumimoji="1" sz="1800" b="1" kern="1200">
                          <a:solidFill>
                            <a:schemeClr val="lt1"/>
                          </a:solidFill>
                          <a:latin typeface="Arial"/>
                          <a:ea typeface="ＭＳ Ｐゴシック"/>
                        </a:defRPr>
                      </a:lvl5pPr>
                      <a:lvl6pPr marL="2286000" algn="l" defTabSz="914400" rtl="0" eaLnBrk="1" latinLnBrk="0" hangingPunct="1">
                        <a:defRPr kumimoji="1" sz="1800" b="1" kern="1200">
                          <a:solidFill>
                            <a:schemeClr val="lt1"/>
                          </a:solidFill>
                          <a:latin typeface="Arial"/>
                          <a:ea typeface="ＭＳ Ｐゴシック"/>
                        </a:defRPr>
                      </a:lvl6pPr>
                      <a:lvl7pPr marL="2743200" algn="l" defTabSz="914400" rtl="0" eaLnBrk="1" latinLnBrk="0" hangingPunct="1">
                        <a:defRPr kumimoji="1" sz="1800" b="1" kern="1200">
                          <a:solidFill>
                            <a:schemeClr val="lt1"/>
                          </a:solidFill>
                          <a:latin typeface="Arial"/>
                          <a:ea typeface="ＭＳ Ｐゴシック"/>
                        </a:defRPr>
                      </a:lvl7pPr>
                      <a:lvl8pPr marL="3200400" algn="l" defTabSz="914400" rtl="0" eaLnBrk="1" latinLnBrk="0" hangingPunct="1">
                        <a:defRPr kumimoji="1" sz="1800" b="1" kern="1200">
                          <a:solidFill>
                            <a:schemeClr val="lt1"/>
                          </a:solidFill>
                          <a:latin typeface="Arial"/>
                          <a:ea typeface="ＭＳ Ｐゴシック"/>
                        </a:defRPr>
                      </a:lvl8pPr>
                      <a:lvl9pPr marL="3657600" algn="l" defTabSz="914400" rtl="0" eaLnBrk="1" latinLnBrk="0" hangingPunct="1">
                        <a:defRPr kumimoji="1" sz="1800" b="1" kern="1200">
                          <a:solidFill>
                            <a:schemeClr val="lt1"/>
                          </a:solidFill>
                          <a:latin typeface="Arial"/>
                          <a:ea typeface="ＭＳ Ｐゴシック"/>
                        </a:defRPr>
                      </a:lvl9pPr>
                    </a:lstStyle>
                    <a:p>
                      <a:pPr marL="0" marR="0" lvl="0" indent="0" algn="ctr" defTabSz="914436" rtl="0" eaLnBrk="1" fontAlgn="auto" latinLnBrk="0" hangingPunct="1">
                        <a:lnSpc>
                          <a:spcPct val="100000"/>
                        </a:lnSpc>
                        <a:spcBef>
                          <a:spcPts val="0"/>
                        </a:spcBef>
                        <a:spcAft>
                          <a:spcPts val="0"/>
                        </a:spcAft>
                        <a:buClrTx/>
                        <a:buSzTx/>
                        <a:buFontTx/>
                        <a:buNone/>
                        <a:tabLst/>
                        <a:defRPr/>
                      </a:pPr>
                      <a:r>
                        <a:rPr kumimoji="1" lang="en-US" altLang="ja-JP" sz="1000" b="0" spc="-20" baseline="0">
                          <a:solidFill>
                            <a:schemeClr val="tx1"/>
                          </a:solidFill>
                          <a:latin typeface="Meiryo UI"/>
                          <a:ea typeface="Meiryo UI"/>
                        </a:rPr>
                        <a:t>60</a:t>
                      </a:r>
                      <a:r>
                        <a:rPr kumimoji="1" lang="ja-JP" altLang="en-US" sz="1000" b="0" spc="-20" baseline="0">
                          <a:solidFill>
                            <a:schemeClr val="tx1"/>
                          </a:solidFill>
                          <a:latin typeface="Meiryo UI"/>
                          <a:ea typeface="Meiryo UI"/>
                        </a:rPr>
                        <a:t>分雨量</a:t>
                      </a:r>
                      <a:r>
                        <a:rPr kumimoji="1" lang="ja-JP" altLang="en-US" sz="1000" b="0" i="0" u="none" strike="noStrike" kern="1200" cap="none" spc="0" normalizeH="0" baseline="0" noProof="0">
                          <a:ln>
                            <a:noFill/>
                          </a:ln>
                          <a:solidFill>
                            <a:schemeClr val="tx1"/>
                          </a:solidFill>
                          <a:effectLst/>
                          <a:uLnTx/>
                          <a:uFillTx/>
                          <a:latin typeface="Meiryo UI"/>
                          <a:ea typeface="Meiryo UI"/>
                          <a:cs typeface="+mn-cs"/>
                        </a:rPr>
                        <a:t>（解析・予測）</a:t>
                      </a:r>
                      <a:endParaRPr kumimoji="1" lang="en-US" altLang="ja-JP" sz="1000" b="0" spc="-20" baseline="0">
                        <a:solidFill>
                          <a:schemeClr val="tx1"/>
                        </a:solidFill>
                        <a:latin typeface="Meiryo UI"/>
                        <a:ea typeface="Meiryo UI"/>
                      </a:endParaRPr>
                    </a:p>
                    <a:p>
                      <a:pPr marL="0" marR="0" lvl="0" indent="0" algn="ctr" defTabSz="914436" rtl="0" eaLnBrk="1" fontAlgn="auto" latinLnBrk="0" hangingPunct="1">
                        <a:lnSpc>
                          <a:spcPct val="100000"/>
                        </a:lnSpc>
                        <a:spcBef>
                          <a:spcPts val="0"/>
                        </a:spcBef>
                        <a:spcAft>
                          <a:spcPts val="0"/>
                        </a:spcAft>
                        <a:buClrTx/>
                        <a:buSzTx/>
                        <a:buFontTx/>
                        <a:buNone/>
                        <a:tabLst/>
                        <a:defRPr/>
                      </a:pPr>
                      <a:r>
                        <a:rPr kumimoji="1" lang="ja-JP" altLang="en-US" sz="1000" b="0" spc="-20" baseline="0">
                          <a:solidFill>
                            <a:schemeClr val="tx1"/>
                          </a:solidFill>
                          <a:latin typeface="Meiryo UI"/>
                          <a:ea typeface="Meiryo UI"/>
                        </a:rPr>
                        <a:t>土壌雨量指数</a:t>
                      </a:r>
                      <a:r>
                        <a:rPr kumimoji="1" lang="ja-JP" altLang="en-US" sz="1000" b="0" i="0" u="none" strike="noStrike" kern="1200" cap="none" spc="0" normalizeH="0" baseline="0" noProof="0">
                          <a:ln>
                            <a:noFill/>
                          </a:ln>
                          <a:solidFill>
                            <a:schemeClr val="tx1"/>
                          </a:solidFill>
                          <a:effectLst/>
                          <a:uLnTx/>
                          <a:uFillTx/>
                          <a:latin typeface="Meiryo UI"/>
                          <a:ea typeface="Meiryo UI"/>
                          <a:cs typeface="+mn-cs"/>
                        </a:rPr>
                        <a:t>（解析・予測）</a:t>
                      </a:r>
                      <a:endParaRPr kumimoji="1" lang="en-US" altLang="ja-JP" sz="1000" b="0" spc="-20" baseline="0">
                        <a:solidFill>
                          <a:schemeClr val="tx1"/>
                        </a:solidFill>
                        <a:latin typeface="Meiryo UI"/>
                        <a:ea typeface="Meiryo UI"/>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20491799"/>
                  </a:ext>
                </a:extLst>
              </a:tr>
              <a:tr h="282415">
                <a:tc rowSpan="5">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000" b="1" spc="-100" baseline="0">
                          <a:latin typeface="Meiryo UI"/>
                          <a:ea typeface="Meiryo UI"/>
                        </a:rPr>
                        <a:t>情</a:t>
                      </a:r>
                      <a:endParaRPr kumimoji="1" lang="en-US" altLang="ja-JP" sz="1000" b="1" spc="-100" baseline="0">
                        <a:latin typeface="Meiryo UI"/>
                        <a:ea typeface="Meiryo UI"/>
                      </a:endParaRPr>
                    </a:p>
                    <a:p>
                      <a:pPr algn="ctr"/>
                      <a:r>
                        <a:rPr kumimoji="1" lang="ja-JP" altLang="en-US" sz="1000" b="1" spc="-100" baseline="0">
                          <a:latin typeface="Meiryo UI"/>
                          <a:ea typeface="Meiryo UI"/>
                        </a:rPr>
                        <a:t>報</a:t>
                      </a:r>
                      <a:endParaRPr kumimoji="1" lang="en-US" altLang="ja-JP" sz="1000" b="1" spc="-100" baseline="0">
                        <a:latin typeface="Meiryo UI"/>
                        <a:ea typeface="Meiryo UI"/>
                      </a:endParaRPr>
                    </a:p>
                    <a:p>
                      <a:pPr algn="ctr"/>
                      <a:r>
                        <a:rPr kumimoji="1" lang="ja-JP" altLang="en-US" sz="1000" b="1" spc="-100" baseline="0">
                          <a:latin typeface="Meiryo UI"/>
                          <a:ea typeface="Meiryo UI"/>
                        </a:rPr>
                        <a:t>名</a:t>
                      </a:r>
                      <a:endParaRPr kumimoji="1" lang="en-US" altLang="ja-JP" sz="1000" b="1" spc="-100" baseline="0">
                        <a:latin typeface="Meiryo UI"/>
                        <a:ea typeface="Meiryo UI"/>
                      </a:endParaRPr>
                    </a:p>
                    <a:p>
                      <a:pPr algn="ctr"/>
                      <a:r>
                        <a:rPr kumimoji="1" lang="ja-JP" altLang="en-US" sz="1000" b="1" spc="-100" baseline="0">
                          <a:latin typeface="Meiryo UI"/>
                          <a:ea typeface="Meiryo UI"/>
                        </a:rPr>
                        <a:t>称</a:t>
                      </a:r>
                      <a:endParaRPr kumimoji="1" lang="en-US" altLang="ja-JP" sz="800" b="1" spc="-100" baseline="0">
                        <a:latin typeface="Meiryo UI"/>
                        <a:ea typeface="Meiryo UI"/>
                      </a:endParaRPr>
                    </a:p>
                  </a:txBody>
                  <a:tcPr marL="79269" marR="79269" marT="39635" marB="3963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en-US" altLang="ja-JP" sz="1100" b="1" spc="-100" baseline="0">
                          <a:latin typeface="Meiryo UI"/>
                          <a:ea typeface="Meiryo UI"/>
                        </a:rPr>
                        <a:t>5</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100" b="1" spc="-20" baseline="0">
                          <a:solidFill>
                            <a:schemeClr val="bg1"/>
                          </a:solidFill>
                          <a:latin typeface="Meiryo UI"/>
                          <a:ea typeface="Meiryo UI"/>
                        </a:rPr>
                        <a:t>レベル５土砂災害特別警報</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rgbClr val="000000"/>
                    </a:solidFill>
                  </a:tcPr>
                </a:tc>
                <a:extLst>
                  <a:ext uri="{0D108BD9-81ED-4DB2-BD59-A6C34878D82A}">
                    <a16:rowId xmlns:a16="http://schemas.microsoft.com/office/drawing/2014/main" val="1228832879"/>
                  </a:ext>
                </a:extLst>
              </a:tr>
              <a:tr h="282415">
                <a:tc vMerge="1">
                  <a:txBody>
                    <a:bodyPr/>
                    <a:lstStyle/>
                    <a:p>
                      <a:pPr algn="ctr"/>
                      <a:endParaRPr kumimoji="1" lang="ja-JP" altLang="en-US" sz="1200">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en-US" altLang="ja-JP" sz="1100" b="1" spc="-100" baseline="0">
                          <a:latin typeface="Meiryo UI"/>
                          <a:ea typeface="Meiryo UI"/>
                        </a:rPr>
                        <a:t>4</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100" b="1" i="0" spc="-20" baseline="0">
                          <a:solidFill>
                            <a:schemeClr val="bg1"/>
                          </a:solidFill>
                          <a:latin typeface="Meiryo UI"/>
                          <a:ea typeface="Meiryo UI"/>
                        </a:rPr>
                        <a:t>レベル４土砂災害危険警報</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AA00AA"/>
                    </a:solidFill>
                  </a:tcPr>
                </a:tc>
                <a:extLst>
                  <a:ext uri="{0D108BD9-81ED-4DB2-BD59-A6C34878D82A}">
                    <a16:rowId xmlns:a16="http://schemas.microsoft.com/office/drawing/2014/main" val="3627028794"/>
                  </a:ext>
                </a:extLst>
              </a:tr>
              <a:tr h="282415">
                <a:tc vMerge="1">
                  <a:txBody>
                    <a:bodyPr/>
                    <a:lstStyle/>
                    <a:p>
                      <a:pPr algn="ctr"/>
                      <a:endParaRPr kumimoji="1" lang="ja-JP" altLang="en-US" sz="1200">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100" b="1" spc="-100" baseline="0">
                          <a:latin typeface="Meiryo UI"/>
                          <a:ea typeface="Meiryo UI"/>
                        </a:rPr>
                        <a:t>３</a:t>
                      </a:r>
                      <a:endParaRPr kumimoji="1" lang="en-US" altLang="ja-JP" sz="1100" b="1" spc="-100" baseline="0">
                        <a:latin typeface="Meiryo UI"/>
                        <a:ea typeface="Meiryo UI"/>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100" b="1">
                          <a:solidFill>
                            <a:schemeClr val="bg1"/>
                          </a:solidFill>
                          <a:latin typeface="Meiryo UI"/>
                          <a:ea typeface="Meiryo UI"/>
                        </a:rPr>
                        <a:t>レベル</a:t>
                      </a:r>
                      <a:r>
                        <a:rPr kumimoji="1" lang="en-US" altLang="ja-JP" sz="1100" b="1">
                          <a:solidFill>
                            <a:schemeClr val="bg1"/>
                          </a:solidFill>
                          <a:latin typeface="Meiryo UI"/>
                          <a:ea typeface="Meiryo UI"/>
                        </a:rPr>
                        <a:t>3</a:t>
                      </a:r>
                      <a:r>
                        <a:rPr kumimoji="1" lang="ja-JP" altLang="en-US" sz="1100" b="1">
                          <a:solidFill>
                            <a:schemeClr val="bg1"/>
                          </a:solidFill>
                          <a:latin typeface="Meiryo UI"/>
                          <a:ea typeface="Meiryo UI"/>
                        </a:rPr>
                        <a:t>土砂災害警報</a:t>
                      </a:r>
                      <a:endParaRPr kumimoji="1" lang="ja-JP" altLang="en-US" sz="1100" b="1" spc="-20" baseline="0">
                        <a:solidFill>
                          <a:schemeClr val="bg1"/>
                        </a:solidFill>
                        <a:latin typeface="Meiryo UI"/>
                        <a:ea typeface="Meiryo UI"/>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rgbClr val="FF2800"/>
                    </a:solidFill>
                  </a:tcPr>
                </a:tc>
                <a:extLst>
                  <a:ext uri="{0D108BD9-81ED-4DB2-BD59-A6C34878D82A}">
                    <a16:rowId xmlns:a16="http://schemas.microsoft.com/office/drawing/2014/main" val="60432024"/>
                  </a:ext>
                </a:extLst>
              </a:tr>
              <a:tr h="282415">
                <a:tc vMerge="1">
                  <a:txBody>
                    <a:bodyPr/>
                    <a:lstStyle/>
                    <a:p>
                      <a:pPr algn="ctr"/>
                      <a:endParaRPr kumimoji="1" lang="ja-JP" altLang="en-US" sz="1200">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100" b="1" spc="-100" baseline="0">
                          <a:latin typeface="Meiryo UI"/>
                          <a:ea typeface="Meiryo UI"/>
                        </a:rPr>
                        <a:t>２</a:t>
                      </a:r>
                      <a:endParaRPr kumimoji="1" lang="en-US" altLang="ja-JP" sz="1100" b="1" spc="-100" baseline="0">
                        <a:latin typeface="Meiryo UI"/>
                        <a:ea typeface="Meiryo UI"/>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100" b="1" baseline="0">
                          <a:solidFill>
                            <a:schemeClr val="tx1"/>
                          </a:solidFill>
                          <a:effectLst/>
                          <a:latin typeface="Meiryo UI"/>
                          <a:ea typeface="Meiryo UI"/>
                        </a:rPr>
                        <a:t>レベル２土砂災害注意報</a:t>
                      </a:r>
                      <a:endParaRPr kumimoji="1" lang="ja-JP" altLang="en-US" sz="1100" b="1" spc="-20" baseline="0">
                        <a:solidFill>
                          <a:schemeClr val="tx1"/>
                        </a:solidFill>
                        <a:effectLst/>
                        <a:latin typeface="Meiryo UI"/>
                        <a:ea typeface="Meiryo UI"/>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rgbClr val="F2E700"/>
                    </a:solidFill>
                  </a:tcPr>
                </a:tc>
                <a:extLst>
                  <a:ext uri="{0D108BD9-81ED-4DB2-BD59-A6C34878D82A}">
                    <a16:rowId xmlns:a16="http://schemas.microsoft.com/office/drawing/2014/main" val="3981092589"/>
                  </a:ext>
                </a:extLst>
              </a:tr>
              <a:tr h="282415">
                <a:tc v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en-US" altLang="ja-JP" sz="1100" b="1" spc="-100" baseline="0">
                          <a:latin typeface="Meiryo UI"/>
                          <a:ea typeface="Meiryo UI"/>
                        </a:rPr>
                        <a:t>1</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100" b="1" spc="-20" baseline="0">
                          <a:solidFill>
                            <a:schemeClr val="tx1"/>
                          </a:solidFill>
                          <a:effectLst/>
                          <a:latin typeface="Meiryo UI"/>
                          <a:ea typeface="Meiryo UI"/>
                        </a:rPr>
                        <a:t>早期注意情報</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rgbClr val="FFFFFF"/>
                    </a:solidFill>
                  </a:tcPr>
                </a:tc>
                <a:extLst>
                  <a:ext uri="{0D108BD9-81ED-4DB2-BD59-A6C34878D82A}">
                    <a16:rowId xmlns:a16="http://schemas.microsoft.com/office/drawing/2014/main" val="303316535"/>
                  </a:ext>
                </a:extLst>
              </a:tr>
            </a:tbl>
          </a:graphicData>
        </a:graphic>
      </p:graphicFrame>
      <p:graphicFrame>
        <p:nvGraphicFramePr>
          <p:cNvPr id="26" name="表 4">
            <a:extLst>
              <a:ext uri="{FF2B5EF4-FFF2-40B4-BE49-F238E27FC236}">
                <a16:creationId xmlns:a16="http://schemas.microsoft.com/office/drawing/2014/main" id="{5AE833D7-4D5D-FE86-9A1A-2B535726B440}"/>
              </a:ext>
            </a:extLst>
          </p:cNvPr>
          <p:cNvGraphicFramePr>
            <a:graphicFrameLocks noGrp="1"/>
          </p:cNvGraphicFramePr>
          <p:nvPr/>
        </p:nvGraphicFramePr>
        <p:xfrm>
          <a:off x="308643" y="1539828"/>
          <a:ext cx="4480328" cy="1882554"/>
        </p:xfrm>
        <a:graphic>
          <a:graphicData uri="http://schemas.openxmlformats.org/drawingml/2006/table">
            <a:tbl>
              <a:tblPr firstRow="1" bandRow="1"/>
              <a:tblGrid>
                <a:gridCol w="320023">
                  <a:extLst>
                    <a:ext uri="{9D8B030D-6E8A-4147-A177-3AD203B41FA5}">
                      <a16:colId xmlns:a16="http://schemas.microsoft.com/office/drawing/2014/main" val="3510320624"/>
                    </a:ext>
                  </a:extLst>
                </a:gridCol>
                <a:gridCol w="320023">
                  <a:extLst>
                    <a:ext uri="{9D8B030D-6E8A-4147-A177-3AD203B41FA5}">
                      <a16:colId xmlns:a16="http://schemas.microsoft.com/office/drawing/2014/main" val="3471582961"/>
                    </a:ext>
                  </a:extLst>
                </a:gridCol>
                <a:gridCol w="1781255">
                  <a:extLst>
                    <a:ext uri="{9D8B030D-6E8A-4147-A177-3AD203B41FA5}">
                      <a16:colId xmlns:a16="http://schemas.microsoft.com/office/drawing/2014/main" val="292480099"/>
                    </a:ext>
                  </a:extLst>
                </a:gridCol>
                <a:gridCol w="2059027">
                  <a:extLst>
                    <a:ext uri="{9D8B030D-6E8A-4147-A177-3AD203B41FA5}">
                      <a16:colId xmlns:a16="http://schemas.microsoft.com/office/drawing/2014/main" val="2940193090"/>
                    </a:ext>
                  </a:extLst>
                </a:gridCol>
              </a:tblGrid>
              <a:tr h="507654">
                <a:tc gridSpan="2">
                  <a:txBody>
                    <a:bodyPr/>
                    <a:lstStyle>
                      <a:lvl1pPr marL="0" algn="l" defTabSz="914400" rtl="0" eaLnBrk="1" latinLnBrk="0" hangingPunct="1">
                        <a:defRPr kumimoji="1" sz="1800" b="1" kern="1200">
                          <a:solidFill>
                            <a:schemeClr val="lt1"/>
                          </a:solidFill>
                          <a:latin typeface="Arial"/>
                          <a:ea typeface="ＭＳ Ｐゴシック"/>
                        </a:defRPr>
                      </a:lvl1pPr>
                      <a:lvl2pPr marL="457200" algn="l" defTabSz="914400" rtl="0" eaLnBrk="1" latinLnBrk="0" hangingPunct="1">
                        <a:defRPr kumimoji="1" sz="1800" b="1" kern="1200">
                          <a:solidFill>
                            <a:schemeClr val="lt1"/>
                          </a:solidFill>
                          <a:latin typeface="Arial"/>
                          <a:ea typeface="ＭＳ Ｐゴシック"/>
                        </a:defRPr>
                      </a:lvl2pPr>
                      <a:lvl3pPr marL="914400" algn="l" defTabSz="914400" rtl="0" eaLnBrk="1" latinLnBrk="0" hangingPunct="1">
                        <a:defRPr kumimoji="1" sz="1800" b="1" kern="1200">
                          <a:solidFill>
                            <a:schemeClr val="lt1"/>
                          </a:solidFill>
                          <a:latin typeface="Arial"/>
                          <a:ea typeface="ＭＳ Ｐゴシック"/>
                        </a:defRPr>
                      </a:lvl3pPr>
                      <a:lvl4pPr marL="1371600" algn="l" defTabSz="914400" rtl="0" eaLnBrk="1" latinLnBrk="0" hangingPunct="1">
                        <a:defRPr kumimoji="1" sz="1800" b="1" kern="1200">
                          <a:solidFill>
                            <a:schemeClr val="lt1"/>
                          </a:solidFill>
                          <a:latin typeface="Arial"/>
                          <a:ea typeface="ＭＳ Ｐゴシック"/>
                        </a:defRPr>
                      </a:lvl4pPr>
                      <a:lvl5pPr marL="1828800" algn="l" defTabSz="914400" rtl="0" eaLnBrk="1" latinLnBrk="0" hangingPunct="1">
                        <a:defRPr kumimoji="1" sz="1800" b="1" kern="1200">
                          <a:solidFill>
                            <a:schemeClr val="lt1"/>
                          </a:solidFill>
                          <a:latin typeface="Arial"/>
                          <a:ea typeface="ＭＳ Ｐゴシック"/>
                        </a:defRPr>
                      </a:lvl5pPr>
                      <a:lvl6pPr marL="2286000" algn="l" defTabSz="914400" rtl="0" eaLnBrk="1" latinLnBrk="0" hangingPunct="1">
                        <a:defRPr kumimoji="1" sz="1800" b="1" kern="1200">
                          <a:solidFill>
                            <a:schemeClr val="lt1"/>
                          </a:solidFill>
                          <a:latin typeface="Arial"/>
                          <a:ea typeface="ＭＳ Ｐゴシック"/>
                        </a:defRPr>
                      </a:lvl6pPr>
                      <a:lvl7pPr marL="2743200" algn="l" defTabSz="914400" rtl="0" eaLnBrk="1" latinLnBrk="0" hangingPunct="1">
                        <a:defRPr kumimoji="1" sz="1800" b="1" kern="1200">
                          <a:solidFill>
                            <a:schemeClr val="lt1"/>
                          </a:solidFill>
                          <a:latin typeface="Arial"/>
                          <a:ea typeface="ＭＳ Ｐゴシック"/>
                        </a:defRPr>
                      </a:lvl7pPr>
                      <a:lvl8pPr marL="3200400" algn="l" defTabSz="914400" rtl="0" eaLnBrk="1" latinLnBrk="0" hangingPunct="1">
                        <a:defRPr kumimoji="1" sz="1800" b="1" kern="1200">
                          <a:solidFill>
                            <a:schemeClr val="lt1"/>
                          </a:solidFill>
                          <a:latin typeface="Arial"/>
                          <a:ea typeface="ＭＳ Ｐゴシック"/>
                        </a:defRPr>
                      </a:lvl8pPr>
                      <a:lvl9pPr marL="3657600" algn="l" defTabSz="914400" rtl="0" eaLnBrk="1" latinLnBrk="0" hangingPunct="1">
                        <a:defRPr kumimoji="1" sz="1800" b="1" kern="1200">
                          <a:solidFill>
                            <a:schemeClr val="lt1"/>
                          </a:solidFill>
                          <a:latin typeface="Arial"/>
                          <a:ea typeface="ＭＳ Ｐゴシック"/>
                        </a:defRPr>
                      </a:lvl9pPr>
                    </a:lstStyle>
                    <a:p>
                      <a:pPr lvl="0" algn="ctr">
                        <a:buNone/>
                      </a:pPr>
                      <a:r>
                        <a:rPr lang="ja-JP" altLang="en-US" sz="1000" b="0">
                          <a:solidFill>
                            <a:schemeClr val="tx1"/>
                          </a:solidFill>
                          <a:latin typeface="Meiryo UI"/>
                          <a:ea typeface="Meiryo UI"/>
                        </a:rPr>
                        <a:t>発表指標</a:t>
                      </a:r>
                      <a:endParaRPr kumimoji="1" lang="ja-JP" sz="1000" b="0">
                        <a:solidFill>
                          <a:schemeClr val="tx1"/>
                        </a:solidFil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hMerge="1">
                  <a:txBody>
                    <a:bodyPr/>
                    <a:lstStyle/>
                    <a:p>
                      <a:endParaRPr kumimoji="1" lang="ja-JP" altLang="en-US"/>
                    </a:p>
                  </a:txBody>
                  <a:tcPr/>
                </a:tc>
                <a:tc>
                  <a:txBody>
                    <a:bodyPr/>
                    <a:lstStyle>
                      <a:lvl1pPr marL="0" algn="l" defTabSz="914400" rtl="0" eaLnBrk="1" latinLnBrk="0" hangingPunct="1">
                        <a:defRPr kumimoji="1" sz="1800" b="1" kern="1200">
                          <a:solidFill>
                            <a:schemeClr val="lt1"/>
                          </a:solidFill>
                          <a:latin typeface="Arial"/>
                          <a:ea typeface="ＭＳ Ｐゴシック"/>
                        </a:defRPr>
                      </a:lvl1pPr>
                      <a:lvl2pPr marL="457200" algn="l" defTabSz="914400" rtl="0" eaLnBrk="1" latinLnBrk="0" hangingPunct="1">
                        <a:defRPr kumimoji="1" sz="1800" b="1" kern="1200">
                          <a:solidFill>
                            <a:schemeClr val="lt1"/>
                          </a:solidFill>
                          <a:latin typeface="Arial"/>
                          <a:ea typeface="ＭＳ Ｐゴシック"/>
                        </a:defRPr>
                      </a:lvl2pPr>
                      <a:lvl3pPr marL="914400" algn="l" defTabSz="914400" rtl="0" eaLnBrk="1" latinLnBrk="0" hangingPunct="1">
                        <a:defRPr kumimoji="1" sz="1800" b="1" kern="1200">
                          <a:solidFill>
                            <a:schemeClr val="lt1"/>
                          </a:solidFill>
                          <a:latin typeface="Arial"/>
                          <a:ea typeface="ＭＳ Ｐゴシック"/>
                        </a:defRPr>
                      </a:lvl3pPr>
                      <a:lvl4pPr marL="1371600" algn="l" defTabSz="914400" rtl="0" eaLnBrk="1" latinLnBrk="0" hangingPunct="1">
                        <a:defRPr kumimoji="1" sz="1800" b="1" kern="1200">
                          <a:solidFill>
                            <a:schemeClr val="lt1"/>
                          </a:solidFill>
                          <a:latin typeface="Arial"/>
                          <a:ea typeface="ＭＳ Ｐゴシック"/>
                        </a:defRPr>
                      </a:lvl4pPr>
                      <a:lvl5pPr marL="1828800" algn="l" defTabSz="914400" rtl="0" eaLnBrk="1" latinLnBrk="0" hangingPunct="1">
                        <a:defRPr kumimoji="1" sz="1800" b="1" kern="1200">
                          <a:solidFill>
                            <a:schemeClr val="lt1"/>
                          </a:solidFill>
                          <a:latin typeface="Arial"/>
                          <a:ea typeface="ＭＳ Ｐゴシック"/>
                        </a:defRPr>
                      </a:lvl5pPr>
                      <a:lvl6pPr marL="2286000" algn="l" defTabSz="914400" rtl="0" eaLnBrk="1" latinLnBrk="0" hangingPunct="1">
                        <a:defRPr kumimoji="1" sz="1800" b="1" kern="1200">
                          <a:solidFill>
                            <a:schemeClr val="lt1"/>
                          </a:solidFill>
                          <a:latin typeface="Arial"/>
                          <a:ea typeface="ＭＳ Ｐゴシック"/>
                        </a:defRPr>
                      </a:lvl6pPr>
                      <a:lvl7pPr marL="2743200" algn="l" defTabSz="914400" rtl="0" eaLnBrk="1" latinLnBrk="0" hangingPunct="1">
                        <a:defRPr kumimoji="1" sz="1800" b="1" kern="1200">
                          <a:solidFill>
                            <a:schemeClr val="lt1"/>
                          </a:solidFill>
                          <a:latin typeface="Arial"/>
                          <a:ea typeface="ＭＳ Ｐゴシック"/>
                        </a:defRPr>
                      </a:lvl7pPr>
                      <a:lvl8pPr marL="3200400" algn="l" defTabSz="914400" rtl="0" eaLnBrk="1" latinLnBrk="0" hangingPunct="1">
                        <a:defRPr kumimoji="1" sz="1800" b="1" kern="1200">
                          <a:solidFill>
                            <a:schemeClr val="lt1"/>
                          </a:solidFill>
                          <a:latin typeface="Arial"/>
                          <a:ea typeface="ＭＳ Ｐゴシック"/>
                        </a:defRPr>
                      </a:lvl8pPr>
                      <a:lvl9pPr marL="3657600" algn="l" defTabSz="914400" rtl="0" eaLnBrk="1" latinLnBrk="0" hangingPunct="1">
                        <a:defRPr kumimoji="1" sz="1800" b="1" kern="1200">
                          <a:solidFill>
                            <a:schemeClr val="lt1"/>
                          </a:solidFill>
                          <a:latin typeface="Arial"/>
                          <a:ea typeface="ＭＳ Ｐゴシック"/>
                        </a:defRPr>
                      </a:lvl9pPr>
                    </a:lstStyle>
                    <a:p>
                      <a:pPr marL="0" marR="0" lvl="0" indent="0" algn="ctr" defTabSz="914436" rtl="0" eaLnBrk="1" fontAlgn="auto" latinLnBrk="0" hangingPunct="1">
                        <a:lnSpc>
                          <a:spcPct val="100000"/>
                        </a:lnSpc>
                        <a:spcBef>
                          <a:spcPts val="0"/>
                        </a:spcBef>
                        <a:spcAft>
                          <a:spcPts val="0"/>
                        </a:spcAft>
                        <a:buClrTx/>
                        <a:buSzTx/>
                        <a:buFontTx/>
                        <a:buNone/>
                        <a:tabLst/>
                        <a:defRPr/>
                      </a:pPr>
                      <a:r>
                        <a:rPr kumimoji="1" lang="en-US" altLang="ja-JP" sz="1000" b="0" spc="-20" baseline="0">
                          <a:solidFill>
                            <a:schemeClr val="tx1"/>
                          </a:solidFill>
                          <a:latin typeface="Meiryo UI"/>
                          <a:ea typeface="Meiryo UI"/>
                        </a:rPr>
                        <a:t>60</a:t>
                      </a:r>
                      <a:r>
                        <a:rPr kumimoji="1" lang="ja-JP" altLang="en-US" sz="1000" b="0" spc="-20" baseline="0">
                          <a:solidFill>
                            <a:schemeClr val="tx1"/>
                          </a:solidFill>
                          <a:latin typeface="Meiryo UI"/>
                          <a:ea typeface="Meiryo UI"/>
                        </a:rPr>
                        <a:t>分雨量</a:t>
                      </a:r>
                      <a:r>
                        <a:rPr kumimoji="1" lang="ja-JP" altLang="en-US" sz="1000" b="0" i="0" u="none" strike="noStrike" kern="1200" cap="none" spc="0" normalizeH="0" baseline="0" noProof="0">
                          <a:ln>
                            <a:noFill/>
                          </a:ln>
                          <a:solidFill>
                            <a:schemeClr val="tx1"/>
                          </a:solidFill>
                          <a:effectLst/>
                          <a:uLnTx/>
                          <a:uFillTx/>
                          <a:latin typeface="Meiryo UI"/>
                          <a:ea typeface="Meiryo UI"/>
                          <a:cs typeface="+mn-cs"/>
                        </a:rPr>
                        <a:t>（解析・予測）</a:t>
                      </a:r>
                      <a:endParaRPr kumimoji="1" lang="en-US" altLang="ja-JP" sz="1000" b="0" spc="-20" baseline="0">
                        <a:solidFill>
                          <a:schemeClr val="tx1"/>
                        </a:solidFill>
                        <a:latin typeface="Meiryo UI"/>
                        <a:ea typeface="Meiryo UI"/>
                      </a:endParaRPr>
                    </a:p>
                    <a:p>
                      <a:pPr marL="0" marR="0" lvl="0" indent="0" algn="ctr" defTabSz="914436" rtl="0" eaLnBrk="1" fontAlgn="auto" latinLnBrk="0" hangingPunct="1">
                        <a:lnSpc>
                          <a:spcPct val="100000"/>
                        </a:lnSpc>
                        <a:spcBef>
                          <a:spcPts val="0"/>
                        </a:spcBef>
                        <a:spcAft>
                          <a:spcPts val="0"/>
                        </a:spcAft>
                        <a:buClrTx/>
                        <a:buSzTx/>
                        <a:buFontTx/>
                        <a:buNone/>
                        <a:tabLst/>
                        <a:defRPr/>
                      </a:pPr>
                      <a:r>
                        <a:rPr kumimoji="1" lang="ja-JP" altLang="en-US" sz="1000" b="0" spc="-20" baseline="0">
                          <a:solidFill>
                            <a:schemeClr val="tx1"/>
                          </a:solidFill>
                          <a:latin typeface="Meiryo UI"/>
                          <a:ea typeface="Meiryo UI"/>
                        </a:rPr>
                        <a:t>土壌雨量指数</a:t>
                      </a:r>
                      <a:r>
                        <a:rPr kumimoji="1" lang="ja-JP" altLang="en-US" sz="1000" b="0" i="0" u="none" strike="noStrike" kern="1200" cap="none" spc="0" normalizeH="0" baseline="0" noProof="0">
                          <a:ln>
                            <a:noFill/>
                          </a:ln>
                          <a:solidFill>
                            <a:schemeClr val="tx1"/>
                          </a:solidFill>
                          <a:effectLst/>
                          <a:uLnTx/>
                          <a:uFillTx/>
                          <a:latin typeface="Meiryo UI"/>
                          <a:ea typeface="Meiryo UI"/>
                          <a:cs typeface="+mn-cs"/>
                        </a:rPr>
                        <a:t>（解析・予測）</a:t>
                      </a:r>
                      <a:endParaRPr kumimoji="1" lang="en-US" altLang="ja-JP" sz="1000" b="0" spc="-20" baseline="0">
                        <a:solidFill>
                          <a:schemeClr val="tx1"/>
                        </a:solidFill>
                        <a:latin typeface="Meiryo UI"/>
                        <a:ea typeface="Meiryo UI"/>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BEB"/>
                    </a:solidFill>
                  </a:tcPr>
                </a:tc>
                <a:tc>
                  <a:txBody>
                    <a:bodyPr/>
                    <a:lstStyle>
                      <a:lvl1pPr marL="0" algn="l" defTabSz="914400" rtl="0" eaLnBrk="1" latinLnBrk="0" hangingPunct="1">
                        <a:defRPr kumimoji="1" sz="1800" b="1" kern="1200">
                          <a:solidFill>
                            <a:schemeClr val="lt1"/>
                          </a:solidFill>
                          <a:latin typeface="Arial"/>
                          <a:ea typeface="ＭＳ Ｐゴシック"/>
                        </a:defRPr>
                      </a:lvl1pPr>
                      <a:lvl2pPr marL="457200" algn="l" defTabSz="914400" rtl="0" eaLnBrk="1" latinLnBrk="0" hangingPunct="1">
                        <a:defRPr kumimoji="1" sz="1800" b="1" kern="1200">
                          <a:solidFill>
                            <a:schemeClr val="lt1"/>
                          </a:solidFill>
                          <a:latin typeface="Arial"/>
                          <a:ea typeface="ＭＳ Ｐゴシック"/>
                        </a:defRPr>
                      </a:lvl2pPr>
                      <a:lvl3pPr marL="914400" algn="l" defTabSz="914400" rtl="0" eaLnBrk="1" latinLnBrk="0" hangingPunct="1">
                        <a:defRPr kumimoji="1" sz="1800" b="1" kern="1200">
                          <a:solidFill>
                            <a:schemeClr val="lt1"/>
                          </a:solidFill>
                          <a:latin typeface="Arial"/>
                          <a:ea typeface="ＭＳ Ｐゴシック"/>
                        </a:defRPr>
                      </a:lvl3pPr>
                      <a:lvl4pPr marL="1371600" algn="l" defTabSz="914400" rtl="0" eaLnBrk="1" latinLnBrk="0" hangingPunct="1">
                        <a:defRPr kumimoji="1" sz="1800" b="1" kern="1200">
                          <a:solidFill>
                            <a:schemeClr val="lt1"/>
                          </a:solidFill>
                          <a:latin typeface="Arial"/>
                          <a:ea typeface="ＭＳ Ｐゴシック"/>
                        </a:defRPr>
                      </a:lvl4pPr>
                      <a:lvl5pPr marL="1828800" algn="l" defTabSz="914400" rtl="0" eaLnBrk="1" latinLnBrk="0" hangingPunct="1">
                        <a:defRPr kumimoji="1" sz="1800" b="1" kern="1200">
                          <a:solidFill>
                            <a:schemeClr val="lt1"/>
                          </a:solidFill>
                          <a:latin typeface="Arial"/>
                          <a:ea typeface="ＭＳ Ｐゴシック"/>
                        </a:defRPr>
                      </a:lvl5pPr>
                      <a:lvl6pPr marL="2286000" algn="l" defTabSz="914400" rtl="0" eaLnBrk="1" latinLnBrk="0" hangingPunct="1">
                        <a:defRPr kumimoji="1" sz="1800" b="1" kern="1200">
                          <a:solidFill>
                            <a:schemeClr val="lt1"/>
                          </a:solidFill>
                          <a:latin typeface="Arial"/>
                          <a:ea typeface="ＭＳ Ｐゴシック"/>
                        </a:defRPr>
                      </a:lvl6pPr>
                      <a:lvl7pPr marL="2743200" algn="l" defTabSz="914400" rtl="0" eaLnBrk="1" latinLnBrk="0" hangingPunct="1">
                        <a:defRPr kumimoji="1" sz="1800" b="1" kern="1200">
                          <a:solidFill>
                            <a:schemeClr val="lt1"/>
                          </a:solidFill>
                          <a:latin typeface="Arial"/>
                          <a:ea typeface="ＭＳ Ｐゴシック"/>
                        </a:defRPr>
                      </a:lvl7pPr>
                      <a:lvl8pPr marL="3200400" algn="l" defTabSz="914400" rtl="0" eaLnBrk="1" latinLnBrk="0" hangingPunct="1">
                        <a:defRPr kumimoji="1" sz="1800" b="1" kern="1200">
                          <a:solidFill>
                            <a:schemeClr val="lt1"/>
                          </a:solidFill>
                          <a:latin typeface="Arial"/>
                          <a:ea typeface="ＭＳ Ｐゴシック"/>
                        </a:defRPr>
                      </a:lvl8pPr>
                      <a:lvl9pPr marL="3657600" algn="l" defTabSz="914400" rtl="0" eaLnBrk="1" latinLnBrk="0" hangingPunct="1">
                        <a:defRPr kumimoji="1" sz="1800" b="1" kern="1200">
                          <a:solidFill>
                            <a:schemeClr val="lt1"/>
                          </a:solidFill>
                          <a:latin typeface="Arial"/>
                          <a:ea typeface="ＭＳ Ｐゴシック"/>
                        </a:defRPr>
                      </a:lvl9pPr>
                    </a:lstStyle>
                    <a:p>
                      <a:pPr lvl="0" algn="ctr">
                        <a:buNone/>
                      </a:pPr>
                      <a:r>
                        <a:rPr lang="ja-JP" altLang="en-US" sz="1000" b="0" i="0" u="none" strike="noStrike" noProof="0">
                          <a:solidFill>
                            <a:schemeClr val="tx1"/>
                          </a:solidFill>
                          <a:latin typeface="Meiryo UI"/>
                          <a:ea typeface="Meiryo UI"/>
                        </a:rPr>
                        <a:t>土壌雨量</a:t>
                      </a:r>
                      <a:r>
                        <a:rPr lang="ja-JP" sz="1000" b="0" i="0" u="none" strike="noStrike" noProof="0">
                          <a:solidFill>
                            <a:schemeClr val="tx1"/>
                          </a:solidFill>
                          <a:latin typeface="Meiryo UI"/>
                          <a:ea typeface="Meiryo UI"/>
                        </a:rPr>
                        <a:t>指数（</a:t>
                      </a:r>
                      <a:r>
                        <a:rPr lang="ja-JP" altLang="en-US" sz="1000" b="0" i="0" u="none" strike="noStrike" noProof="0">
                          <a:solidFill>
                            <a:schemeClr val="tx1"/>
                          </a:solidFill>
                          <a:latin typeface="Meiryo UI"/>
                          <a:ea typeface="Meiryo UI"/>
                        </a:rPr>
                        <a:t>解析</a:t>
                      </a:r>
                      <a:r>
                        <a:rPr lang="ja-JP" sz="1000" b="0" i="0" u="none" strike="noStrike" noProof="0">
                          <a:solidFill>
                            <a:schemeClr val="tx1"/>
                          </a:solidFill>
                          <a:latin typeface="Meiryo UI"/>
                          <a:ea typeface="Meiryo UI"/>
                        </a:rPr>
                        <a:t>・予測）</a:t>
                      </a:r>
                      <a:endParaRPr lang="ja-JP" sz="1000" b="0" i="0" u="none" strike="noStrike" noProof="0">
                        <a:solidFill>
                          <a:schemeClr val="tx1"/>
                        </a:solidFill>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FEB"/>
                    </a:solidFill>
                  </a:tcPr>
                </a:tc>
                <a:extLst>
                  <a:ext uri="{0D108BD9-81ED-4DB2-BD59-A6C34878D82A}">
                    <a16:rowId xmlns:a16="http://schemas.microsoft.com/office/drawing/2014/main" val="720491799"/>
                  </a:ext>
                </a:extLst>
              </a:tr>
              <a:tr h="274980">
                <a:tc rowSpan="5">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000" b="1" spc="-100" baseline="0">
                          <a:latin typeface="Meiryo UI"/>
                          <a:ea typeface="Meiryo UI"/>
                        </a:rPr>
                        <a:t>情</a:t>
                      </a:r>
                      <a:endParaRPr kumimoji="1" lang="en-US" altLang="ja-JP" sz="1000" b="1" spc="-100" baseline="0">
                        <a:latin typeface="Meiryo UI"/>
                        <a:ea typeface="Meiryo UI"/>
                      </a:endParaRPr>
                    </a:p>
                    <a:p>
                      <a:pPr algn="ctr"/>
                      <a:r>
                        <a:rPr kumimoji="1" lang="ja-JP" altLang="en-US" sz="1000" b="1" spc="-100" baseline="0">
                          <a:latin typeface="Meiryo UI"/>
                          <a:ea typeface="Meiryo UI"/>
                        </a:rPr>
                        <a:t>報</a:t>
                      </a:r>
                      <a:endParaRPr kumimoji="1" lang="en-US" altLang="ja-JP" sz="1000" b="1" spc="-100" baseline="0">
                        <a:latin typeface="Meiryo UI"/>
                        <a:ea typeface="Meiryo UI"/>
                      </a:endParaRPr>
                    </a:p>
                    <a:p>
                      <a:pPr algn="ctr"/>
                      <a:r>
                        <a:rPr kumimoji="1" lang="ja-JP" altLang="en-US" sz="1000" b="1" spc="-100" baseline="0">
                          <a:latin typeface="Meiryo UI"/>
                          <a:ea typeface="Meiryo UI"/>
                        </a:rPr>
                        <a:t>名</a:t>
                      </a:r>
                      <a:endParaRPr kumimoji="1" lang="en-US" altLang="ja-JP" sz="1000" b="1" spc="-100" baseline="0">
                        <a:latin typeface="Meiryo UI"/>
                        <a:ea typeface="Meiryo UI"/>
                      </a:endParaRPr>
                    </a:p>
                    <a:p>
                      <a:pPr algn="ctr"/>
                      <a:r>
                        <a:rPr kumimoji="1" lang="ja-JP" altLang="en-US" sz="1000" b="1" spc="-100" baseline="0">
                          <a:latin typeface="Meiryo UI"/>
                          <a:ea typeface="Meiryo UI"/>
                        </a:rPr>
                        <a:t>称</a:t>
                      </a:r>
                      <a:endParaRPr kumimoji="1" lang="en-US" altLang="ja-JP" sz="1000" b="1" spc="-100" baseline="0">
                        <a:latin typeface="Meiryo UI"/>
                        <a:ea typeface="Meiryo UI"/>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en-US" altLang="ja-JP" sz="1100" b="1" spc="-100" baseline="0">
                          <a:latin typeface="Meiryo UI"/>
                          <a:ea typeface="Meiryo UI"/>
                        </a:rPr>
                        <a:t>5</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endParaRPr kumimoji="1" lang="ja-JP" altLang="en-US" sz="800" b="1" spc="-20" baseline="0">
                        <a:latin typeface="Meiryo UI"/>
                        <a:ea typeface="Meiryo UI"/>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ap="flat" cmpd="sng" algn="ctr">
                      <a:solidFill>
                        <a:srgbClr val="000000"/>
                      </a:solidFill>
                      <a:prstDash val="solid"/>
                      <a:round/>
                      <a:headEnd type="none" w="med" len="med"/>
                      <a:tailEnd type="none" w="med" len="med"/>
                    </a:lnBlToTr>
                    <a:solidFill>
                      <a:srgbClr val="FFEBEB"/>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spc="-20" baseline="0">
                          <a:solidFill>
                            <a:srgbClr val="0C000C"/>
                          </a:solidFill>
                          <a:latin typeface="Meiryo UI"/>
                          <a:ea typeface="Meiryo UI"/>
                        </a:rPr>
                        <a:t>大雨特別警報（土砂災害）</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rgbClr val="EBFFEB"/>
                    </a:solidFill>
                  </a:tcPr>
                </a:tc>
                <a:extLst>
                  <a:ext uri="{0D108BD9-81ED-4DB2-BD59-A6C34878D82A}">
                    <a16:rowId xmlns:a16="http://schemas.microsoft.com/office/drawing/2014/main" val="1228832879"/>
                  </a:ext>
                </a:extLst>
              </a:tr>
              <a:tr h="274980">
                <a:tc vMerge="1">
                  <a:txBody>
                    <a:bodyPr/>
                    <a:lstStyle/>
                    <a:p>
                      <a:pPr algn="ctr"/>
                      <a:endParaRPr kumimoji="1" lang="ja-JP" altLang="en-US" sz="1200">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en-US" altLang="ja-JP" sz="1100" b="1" spc="-100" baseline="0">
                          <a:latin typeface="Meiryo UI"/>
                          <a:ea typeface="Meiryo UI"/>
                        </a:rPr>
                        <a:t>4</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100" b="1" i="0" spc="-20" baseline="0">
                          <a:solidFill>
                            <a:srgbClr val="8C008C"/>
                          </a:solidFill>
                          <a:latin typeface="Meiryo UI"/>
                          <a:ea typeface="Meiryo UI"/>
                        </a:rPr>
                        <a:t>土砂災害警戒情報</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EBEB"/>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endParaRPr kumimoji="1" lang="ja-JP" altLang="en-US" sz="1100">
                        <a:latin typeface="Meiryo UI" panose="020B0604030504040204" pitchFamily="50" charset="-128"/>
                        <a:ea typeface="Meiryo UI" panose="020B0604030504040204" pitchFamily="50" charset="-128"/>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ap="flat" cmpd="sng" algn="ctr">
                      <a:solidFill>
                        <a:srgbClr val="000000"/>
                      </a:solidFill>
                      <a:prstDash val="solid"/>
                      <a:round/>
                      <a:headEnd type="none" w="med" len="med"/>
                      <a:tailEnd type="none" w="med" len="med"/>
                    </a:lnBlToTr>
                    <a:solidFill>
                      <a:srgbClr val="EBFFEB"/>
                    </a:solidFill>
                  </a:tcPr>
                </a:tc>
                <a:extLst>
                  <a:ext uri="{0D108BD9-81ED-4DB2-BD59-A6C34878D82A}">
                    <a16:rowId xmlns:a16="http://schemas.microsoft.com/office/drawing/2014/main" val="3627028794"/>
                  </a:ext>
                </a:extLst>
              </a:tr>
              <a:tr h="274980">
                <a:tc vMerge="1">
                  <a:txBody>
                    <a:bodyPr/>
                    <a:lstStyle/>
                    <a:p>
                      <a:pPr algn="ctr"/>
                      <a:endParaRPr kumimoji="1" lang="ja-JP" altLang="en-US" sz="1200">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100" b="1" spc="-100" baseline="0">
                          <a:latin typeface="Meiryo UI"/>
                          <a:ea typeface="Meiryo UI"/>
                        </a:rPr>
                        <a:t>３</a:t>
                      </a:r>
                      <a:endParaRPr kumimoji="1" lang="en-US" altLang="ja-JP" sz="1100" b="1" spc="-100" baseline="0">
                        <a:latin typeface="Meiryo UI"/>
                        <a:ea typeface="Meiryo UI"/>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endParaRPr kumimoji="1" lang="ja-JP" altLang="en-US" sz="800" b="1" spc="-20" baseline="0">
                        <a:solidFill>
                          <a:srgbClr val="FF2800"/>
                        </a:solidFill>
                        <a:latin typeface="Meiryo UI"/>
                        <a:ea typeface="Meiryo UI"/>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ap="flat" cmpd="sng" algn="ctr">
                      <a:solidFill>
                        <a:srgbClr val="000000"/>
                      </a:solidFill>
                      <a:prstDash val="solid"/>
                      <a:round/>
                      <a:headEnd type="none" w="med" len="med"/>
                      <a:tailEnd type="none" w="med" len="med"/>
                    </a:lnBlToTr>
                    <a:solidFill>
                      <a:srgbClr val="FFEBEB"/>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marL="92075" indent="0" algn="ctr"/>
                      <a:r>
                        <a:rPr kumimoji="1" lang="ja-JP" altLang="en-US" sz="1100" b="1">
                          <a:solidFill>
                            <a:srgbClr val="FF2800"/>
                          </a:solidFill>
                          <a:latin typeface="Meiryo UI"/>
                          <a:ea typeface="Meiryo UI"/>
                        </a:rPr>
                        <a:t>大雨警報（土砂災害）</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FEB"/>
                    </a:solidFill>
                  </a:tcPr>
                </a:tc>
                <a:extLst>
                  <a:ext uri="{0D108BD9-81ED-4DB2-BD59-A6C34878D82A}">
                    <a16:rowId xmlns:a16="http://schemas.microsoft.com/office/drawing/2014/main" val="60432024"/>
                  </a:ext>
                </a:extLst>
              </a:tr>
              <a:tr h="274980">
                <a:tc vMerge="1">
                  <a:txBody>
                    <a:bodyPr/>
                    <a:lstStyle/>
                    <a:p>
                      <a:pPr algn="ctr"/>
                      <a:endParaRPr kumimoji="1" lang="ja-JP" altLang="en-US" sz="1200">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100" b="1" spc="-100" baseline="0">
                          <a:latin typeface="Meiryo UI"/>
                          <a:ea typeface="Meiryo UI"/>
                        </a:rPr>
                        <a:t>２</a:t>
                      </a:r>
                      <a:endParaRPr kumimoji="1" lang="en-US" altLang="ja-JP" sz="1100" b="1" spc="-100" baseline="0">
                        <a:latin typeface="Meiryo UI"/>
                        <a:ea typeface="Meiryo UI"/>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endParaRPr kumimoji="1" lang="ja-JP" altLang="en-US" sz="800" b="1" spc="-20" baseline="0">
                        <a:solidFill>
                          <a:srgbClr val="FFC000"/>
                        </a:solidFill>
                        <a:latin typeface="Meiryo UI"/>
                        <a:ea typeface="Meiryo UI"/>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ap="flat" cmpd="sng" algn="ctr">
                      <a:solidFill>
                        <a:srgbClr val="000000"/>
                      </a:solidFill>
                      <a:prstDash val="solid"/>
                      <a:round/>
                      <a:headEnd type="none" w="med" len="med"/>
                      <a:tailEnd type="none" w="med" len="med"/>
                    </a:lnBlToTr>
                    <a:solidFill>
                      <a:srgbClr val="FFEBEB"/>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100" b="1" baseline="0">
                          <a:solidFill>
                            <a:srgbClr val="FFC000"/>
                          </a:solidFill>
                          <a:effectLst>
                            <a:outerShdw blurRad="38100" dist="38100" dir="2700000" algn="tl">
                              <a:srgbClr val="000000">
                                <a:alpha val="43137"/>
                              </a:srgbClr>
                            </a:outerShdw>
                          </a:effectLst>
                          <a:latin typeface="Meiryo UI"/>
                          <a:ea typeface="Meiryo UI"/>
                        </a:rPr>
                        <a:t>大雨注意報</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FEB"/>
                    </a:solidFill>
                  </a:tcPr>
                </a:tc>
                <a:extLst>
                  <a:ext uri="{0D108BD9-81ED-4DB2-BD59-A6C34878D82A}">
                    <a16:rowId xmlns:a16="http://schemas.microsoft.com/office/drawing/2014/main" val="3981092589"/>
                  </a:ext>
                </a:extLst>
              </a:tr>
              <a:tr h="274980">
                <a:tc v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en-US" altLang="ja-JP" sz="1100" b="1" spc="-100" baseline="0">
                          <a:latin typeface="Meiryo UI"/>
                          <a:ea typeface="Meiryo UI"/>
                        </a:rPr>
                        <a:t>1</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endParaRPr kumimoji="1" lang="ja-JP" altLang="en-US" sz="800" b="1" spc="-20" baseline="0">
                        <a:solidFill>
                          <a:srgbClr val="FFC000"/>
                        </a:solidFill>
                        <a:latin typeface="Meiryo UI"/>
                        <a:ea typeface="Meiryo UI"/>
                      </a:endParaRP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ap="flat" cmpd="sng" algn="ctr">
                      <a:solidFill>
                        <a:srgbClr val="000000"/>
                      </a:solidFill>
                      <a:prstDash val="solid"/>
                      <a:round/>
                      <a:headEnd type="none" w="med" len="med"/>
                      <a:tailEnd type="none" w="med" len="med"/>
                    </a:lnBlToTr>
                    <a:solidFill>
                      <a:srgbClr val="FFEBEB"/>
                    </a:solidFill>
                  </a:tcPr>
                </a:tc>
                <a:tc>
                  <a:txBody>
                    <a:bodyPr/>
                    <a:lstStyle>
                      <a:lvl1pPr marL="0" algn="l" defTabSz="914400" rtl="0" eaLnBrk="1" latinLnBrk="0" hangingPunct="1">
                        <a:defRPr kumimoji="1" sz="1800" kern="1200">
                          <a:solidFill>
                            <a:schemeClr val="dk1"/>
                          </a:solidFill>
                          <a:latin typeface="Arial"/>
                          <a:ea typeface="ＭＳ Ｐゴシック"/>
                        </a:defRPr>
                      </a:lvl1pPr>
                      <a:lvl2pPr marL="457200" algn="l" defTabSz="914400" rtl="0" eaLnBrk="1" latinLnBrk="0" hangingPunct="1">
                        <a:defRPr kumimoji="1" sz="1800" kern="1200">
                          <a:solidFill>
                            <a:schemeClr val="dk1"/>
                          </a:solidFill>
                          <a:latin typeface="Arial"/>
                          <a:ea typeface="ＭＳ Ｐゴシック"/>
                        </a:defRPr>
                      </a:lvl2pPr>
                      <a:lvl3pPr marL="914400" algn="l" defTabSz="914400" rtl="0" eaLnBrk="1" latinLnBrk="0" hangingPunct="1">
                        <a:defRPr kumimoji="1" sz="1800" kern="1200">
                          <a:solidFill>
                            <a:schemeClr val="dk1"/>
                          </a:solidFill>
                          <a:latin typeface="Arial"/>
                          <a:ea typeface="ＭＳ Ｐゴシック"/>
                        </a:defRPr>
                      </a:lvl3pPr>
                      <a:lvl4pPr marL="1371600" algn="l" defTabSz="914400" rtl="0" eaLnBrk="1" latinLnBrk="0" hangingPunct="1">
                        <a:defRPr kumimoji="1" sz="1800" kern="1200">
                          <a:solidFill>
                            <a:schemeClr val="dk1"/>
                          </a:solidFill>
                          <a:latin typeface="Arial"/>
                          <a:ea typeface="ＭＳ Ｐゴシック"/>
                        </a:defRPr>
                      </a:lvl4pPr>
                      <a:lvl5pPr marL="1828800" algn="l" defTabSz="914400" rtl="0" eaLnBrk="1" latinLnBrk="0" hangingPunct="1">
                        <a:defRPr kumimoji="1" sz="1800" kern="1200">
                          <a:solidFill>
                            <a:schemeClr val="dk1"/>
                          </a:solidFill>
                          <a:latin typeface="Arial"/>
                          <a:ea typeface="ＭＳ Ｐゴシック"/>
                        </a:defRPr>
                      </a:lvl5pPr>
                      <a:lvl6pPr marL="2286000" algn="l" defTabSz="914400" rtl="0" eaLnBrk="1" latinLnBrk="0" hangingPunct="1">
                        <a:defRPr kumimoji="1" sz="1800" kern="1200">
                          <a:solidFill>
                            <a:schemeClr val="dk1"/>
                          </a:solidFill>
                          <a:latin typeface="Arial"/>
                          <a:ea typeface="ＭＳ Ｐゴシック"/>
                        </a:defRPr>
                      </a:lvl6pPr>
                      <a:lvl7pPr marL="2743200" algn="l" defTabSz="914400" rtl="0" eaLnBrk="1" latinLnBrk="0" hangingPunct="1">
                        <a:defRPr kumimoji="1" sz="1800" kern="1200">
                          <a:solidFill>
                            <a:schemeClr val="dk1"/>
                          </a:solidFill>
                          <a:latin typeface="Arial"/>
                          <a:ea typeface="ＭＳ Ｐゴシック"/>
                        </a:defRPr>
                      </a:lvl7pPr>
                      <a:lvl8pPr marL="3200400" algn="l" defTabSz="914400" rtl="0" eaLnBrk="1" latinLnBrk="0" hangingPunct="1">
                        <a:defRPr kumimoji="1" sz="1800" kern="1200">
                          <a:solidFill>
                            <a:schemeClr val="dk1"/>
                          </a:solidFill>
                          <a:latin typeface="Arial"/>
                          <a:ea typeface="ＭＳ Ｐゴシック"/>
                        </a:defRPr>
                      </a:lvl8pPr>
                      <a:lvl9pPr marL="3657600" algn="l" defTabSz="914400" rtl="0" eaLnBrk="1" latinLnBrk="0" hangingPunct="1">
                        <a:defRPr kumimoji="1" sz="1800" kern="1200">
                          <a:solidFill>
                            <a:schemeClr val="dk1"/>
                          </a:solidFill>
                          <a:latin typeface="Arial"/>
                          <a:ea typeface="ＭＳ Ｐゴシック"/>
                        </a:defRPr>
                      </a:lvl9pPr>
                    </a:lstStyle>
                    <a:p>
                      <a:pPr algn="ctr"/>
                      <a:r>
                        <a:rPr kumimoji="1" lang="ja-JP" altLang="en-US" sz="1100" b="0" baseline="0">
                          <a:solidFill>
                            <a:schemeClr val="tx1"/>
                          </a:solidFill>
                          <a:effectLst/>
                          <a:latin typeface="Meiryo UI"/>
                          <a:ea typeface="Meiryo UI"/>
                        </a:rPr>
                        <a:t>早期注意情報</a:t>
                      </a:r>
                    </a:p>
                  </a:txBody>
                  <a:tcPr marL="0" marR="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BFFEB"/>
                    </a:solidFill>
                  </a:tcPr>
                </a:tc>
                <a:extLst>
                  <a:ext uri="{0D108BD9-81ED-4DB2-BD59-A6C34878D82A}">
                    <a16:rowId xmlns:a16="http://schemas.microsoft.com/office/drawing/2014/main" val="3501974248"/>
                  </a:ext>
                </a:extLst>
              </a:tr>
            </a:tbl>
          </a:graphicData>
        </a:graphic>
      </p:graphicFrame>
      <p:sp>
        <p:nvSpPr>
          <p:cNvPr id="27" name="テキスト ボックス 26">
            <a:extLst>
              <a:ext uri="{FF2B5EF4-FFF2-40B4-BE49-F238E27FC236}">
                <a16:creationId xmlns:a16="http://schemas.microsoft.com/office/drawing/2014/main" id="{5A1B7699-FF49-66CD-FE56-6A5A6ACC36DB}"/>
              </a:ext>
            </a:extLst>
          </p:cNvPr>
          <p:cNvSpPr txBox="1"/>
          <p:nvPr/>
        </p:nvSpPr>
        <p:spPr>
          <a:xfrm>
            <a:off x="5620665" y="1007567"/>
            <a:ext cx="3433632" cy="227113"/>
          </a:xfrm>
          <a:prstGeom prst="rect">
            <a:avLst/>
          </a:prstGeom>
          <a:noFill/>
          <a:ln w="19050">
            <a:noFill/>
          </a:ln>
        </p:spPr>
        <p:txBody>
          <a:bodyPr wrap="none" lIns="0" tIns="0" rIns="0" bIns="0" rtlCol="0">
            <a:spAutoFit/>
          </a:bodyPr>
          <a:lstStyle/>
          <a:p>
            <a:pPr defTabSz="844083" fontAlgn="auto">
              <a:spcBef>
                <a:spcPts val="0"/>
              </a:spcBef>
              <a:spcAft>
                <a:spcPts val="0"/>
              </a:spcAft>
              <a:defRPr/>
            </a:pPr>
            <a:r>
              <a:rPr kumimoji="0" lang="en-US" altLang="ja-JP" sz="738" kern="0">
                <a:solidFill>
                  <a:srgbClr val="474747"/>
                </a:solidFill>
                <a:latin typeface="Meiryo UI"/>
                <a:ea typeface="Meiryo UI"/>
              </a:rPr>
              <a:t>※ </a:t>
            </a:r>
            <a:r>
              <a:rPr kumimoji="0" lang="ja-JP" altLang="en-US" sz="738" kern="0">
                <a:solidFill>
                  <a:srgbClr val="474747"/>
                </a:solidFill>
                <a:latin typeface="Meiryo UI"/>
                <a:ea typeface="Meiryo UI"/>
              </a:rPr>
              <a:t>「レベル４土砂災害危険警報」に呼称は変わりますが、土砂災害防止法第</a:t>
            </a:r>
            <a:r>
              <a:rPr kumimoji="0" lang="en-US" altLang="ja-JP" sz="738" kern="0">
                <a:solidFill>
                  <a:srgbClr val="474747"/>
                </a:solidFill>
                <a:latin typeface="Meiryo UI"/>
                <a:ea typeface="Meiryo UI"/>
              </a:rPr>
              <a:t>27</a:t>
            </a:r>
            <a:r>
              <a:rPr kumimoji="0" lang="ja-JP" altLang="en-US" sz="738" kern="0">
                <a:solidFill>
                  <a:srgbClr val="474747"/>
                </a:solidFill>
                <a:latin typeface="Meiryo UI"/>
                <a:ea typeface="Meiryo UI"/>
              </a:rPr>
              <a:t>条に基づく</a:t>
            </a:r>
            <a:endParaRPr kumimoji="0" lang="en-US" altLang="ja-JP" sz="738" kern="0">
              <a:solidFill>
                <a:srgbClr val="474747"/>
              </a:solidFill>
              <a:latin typeface="Meiryo UI"/>
              <a:ea typeface="Meiryo UI"/>
            </a:endParaRPr>
          </a:p>
          <a:p>
            <a:pPr defTabSz="844083" fontAlgn="auto">
              <a:spcBef>
                <a:spcPts val="0"/>
              </a:spcBef>
              <a:spcAft>
                <a:spcPts val="0"/>
              </a:spcAft>
              <a:defRPr/>
            </a:pPr>
            <a:r>
              <a:rPr kumimoji="0" lang="ja-JP" altLang="en-US" sz="738" kern="0">
                <a:solidFill>
                  <a:srgbClr val="474747"/>
                </a:solidFill>
                <a:latin typeface="Meiryo UI"/>
                <a:ea typeface="Meiryo UI"/>
              </a:rPr>
              <a:t>　　避難に資する情報という、土砂災害警戒情報としての性質を有することは変わりません。</a:t>
            </a:r>
            <a:endParaRPr kumimoji="0" lang="en-US" altLang="ja-JP" sz="738" kern="0">
              <a:solidFill>
                <a:srgbClr val="474747"/>
              </a:solidFill>
              <a:latin typeface="Meiryo UI"/>
              <a:ea typeface="Meiryo UI"/>
            </a:endParaRPr>
          </a:p>
        </p:txBody>
      </p:sp>
      <p:sp>
        <p:nvSpPr>
          <p:cNvPr id="28" name="正方形/長方形 27">
            <a:extLst>
              <a:ext uri="{FF2B5EF4-FFF2-40B4-BE49-F238E27FC236}">
                <a16:creationId xmlns:a16="http://schemas.microsoft.com/office/drawing/2014/main" id="{3482187F-F0C6-CDC6-2B43-0D378F793FE9}"/>
              </a:ext>
            </a:extLst>
          </p:cNvPr>
          <p:cNvSpPr/>
          <p:nvPr/>
        </p:nvSpPr>
        <p:spPr>
          <a:xfrm>
            <a:off x="5404338" y="4061832"/>
            <a:ext cx="3739662" cy="2382911"/>
          </a:xfrm>
          <a:prstGeom prst="rect">
            <a:avLst/>
          </a:prstGeom>
        </p:spPr>
        <p:txBody>
          <a:bodyPr wrap="square" lIns="84406" tIns="42203" rIns="84406" bIns="42203" anchor="t">
            <a:spAutoFit/>
          </a:bodyPr>
          <a:lstStyle/>
          <a:p>
            <a:pPr marL="244432" indent="-244432" algn="just" defTabSz="844083">
              <a:spcAft>
                <a:spcPts val="185"/>
              </a:spcAft>
              <a:buFont typeface="Wingdings" panose="05000000000000000000" pitchFamily="2" charset="2"/>
              <a:buChar char="Ø"/>
              <a:defRPr/>
            </a:pPr>
            <a:r>
              <a:rPr lang="ja-JP" altLang="en-US" sz="1108" b="1">
                <a:solidFill>
                  <a:prstClr val="black"/>
                </a:solidFill>
                <a:latin typeface="Meiryo UI" panose="020B0604030504040204" pitchFamily="50" charset="-128"/>
                <a:ea typeface="Meiryo UI" panose="020B0604030504040204" pitchFamily="50" charset="-128"/>
              </a:rPr>
              <a:t>警戒レベル５相当情報</a:t>
            </a:r>
            <a:r>
              <a:rPr lang="ja-JP" altLang="en-US" sz="1108">
                <a:solidFill>
                  <a:prstClr val="black"/>
                </a:solidFill>
                <a:latin typeface="Meiryo UI" panose="020B0604030504040204" pitchFamily="50" charset="-128"/>
                <a:ea typeface="Meiryo UI" panose="020B0604030504040204" pitchFamily="50" charset="-128"/>
              </a:rPr>
              <a:t>については、土砂災害の発生確度がより高い状況を示す情報として発表基準を設定します。</a:t>
            </a:r>
            <a:endParaRPr lang="en-US" altLang="ja-JP" sz="1108">
              <a:solidFill>
                <a:prstClr val="black"/>
              </a:solidFill>
              <a:latin typeface="Meiryo UI" panose="020B0604030504040204" pitchFamily="50" charset="-128"/>
              <a:ea typeface="Meiryo UI" panose="020B0604030504040204" pitchFamily="50" charset="-128"/>
            </a:endParaRPr>
          </a:p>
          <a:p>
            <a:pPr marL="244432" indent="-244432" algn="just" defTabSz="844083">
              <a:spcAft>
                <a:spcPts val="185"/>
              </a:spcAft>
              <a:buFont typeface="Wingdings" panose="05000000000000000000" pitchFamily="2" charset="2"/>
              <a:buChar char="Ø"/>
              <a:defRPr/>
            </a:pPr>
            <a:r>
              <a:rPr lang="ja-JP" altLang="en-US" sz="1108" b="1">
                <a:solidFill>
                  <a:srgbClr val="7030A0"/>
                </a:solidFill>
                <a:latin typeface="Meiryo UI" panose="020B0604030504040204" pitchFamily="50" charset="-128"/>
                <a:ea typeface="Meiryo UI" panose="020B0604030504040204" pitchFamily="50" charset="-128"/>
              </a:rPr>
              <a:t>警戒レベル４相当情報</a:t>
            </a:r>
            <a:r>
              <a:rPr lang="ja-JP" altLang="en-US" sz="1108">
                <a:solidFill>
                  <a:prstClr val="black"/>
                </a:solidFill>
                <a:latin typeface="Meiryo UI" panose="020B0604030504040204" pitchFamily="50" charset="-128"/>
                <a:ea typeface="Meiryo UI" panose="020B0604030504040204" pitchFamily="50" charset="-128"/>
              </a:rPr>
              <a:t>については、発表基準の設定方法は従来と同様です。今後も基準値の検証を継続的に実施し、適宜改善を図ります。</a:t>
            </a:r>
            <a:endParaRPr lang="en-US" altLang="ja-JP" sz="1108">
              <a:solidFill>
                <a:prstClr val="black"/>
              </a:solidFill>
              <a:latin typeface="Meiryo UI" panose="020B0604030504040204" pitchFamily="50" charset="-128"/>
              <a:ea typeface="Meiryo UI" panose="020B0604030504040204" pitchFamily="50" charset="-128"/>
            </a:endParaRPr>
          </a:p>
          <a:p>
            <a:pPr marL="244432" indent="-244432" algn="just" defTabSz="844083">
              <a:spcAft>
                <a:spcPts val="185"/>
              </a:spcAft>
              <a:buFont typeface="Wingdings" panose="05000000000000000000" pitchFamily="2" charset="2"/>
              <a:buChar char="Ø"/>
              <a:defRPr/>
            </a:pPr>
            <a:r>
              <a:rPr lang="ja-JP" altLang="en-US" sz="1108" b="1">
                <a:solidFill>
                  <a:srgbClr val="FF0000"/>
                </a:solidFill>
                <a:latin typeface="Meiryo UI"/>
                <a:ea typeface="Meiryo UI"/>
              </a:rPr>
              <a:t>警戒レベル３相当情報</a:t>
            </a:r>
            <a:r>
              <a:rPr lang="ja-JP" altLang="en-US" sz="1108">
                <a:solidFill>
                  <a:prstClr val="black"/>
                </a:solidFill>
                <a:latin typeface="Meiryo UI"/>
                <a:ea typeface="Meiryo UI"/>
              </a:rPr>
              <a:t>については、警戒レベル４相当情報の基準（レベル４基準）に到達すると予想される時刻からのリードタイムを３時間</a:t>
            </a:r>
            <a:r>
              <a:rPr lang="en-US" altLang="ja-JP" sz="1108" baseline="30000">
                <a:solidFill>
                  <a:prstClr val="black"/>
                </a:solidFill>
                <a:latin typeface="Meiryo UI"/>
                <a:ea typeface="Meiryo UI"/>
              </a:rPr>
              <a:t>※</a:t>
            </a:r>
            <a:r>
              <a:rPr lang="ja-JP" altLang="en-US" sz="1108">
                <a:solidFill>
                  <a:prstClr val="black"/>
                </a:solidFill>
                <a:latin typeface="Meiryo UI"/>
                <a:ea typeface="Meiryo UI"/>
              </a:rPr>
              <a:t>確保して発表します。</a:t>
            </a:r>
            <a:endParaRPr lang="en-US" altLang="ja-JP" sz="1108">
              <a:solidFill>
                <a:prstClr val="black"/>
              </a:solidFill>
              <a:latin typeface="Meiryo UI"/>
              <a:ea typeface="Meiryo UI"/>
            </a:endParaRPr>
          </a:p>
          <a:p>
            <a:pPr marL="244432" indent="-244432" algn="just" defTabSz="844083">
              <a:spcAft>
                <a:spcPts val="185"/>
              </a:spcAft>
              <a:buFont typeface="Wingdings" panose="05000000000000000000" pitchFamily="2" charset="2"/>
              <a:buChar char="Ø"/>
              <a:defRPr/>
            </a:pPr>
            <a:r>
              <a:rPr lang="ja-JP" altLang="en-US" sz="1108" b="1">
                <a:solidFill>
                  <a:srgbClr val="FFC000"/>
                </a:solidFill>
                <a:latin typeface="Meiryo UI" panose="020B0604030504040204" pitchFamily="50" charset="-128"/>
                <a:ea typeface="Meiryo UI" panose="020B0604030504040204" pitchFamily="50" charset="-128"/>
              </a:rPr>
              <a:t>警戒レベル２情報</a:t>
            </a:r>
            <a:r>
              <a:rPr lang="ja-JP" altLang="en-US" sz="1108">
                <a:solidFill>
                  <a:prstClr val="black"/>
                </a:solidFill>
                <a:latin typeface="Meiryo UI" panose="020B0604030504040204" pitchFamily="50" charset="-128"/>
                <a:ea typeface="Meiryo UI" panose="020B0604030504040204" pitchFamily="50" charset="-128"/>
              </a:rPr>
              <a:t>は、雨による土砂災害への注意を広く呼び掛ける情報として、発表頻度やレベル４基準に到達するまでのリードタイムを考慮しつつ、災害捕捉率や発表頻度が現行の注意報と同等となるように発表基準を設定します。</a:t>
            </a:r>
            <a:endParaRPr lang="en-US" altLang="ja-JP" sz="1108">
              <a:solidFill>
                <a:prstClr val="black"/>
              </a:solidFill>
              <a:latin typeface="Meiryo UI" panose="020B0604030504040204" pitchFamily="50" charset="-128"/>
              <a:ea typeface="Meiryo UI" panose="020B0604030504040204" pitchFamily="50" charset="-128"/>
            </a:endParaRPr>
          </a:p>
          <a:p>
            <a:pPr algn="just" defTabSz="844083">
              <a:spcAft>
                <a:spcPts val="185"/>
              </a:spcAft>
              <a:defRPr/>
            </a:pPr>
            <a:r>
              <a:rPr lang="en-US" altLang="ja-JP" sz="969">
                <a:solidFill>
                  <a:srgbClr val="000000"/>
                </a:solidFill>
                <a:latin typeface="Meiryo UI"/>
                <a:ea typeface="Meiryo UI"/>
              </a:rPr>
              <a:t>※4</a:t>
            </a:r>
            <a:r>
              <a:rPr lang="ja-JP" altLang="en-US" sz="969">
                <a:solidFill>
                  <a:srgbClr val="000000"/>
                </a:solidFill>
                <a:latin typeface="Meiryo UI"/>
                <a:ea typeface="Meiryo UI"/>
              </a:rPr>
              <a:t>～</a:t>
            </a:r>
            <a:r>
              <a:rPr lang="en-US" altLang="ja-JP" sz="969">
                <a:solidFill>
                  <a:srgbClr val="000000"/>
                </a:solidFill>
                <a:latin typeface="Meiryo UI"/>
                <a:ea typeface="Meiryo UI"/>
              </a:rPr>
              <a:t>6</a:t>
            </a:r>
            <a:r>
              <a:rPr lang="ja-JP" altLang="en-US" sz="969">
                <a:solidFill>
                  <a:srgbClr val="000000"/>
                </a:solidFill>
                <a:latin typeface="Meiryo UI"/>
                <a:ea typeface="Meiryo UI"/>
              </a:rPr>
              <a:t>時間先にレベル４基準に到達すると予想が可能な場合にも発表</a:t>
            </a:r>
          </a:p>
        </p:txBody>
      </p:sp>
      <p:pic>
        <p:nvPicPr>
          <p:cNvPr id="29" name="図 28">
            <a:extLst>
              <a:ext uri="{FF2B5EF4-FFF2-40B4-BE49-F238E27FC236}">
                <a16:creationId xmlns:a16="http://schemas.microsoft.com/office/drawing/2014/main" id="{EF9AEADF-B9EC-A1A2-D8D5-6D581557CD00}"/>
              </a:ext>
            </a:extLst>
          </p:cNvPr>
          <p:cNvPicPr>
            <a:picLocks noChangeAspect="1"/>
          </p:cNvPicPr>
          <p:nvPr/>
        </p:nvPicPr>
        <p:blipFill>
          <a:blip r:embed="rId2"/>
          <a:srcRect l="51225" b="6762"/>
          <a:stretch/>
        </p:blipFill>
        <p:spPr>
          <a:xfrm>
            <a:off x="2781301" y="4041109"/>
            <a:ext cx="2615445" cy="2160400"/>
          </a:xfrm>
          <a:prstGeom prst="rect">
            <a:avLst/>
          </a:prstGeom>
        </p:spPr>
      </p:pic>
      <p:pic>
        <p:nvPicPr>
          <p:cNvPr id="30" name="図 29">
            <a:extLst>
              <a:ext uri="{FF2B5EF4-FFF2-40B4-BE49-F238E27FC236}">
                <a16:creationId xmlns:a16="http://schemas.microsoft.com/office/drawing/2014/main" id="{20957261-C0C7-FDDD-A47E-1EAFAD45E1D2}"/>
              </a:ext>
            </a:extLst>
          </p:cNvPr>
          <p:cNvPicPr>
            <a:picLocks noChangeAspect="1"/>
          </p:cNvPicPr>
          <p:nvPr/>
        </p:nvPicPr>
        <p:blipFill>
          <a:blip r:embed="rId2"/>
          <a:srcRect r="56524"/>
          <a:stretch/>
        </p:blipFill>
        <p:spPr>
          <a:xfrm>
            <a:off x="149471" y="4041108"/>
            <a:ext cx="2331320" cy="2317063"/>
          </a:xfrm>
          <a:prstGeom prst="rect">
            <a:avLst/>
          </a:prstGeom>
        </p:spPr>
      </p:pic>
      <p:pic>
        <p:nvPicPr>
          <p:cNvPr id="31" name="図 30">
            <a:extLst>
              <a:ext uri="{FF2B5EF4-FFF2-40B4-BE49-F238E27FC236}">
                <a16:creationId xmlns:a16="http://schemas.microsoft.com/office/drawing/2014/main" id="{654843AC-618A-9B87-79C4-E00E849CF8D9}"/>
              </a:ext>
            </a:extLst>
          </p:cNvPr>
          <p:cNvPicPr>
            <a:picLocks noChangeAspect="1"/>
          </p:cNvPicPr>
          <p:nvPr/>
        </p:nvPicPr>
        <p:blipFill>
          <a:blip r:embed="rId2"/>
          <a:srcRect l="46320" t="93309"/>
          <a:stretch/>
        </p:blipFill>
        <p:spPr>
          <a:xfrm>
            <a:off x="2735141" y="6224955"/>
            <a:ext cx="2878481" cy="155035"/>
          </a:xfrm>
          <a:prstGeom prst="rect">
            <a:avLst/>
          </a:prstGeom>
        </p:spPr>
      </p:pic>
      <p:sp>
        <p:nvSpPr>
          <p:cNvPr id="32" name="下矢印 11">
            <a:extLst>
              <a:ext uri="{FF2B5EF4-FFF2-40B4-BE49-F238E27FC236}">
                <a16:creationId xmlns:a16="http://schemas.microsoft.com/office/drawing/2014/main" id="{5ADE93FF-F94D-8C30-338A-FB511E586A1E}"/>
              </a:ext>
            </a:extLst>
          </p:cNvPr>
          <p:cNvSpPr/>
          <p:nvPr/>
        </p:nvSpPr>
        <p:spPr>
          <a:xfrm rot="16200000">
            <a:off x="2269171" y="5031064"/>
            <a:ext cx="754962" cy="331724"/>
          </a:xfrm>
          <a:prstGeom prst="downArrow">
            <a:avLst/>
          </a:prstGeom>
          <a:solidFill>
            <a:srgbClr val="BBE0E3"/>
          </a:solidFill>
          <a:ln w="25400" cap="flat" cmpd="sng" algn="ctr">
            <a:solidFill>
              <a:srgbClr val="BBE0E3">
                <a:shade val="50000"/>
              </a:srgbClr>
            </a:solidFill>
            <a:prstDash val="solid"/>
          </a:ln>
          <a:effectLst/>
        </p:spPr>
        <p:txBody>
          <a:bodyPr rtlCol="0" anchor="ctr"/>
          <a:lstStyle/>
          <a:p>
            <a:pPr algn="ctr" defTabSz="844083" fontAlgn="auto">
              <a:spcBef>
                <a:spcPts val="0"/>
              </a:spcBef>
              <a:spcAft>
                <a:spcPts val="0"/>
              </a:spcAft>
              <a:defRPr/>
            </a:pPr>
            <a:endParaRPr kumimoji="0" lang="ja-JP" altLang="en-US" sz="1662" kern="0">
              <a:solidFill>
                <a:prstClr val="white"/>
              </a:solidFill>
              <a:latin typeface="Arial"/>
              <a:ea typeface="ＭＳ Ｐゴシック"/>
            </a:endParaRPr>
          </a:p>
        </p:txBody>
      </p:sp>
      <p:sp>
        <p:nvSpPr>
          <p:cNvPr id="33" name="四角形: 角を丸くする 32">
            <a:extLst>
              <a:ext uri="{FF2B5EF4-FFF2-40B4-BE49-F238E27FC236}">
                <a16:creationId xmlns:a16="http://schemas.microsoft.com/office/drawing/2014/main" id="{FABDC999-77EF-8FD6-B538-DD17D1891AF8}"/>
              </a:ext>
            </a:extLst>
          </p:cNvPr>
          <p:cNvSpPr/>
          <p:nvPr/>
        </p:nvSpPr>
        <p:spPr>
          <a:xfrm>
            <a:off x="30575" y="802600"/>
            <a:ext cx="9072000" cy="2685305"/>
          </a:xfrm>
          <a:prstGeom prst="roundRect">
            <a:avLst>
              <a:gd name="adj" fmla="val 4327"/>
            </a:avLst>
          </a:prstGeom>
          <a:noFill/>
          <a:ln w="9525" cap="flat" cmpd="sng" algn="ctr">
            <a:solidFill>
              <a:srgbClr val="01AAD6"/>
            </a:solidFill>
            <a:prstDash val="solid"/>
            <a:round/>
            <a:headEnd type="none" w="med" len="med"/>
            <a:tailEnd type="none" w="med" len="med"/>
          </a:ln>
          <a:effectLst/>
        </p:spPr>
        <p:txBody>
          <a:bodyPr vertOverflow="overflow" horzOverflow="overflow" wrap="square" numCol="1" rtlCol="0" anchor="t" anchorCtr="0" compatLnSpc="1"/>
          <a:lstStyle/>
          <a:p>
            <a:pPr defTabSz="844083">
              <a:defRPr/>
            </a:pPr>
            <a:endParaRPr lang="ja-JP" altLang="en-US" sz="1292" u="sng">
              <a:solidFill>
                <a:srgbClr val="000000"/>
              </a:solidFill>
              <a:latin typeface="Arial"/>
              <a:ea typeface="ＭＳ Ｐゴシック"/>
            </a:endParaRPr>
          </a:p>
        </p:txBody>
      </p:sp>
      <p:sp>
        <p:nvSpPr>
          <p:cNvPr id="34" name="四角形: 角を丸くする 33">
            <a:extLst>
              <a:ext uri="{FF2B5EF4-FFF2-40B4-BE49-F238E27FC236}">
                <a16:creationId xmlns:a16="http://schemas.microsoft.com/office/drawing/2014/main" id="{72C243B1-B9BA-A250-478C-D36B5A825C95}"/>
              </a:ext>
            </a:extLst>
          </p:cNvPr>
          <p:cNvSpPr/>
          <p:nvPr/>
        </p:nvSpPr>
        <p:spPr>
          <a:xfrm>
            <a:off x="36000" y="3544795"/>
            <a:ext cx="9072000" cy="3008034"/>
          </a:xfrm>
          <a:prstGeom prst="roundRect">
            <a:avLst>
              <a:gd name="adj" fmla="val 4327"/>
            </a:avLst>
          </a:prstGeom>
          <a:noFill/>
          <a:ln w="9525" cap="flat" cmpd="sng" algn="ctr">
            <a:solidFill>
              <a:srgbClr val="01AAD6"/>
            </a:solidFill>
            <a:prstDash val="solid"/>
            <a:round/>
            <a:headEnd type="none" w="med" len="med"/>
            <a:tailEnd type="none" w="med" len="med"/>
          </a:ln>
          <a:effectLst/>
        </p:spPr>
        <p:txBody>
          <a:bodyPr vertOverflow="overflow" horzOverflow="overflow" wrap="square" numCol="1" rtlCol="0" anchor="t" anchorCtr="0" compatLnSpc="1"/>
          <a:lstStyle/>
          <a:p>
            <a:pPr defTabSz="844083">
              <a:defRPr/>
            </a:pPr>
            <a:endParaRPr lang="ja-JP" altLang="en-US" sz="1292" u="sng">
              <a:solidFill>
                <a:srgbClr val="000000"/>
              </a:solidFill>
              <a:latin typeface="Arial"/>
              <a:ea typeface="ＭＳ Ｐゴシック"/>
            </a:endParaRPr>
          </a:p>
        </p:txBody>
      </p:sp>
      <p:sp>
        <p:nvSpPr>
          <p:cNvPr id="35" name="テキスト ボックス 34">
            <a:extLst>
              <a:ext uri="{FF2B5EF4-FFF2-40B4-BE49-F238E27FC236}">
                <a16:creationId xmlns:a16="http://schemas.microsoft.com/office/drawing/2014/main" id="{1601B0CD-8071-85CB-7952-B4EE0BA0C298}"/>
              </a:ext>
            </a:extLst>
          </p:cNvPr>
          <p:cNvSpPr txBox="1"/>
          <p:nvPr/>
        </p:nvSpPr>
        <p:spPr>
          <a:xfrm>
            <a:off x="90442" y="803921"/>
            <a:ext cx="1277594" cy="255776"/>
          </a:xfrm>
          <a:prstGeom prst="rect">
            <a:avLst/>
          </a:prstGeom>
          <a:noFill/>
        </p:spPr>
        <p:txBody>
          <a:bodyPr wrap="none" lIns="0" tIns="0" rIns="0" bIns="0" rtlCol="0">
            <a:spAutoFit/>
          </a:bodyPr>
          <a:lstStyle/>
          <a:p>
            <a:pPr defTabSz="844083">
              <a:defRPr/>
            </a:pPr>
            <a:r>
              <a:rPr lang="en-US" altLang="ja-JP" sz="1662">
                <a:solidFill>
                  <a:srgbClr val="FF0000"/>
                </a:solidFill>
                <a:latin typeface="Meiryo UI" panose="020B0604030504040204" pitchFamily="50" charset="-128"/>
                <a:ea typeface="Meiryo UI" panose="020B0604030504040204" pitchFamily="50" charset="-128"/>
              </a:rPr>
              <a:t>【</a:t>
            </a:r>
            <a:r>
              <a:rPr lang="ja-JP" altLang="en-US" sz="1662">
                <a:solidFill>
                  <a:srgbClr val="FF0000"/>
                </a:solidFill>
                <a:latin typeface="Meiryo UI" panose="020B0604030504040204" pitchFamily="50" charset="-128"/>
                <a:ea typeface="Meiryo UI" panose="020B0604030504040204" pitchFamily="50" charset="-128"/>
              </a:rPr>
              <a:t>情報名称等</a:t>
            </a:r>
            <a:r>
              <a:rPr lang="en-US" altLang="ja-JP" sz="1662">
                <a:solidFill>
                  <a:srgbClr val="FF0000"/>
                </a:solidFill>
                <a:latin typeface="Meiryo UI" panose="020B0604030504040204" pitchFamily="50" charset="-128"/>
                <a:ea typeface="Meiryo UI" panose="020B0604030504040204" pitchFamily="50" charset="-128"/>
              </a:rPr>
              <a:t>】</a:t>
            </a:r>
            <a:endParaRPr lang="ja-JP" altLang="en-US" sz="1662">
              <a:solidFill>
                <a:srgbClr val="FF0000"/>
              </a:solidFill>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7125B98F-212A-F087-058D-4DA6F42D224E}"/>
              </a:ext>
            </a:extLst>
          </p:cNvPr>
          <p:cNvSpPr txBox="1"/>
          <p:nvPr/>
        </p:nvSpPr>
        <p:spPr>
          <a:xfrm>
            <a:off x="90442" y="3591853"/>
            <a:ext cx="1064394" cy="255776"/>
          </a:xfrm>
          <a:prstGeom prst="rect">
            <a:avLst/>
          </a:prstGeom>
          <a:solidFill>
            <a:srgbClr val="FFFFFF"/>
          </a:solidFill>
        </p:spPr>
        <p:txBody>
          <a:bodyPr wrap="none" lIns="0" tIns="0" rIns="0" bIns="0" rtlCol="0">
            <a:spAutoFit/>
          </a:bodyPr>
          <a:lstStyle/>
          <a:p>
            <a:pPr defTabSz="844083" fontAlgn="auto">
              <a:spcBef>
                <a:spcPts val="0"/>
              </a:spcBef>
              <a:spcAft>
                <a:spcPts val="0"/>
              </a:spcAft>
              <a:defRPr/>
            </a:pPr>
            <a:r>
              <a:rPr kumimoji="0" lang="en-US" altLang="ja-JP" sz="1662" kern="0">
                <a:solidFill>
                  <a:srgbClr val="FF0000"/>
                </a:solidFill>
                <a:latin typeface="Meiryo UI" panose="020B0604030504040204" pitchFamily="50" charset="-128"/>
                <a:ea typeface="Meiryo UI" panose="020B0604030504040204" pitchFamily="50" charset="-128"/>
              </a:rPr>
              <a:t>【</a:t>
            </a:r>
            <a:r>
              <a:rPr kumimoji="0" lang="ja-JP" altLang="en-US" sz="1662" kern="0">
                <a:solidFill>
                  <a:srgbClr val="FF0000"/>
                </a:solidFill>
                <a:latin typeface="Meiryo UI" panose="020B0604030504040204" pitchFamily="50" charset="-128"/>
                <a:ea typeface="Meiryo UI" panose="020B0604030504040204" pitchFamily="50" charset="-128"/>
              </a:rPr>
              <a:t>発表基準</a:t>
            </a:r>
            <a:r>
              <a:rPr kumimoji="0" lang="en-US" altLang="ja-JP" sz="1662" kern="0">
                <a:solidFill>
                  <a:srgbClr val="FF0000"/>
                </a:solidFill>
                <a:latin typeface="Meiryo UI" panose="020B0604030504040204" pitchFamily="50" charset="-128"/>
                <a:ea typeface="Meiryo UI" panose="020B0604030504040204" pitchFamily="50" charset="-128"/>
              </a:rPr>
              <a:t>】</a:t>
            </a:r>
            <a:endParaRPr kumimoji="0" lang="ja-JP" altLang="en-US" sz="1662" kern="0">
              <a:solidFill>
                <a:srgbClr val="FF0000"/>
              </a:solidFill>
              <a:latin typeface="Meiryo UI" panose="020B0604030504040204" pitchFamily="50" charset="-128"/>
              <a:ea typeface="Meiryo UI" panose="020B0604030504040204" pitchFamily="50" charset="-128"/>
            </a:endParaRPr>
          </a:p>
        </p:txBody>
      </p:sp>
      <p:sp>
        <p:nvSpPr>
          <p:cNvPr id="37" name="テキスト ボックス 36">
            <a:extLst>
              <a:ext uri="{FF2B5EF4-FFF2-40B4-BE49-F238E27FC236}">
                <a16:creationId xmlns:a16="http://schemas.microsoft.com/office/drawing/2014/main" id="{6CF07EE0-77F0-8EBD-859C-A8DF76E3386A}"/>
              </a:ext>
            </a:extLst>
          </p:cNvPr>
          <p:cNvSpPr txBox="1"/>
          <p:nvPr/>
        </p:nvSpPr>
        <p:spPr>
          <a:xfrm>
            <a:off x="1210265" y="3591853"/>
            <a:ext cx="7300114" cy="198837"/>
          </a:xfrm>
          <a:prstGeom prst="rect">
            <a:avLst/>
          </a:prstGeom>
          <a:noFill/>
        </p:spPr>
        <p:txBody>
          <a:bodyPr wrap="square" lIns="0" tIns="0" rIns="0" bIns="0" rtlCol="0" anchor="t">
            <a:spAutoFit/>
          </a:bodyPr>
          <a:lstStyle/>
          <a:p>
            <a:pPr algn="just" defTabSz="844083">
              <a:defRPr/>
            </a:pPr>
            <a:r>
              <a:rPr lang="ja-JP" altLang="en-US" sz="1292" b="1">
                <a:solidFill>
                  <a:srgbClr val="000000"/>
                </a:solidFill>
                <a:latin typeface="Meiryo UI"/>
                <a:ea typeface="Meiryo UI"/>
              </a:rPr>
              <a:t>発表指標を、土砂災害警戒情報で用いている指標（土壌雨量指数と</a:t>
            </a:r>
            <a:r>
              <a:rPr lang="en-US" altLang="ja-JP" sz="1292" b="1">
                <a:solidFill>
                  <a:srgbClr val="000000"/>
                </a:solidFill>
                <a:latin typeface="Meiryo UI"/>
                <a:ea typeface="Meiryo UI"/>
              </a:rPr>
              <a:t>60</a:t>
            </a:r>
            <a:r>
              <a:rPr lang="ja-JP" altLang="en-US" sz="1292" b="1">
                <a:solidFill>
                  <a:srgbClr val="000000"/>
                </a:solidFill>
                <a:latin typeface="Meiryo UI"/>
                <a:ea typeface="Meiryo UI"/>
              </a:rPr>
              <a:t>分雨量の２要素）に統一します。</a:t>
            </a:r>
          </a:p>
        </p:txBody>
      </p:sp>
      <p:sp>
        <p:nvSpPr>
          <p:cNvPr id="38" name="Rectangle 5">
            <a:extLst>
              <a:ext uri="{FF2B5EF4-FFF2-40B4-BE49-F238E27FC236}">
                <a16:creationId xmlns:a16="http://schemas.microsoft.com/office/drawing/2014/main" id="{9EA6239D-1F38-0469-5DBF-F0BF88B654E5}"/>
              </a:ext>
            </a:extLst>
          </p:cNvPr>
          <p:cNvSpPr>
            <a:spLocks noChangeArrowheads="1"/>
          </p:cNvSpPr>
          <p:nvPr/>
        </p:nvSpPr>
        <p:spPr bwMode="auto">
          <a:xfrm>
            <a:off x="0" y="-4436"/>
            <a:ext cx="3934770" cy="390541"/>
          </a:xfrm>
          <a:prstGeom prst="rect">
            <a:avLst/>
          </a:prstGeom>
          <a:noFill/>
          <a:ln w="25400" cap="flat" cmpd="sng" algn="ctr">
            <a:noFill/>
            <a:prstDash val="solid"/>
            <a:headEnd/>
            <a:tailEnd/>
          </a:ln>
          <a:effectLst/>
        </p:spPr>
        <p:txBody>
          <a:bodyPr wrap="none" anchor="ctr"/>
          <a:lstStyle/>
          <a:p>
            <a:pPr defTabSz="835838" fontAlgn="auto">
              <a:spcBef>
                <a:spcPts val="0"/>
              </a:spcBef>
              <a:spcAft>
                <a:spcPts val="0"/>
              </a:spcAft>
              <a:defRPr/>
            </a:pPr>
            <a:r>
              <a:rPr kumimoji="0" lang="ja-JP" altLang="en-US" sz="2031" kern="0">
                <a:solidFill>
                  <a:srgbClr val="4087C8"/>
                </a:solidFill>
                <a:latin typeface="HGP創英角ｺﾞｼｯｸUB"/>
                <a:ea typeface="HGP創英角ｺﾞｼｯｸUB"/>
              </a:rPr>
              <a:t>警戒レベル相当情報の体系整理との発表基準の改善（土砂災害）</a:t>
            </a:r>
          </a:p>
        </p:txBody>
      </p:sp>
    </p:spTree>
    <p:extLst>
      <p:ext uri="{BB962C8B-B14F-4D97-AF65-F5344CB8AC3E}">
        <p14:creationId xmlns:p14="http://schemas.microsoft.com/office/powerpoint/2010/main" val="2770456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EC428-6164-0651-83AC-BC4FA5CF7FE6}"/>
            </a:ext>
          </a:extLst>
        </p:cNvPr>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6873B322-0AE5-18A7-8C3A-FF2DE764529C}"/>
              </a:ext>
            </a:extLst>
          </p:cNvPr>
          <p:cNvSpPr/>
          <p:nvPr/>
        </p:nvSpPr>
        <p:spPr>
          <a:xfrm>
            <a:off x="1875714" y="2071224"/>
            <a:ext cx="1765089" cy="266008"/>
          </a:xfrm>
          <a:prstGeom prst="rect">
            <a:avLst/>
          </a:prstGeom>
          <a:gradFill flip="none" rotWithShape="1">
            <a:gsLst>
              <a:gs pos="0">
                <a:srgbClr val="CCFFCC"/>
              </a:gs>
              <a:gs pos="50000">
                <a:srgbClr val="CCFFCC"/>
              </a:gs>
              <a:gs pos="75000">
                <a:srgbClr val="CCFFCC"/>
              </a:gs>
              <a:gs pos="100000">
                <a:srgbClr val="FFFFC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16" name="正方形/長方形 15">
            <a:extLst>
              <a:ext uri="{FF2B5EF4-FFF2-40B4-BE49-F238E27FC236}">
                <a16:creationId xmlns:a16="http://schemas.microsoft.com/office/drawing/2014/main" id="{9314801A-C7C9-ABDC-C332-4EBDD9E697E4}"/>
              </a:ext>
            </a:extLst>
          </p:cNvPr>
          <p:cNvSpPr/>
          <p:nvPr/>
        </p:nvSpPr>
        <p:spPr>
          <a:xfrm>
            <a:off x="3640803" y="2071224"/>
            <a:ext cx="2067501" cy="266008"/>
          </a:xfrm>
          <a:prstGeom prst="rect">
            <a:avLst/>
          </a:prstGeom>
          <a:gradFill>
            <a:gsLst>
              <a:gs pos="0">
                <a:srgbClr val="FFFFCC"/>
              </a:gs>
              <a:gs pos="50000">
                <a:srgbClr val="FFFFCC"/>
              </a:gs>
              <a:gs pos="75000">
                <a:srgbClr val="FFFFCC"/>
              </a:gs>
              <a:gs pos="100000">
                <a:srgbClr val="FFCCFF"/>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a16="http://schemas.microsoft.com/office/drawing/2014/main" id="{EDEEBB31-69C5-42A9-74B1-87594595E079}"/>
              </a:ext>
            </a:extLst>
          </p:cNvPr>
          <p:cNvSpPr/>
          <p:nvPr/>
        </p:nvSpPr>
        <p:spPr>
          <a:xfrm>
            <a:off x="5708309" y="2071224"/>
            <a:ext cx="3235439" cy="266008"/>
          </a:xfrm>
          <a:prstGeom prst="rect">
            <a:avLst/>
          </a:prstGeom>
          <a:gradFill flip="none" rotWithShape="1">
            <a:gsLst>
              <a:gs pos="0">
                <a:srgbClr val="FFCCFF"/>
              </a:gs>
              <a:gs pos="50000">
                <a:srgbClr val="FFCCFF"/>
              </a:gs>
              <a:gs pos="100000">
                <a:schemeClr val="bg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endParaRPr>
          </a:p>
        </p:txBody>
      </p:sp>
      <p:cxnSp>
        <p:nvCxnSpPr>
          <p:cNvPr id="18" name="直線矢印コネクタ 17">
            <a:extLst>
              <a:ext uri="{FF2B5EF4-FFF2-40B4-BE49-F238E27FC236}">
                <a16:creationId xmlns:a16="http://schemas.microsoft.com/office/drawing/2014/main" id="{0EF9C0DF-5504-377F-65F1-C791CB18A9A7}"/>
              </a:ext>
            </a:extLst>
          </p:cNvPr>
          <p:cNvCxnSpPr/>
          <p:nvPr/>
        </p:nvCxnSpPr>
        <p:spPr>
          <a:xfrm>
            <a:off x="200251" y="2214425"/>
            <a:ext cx="8782254" cy="0"/>
          </a:xfrm>
          <a:prstGeom prst="straightConnector1">
            <a:avLst/>
          </a:prstGeom>
          <a:ln w="38100">
            <a:solidFill>
              <a:srgbClr val="00206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F4404551-D457-AA93-96DE-4810AFD462A3}"/>
              </a:ext>
            </a:extLst>
          </p:cNvPr>
          <p:cNvCxnSpPr/>
          <p:nvPr/>
        </p:nvCxnSpPr>
        <p:spPr>
          <a:xfrm>
            <a:off x="471364" y="2077575"/>
            <a:ext cx="0" cy="286985"/>
          </a:xfrm>
          <a:prstGeom prst="line">
            <a:avLst/>
          </a:prstGeom>
          <a:ln w="57150">
            <a:solidFill>
              <a:srgbClr val="00206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テキスト ボックス 45">
            <a:extLst>
              <a:ext uri="{FF2B5EF4-FFF2-40B4-BE49-F238E27FC236}">
                <a16:creationId xmlns:a16="http://schemas.microsoft.com/office/drawing/2014/main" id="{EC0110AD-0A7D-31C6-AEF9-771CB5497E26}"/>
              </a:ext>
            </a:extLst>
          </p:cNvPr>
          <p:cNvSpPr txBox="1">
            <a:spLocks noChangeArrowheads="1"/>
          </p:cNvSpPr>
          <p:nvPr/>
        </p:nvSpPr>
        <p:spPr bwMode="auto">
          <a:xfrm flipH="1">
            <a:off x="6043670" y="2360679"/>
            <a:ext cx="1295970" cy="276999"/>
          </a:xfrm>
          <a:prstGeom prst="rect">
            <a:avLst/>
          </a:prstGeom>
          <a:noFill/>
          <a:ln w="9525">
            <a:noFill/>
            <a:miter lim="800000"/>
            <a:headEnd/>
            <a:tailEnd/>
          </a:ln>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時間前</a:t>
            </a:r>
          </a:p>
        </p:txBody>
      </p:sp>
      <p:sp>
        <p:nvSpPr>
          <p:cNvPr id="22" name="テキスト ボックス 46">
            <a:extLst>
              <a:ext uri="{FF2B5EF4-FFF2-40B4-BE49-F238E27FC236}">
                <a16:creationId xmlns:a16="http://schemas.microsoft.com/office/drawing/2014/main" id="{A4033103-8319-01CD-8944-9B2B4DA4D217}"/>
              </a:ext>
            </a:extLst>
          </p:cNvPr>
          <p:cNvSpPr txBox="1">
            <a:spLocks noChangeArrowheads="1"/>
          </p:cNvSpPr>
          <p:nvPr/>
        </p:nvSpPr>
        <p:spPr bwMode="auto">
          <a:xfrm flipH="1">
            <a:off x="1281264" y="2362096"/>
            <a:ext cx="1152128" cy="276999"/>
          </a:xfrm>
          <a:prstGeom prst="rect">
            <a:avLst/>
          </a:prstGeom>
          <a:noFill/>
          <a:ln w="9525">
            <a:noFill/>
            <a:miter lim="800000"/>
            <a:headEnd/>
            <a:tailEnd/>
          </a:ln>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1200" b="0"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日前</a:t>
            </a:r>
          </a:p>
        </p:txBody>
      </p:sp>
      <p:sp>
        <p:nvSpPr>
          <p:cNvPr id="23" name="テキスト ボックス 47">
            <a:extLst>
              <a:ext uri="{FF2B5EF4-FFF2-40B4-BE49-F238E27FC236}">
                <a16:creationId xmlns:a16="http://schemas.microsoft.com/office/drawing/2014/main" id="{9993108B-8AB6-19AF-7DCD-BB7F569A1AB8}"/>
              </a:ext>
            </a:extLst>
          </p:cNvPr>
          <p:cNvSpPr txBox="1">
            <a:spLocks noChangeArrowheads="1"/>
          </p:cNvSpPr>
          <p:nvPr/>
        </p:nvSpPr>
        <p:spPr bwMode="auto">
          <a:xfrm flipH="1">
            <a:off x="-54160" y="2360679"/>
            <a:ext cx="1008112" cy="276999"/>
          </a:xfrm>
          <a:prstGeom prst="rect">
            <a:avLst/>
          </a:prstGeom>
          <a:noFill/>
          <a:ln w="9525">
            <a:noFill/>
            <a:miter lim="800000"/>
            <a:headEnd/>
            <a:tailEnd/>
          </a:ln>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1200" b="0"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日前</a:t>
            </a:r>
          </a:p>
        </p:txBody>
      </p:sp>
      <p:grpSp>
        <p:nvGrpSpPr>
          <p:cNvPr id="25" name="グループ化 24">
            <a:extLst>
              <a:ext uri="{FF2B5EF4-FFF2-40B4-BE49-F238E27FC236}">
                <a16:creationId xmlns:a16="http://schemas.microsoft.com/office/drawing/2014/main" id="{850F76C3-C944-D22E-E26E-44E95F045A37}"/>
              </a:ext>
            </a:extLst>
          </p:cNvPr>
          <p:cNvGrpSpPr/>
          <p:nvPr/>
        </p:nvGrpSpPr>
        <p:grpSpPr>
          <a:xfrm>
            <a:off x="7475963" y="2078983"/>
            <a:ext cx="1564181" cy="753447"/>
            <a:chOff x="7452320" y="2253526"/>
            <a:chExt cx="1394085" cy="583229"/>
          </a:xfrm>
        </p:grpSpPr>
        <p:sp>
          <p:nvSpPr>
            <p:cNvPr id="26" name="爆発 1 20">
              <a:extLst>
                <a:ext uri="{FF2B5EF4-FFF2-40B4-BE49-F238E27FC236}">
                  <a16:creationId xmlns:a16="http://schemas.microsoft.com/office/drawing/2014/main" id="{AA19ABC4-E175-9FF8-2AE8-2D6BC5B448D7}"/>
                </a:ext>
              </a:extLst>
            </p:cNvPr>
            <p:cNvSpPr/>
            <p:nvPr/>
          </p:nvSpPr>
          <p:spPr>
            <a:xfrm>
              <a:off x="7452320" y="2253526"/>
              <a:ext cx="1394085" cy="583229"/>
            </a:xfrm>
            <a:prstGeom prst="irregularSeal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a:extLst>
                <a:ext uri="{FF2B5EF4-FFF2-40B4-BE49-F238E27FC236}">
                  <a16:creationId xmlns:a16="http://schemas.microsoft.com/office/drawing/2014/main" id="{21BD56CF-01C0-ED68-0586-C617C07093FB}"/>
                </a:ext>
              </a:extLst>
            </p:cNvPr>
            <p:cNvSpPr txBox="1"/>
            <p:nvPr/>
          </p:nvSpPr>
          <p:spPr>
            <a:xfrm flipH="1">
              <a:off x="7719222" y="2457482"/>
              <a:ext cx="1005403" cy="2620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w="3175">
                    <a:solidFill>
                      <a:srgbClr val="FF0000"/>
                    </a:solid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現象発生</a:t>
              </a:r>
            </a:p>
          </p:txBody>
        </p:sp>
      </p:grpSp>
      <p:cxnSp>
        <p:nvCxnSpPr>
          <p:cNvPr id="29" name="直線コネクタ 28">
            <a:extLst>
              <a:ext uri="{FF2B5EF4-FFF2-40B4-BE49-F238E27FC236}">
                <a16:creationId xmlns:a16="http://schemas.microsoft.com/office/drawing/2014/main" id="{40D94BD1-FE76-A3E1-F3F6-F895F83F89FA}"/>
              </a:ext>
            </a:extLst>
          </p:cNvPr>
          <p:cNvCxnSpPr/>
          <p:nvPr/>
        </p:nvCxnSpPr>
        <p:spPr>
          <a:xfrm>
            <a:off x="1875720" y="2070410"/>
            <a:ext cx="0" cy="286985"/>
          </a:xfrm>
          <a:prstGeom prst="line">
            <a:avLst/>
          </a:prstGeom>
          <a:ln w="57150">
            <a:solidFill>
              <a:srgbClr val="00206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80FF09DB-4D42-E9D0-78D9-28AF170B3ED4}"/>
              </a:ext>
            </a:extLst>
          </p:cNvPr>
          <p:cNvCxnSpPr/>
          <p:nvPr/>
        </p:nvCxnSpPr>
        <p:spPr>
          <a:xfrm>
            <a:off x="2548671" y="2070410"/>
            <a:ext cx="0" cy="286985"/>
          </a:xfrm>
          <a:prstGeom prst="line">
            <a:avLst/>
          </a:prstGeom>
          <a:ln w="57150">
            <a:solidFill>
              <a:srgbClr val="00206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26C0832C-0EB4-52E6-50DA-F96E770471A0}"/>
              </a:ext>
            </a:extLst>
          </p:cNvPr>
          <p:cNvCxnSpPr/>
          <p:nvPr/>
        </p:nvCxnSpPr>
        <p:spPr>
          <a:xfrm>
            <a:off x="6692061" y="2070410"/>
            <a:ext cx="0" cy="286985"/>
          </a:xfrm>
          <a:prstGeom prst="line">
            <a:avLst/>
          </a:prstGeom>
          <a:ln w="57150">
            <a:solidFill>
              <a:srgbClr val="00206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1B13E5A5-0135-5F6F-0571-17A2730D3438}"/>
              </a:ext>
            </a:extLst>
          </p:cNvPr>
          <p:cNvCxnSpPr/>
          <p:nvPr/>
        </p:nvCxnSpPr>
        <p:spPr>
          <a:xfrm>
            <a:off x="4361355" y="2060735"/>
            <a:ext cx="0" cy="286985"/>
          </a:xfrm>
          <a:prstGeom prst="line">
            <a:avLst/>
          </a:prstGeom>
          <a:ln w="57150">
            <a:solidFill>
              <a:srgbClr val="00206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5" name="テキスト ボックス 45">
            <a:extLst>
              <a:ext uri="{FF2B5EF4-FFF2-40B4-BE49-F238E27FC236}">
                <a16:creationId xmlns:a16="http://schemas.microsoft.com/office/drawing/2014/main" id="{14CD1CC9-221D-707C-2030-62D437913B0A}"/>
              </a:ext>
            </a:extLst>
          </p:cNvPr>
          <p:cNvSpPr txBox="1">
            <a:spLocks noChangeArrowheads="1"/>
          </p:cNvSpPr>
          <p:nvPr/>
        </p:nvSpPr>
        <p:spPr bwMode="auto">
          <a:xfrm flipH="1">
            <a:off x="3709223" y="2360679"/>
            <a:ext cx="1295970" cy="276999"/>
          </a:xfrm>
          <a:prstGeom prst="rect">
            <a:avLst/>
          </a:prstGeom>
          <a:noFill/>
          <a:ln w="9525">
            <a:noFill/>
            <a:miter lim="800000"/>
            <a:headEnd/>
            <a:tailEnd/>
          </a:ln>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12</a:t>
            </a:r>
            <a:r>
              <a:rPr kumimoji="1" lang="ja-JP" altLang="en-US" sz="1200" b="0"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時間前</a:t>
            </a:r>
          </a:p>
        </p:txBody>
      </p:sp>
      <p:grpSp>
        <p:nvGrpSpPr>
          <p:cNvPr id="42" name="Group 32">
            <a:extLst>
              <a:ext uri="{FF2B5EF4-FFF2-40B4-BE49-F238E27FC236}">
                <a16:creationId xmlns:a16="http://schemas.microsoft.com/office/drawing/2014/main" id="{1DFBB350-4917-9616-C1CB-DE9F168169A4}"/>
              </a:ext>
            </a:extLst>
          </p:cNvPr>
          <p:cNvGrpSpPr>
            <a:grpSpLocks/>
          </p:cNvGrpSpPr>
          <p:nvPr/>
        </p:nvGrpSpPr>
        <p:grpSpPr bwMode="auto">
          <a:xfrm>
            <a:off x="4361355" y="4755777"/>
            <a:ext cx="4410422" cy="675566"/>
            <a:chOff x="210" y="385"/>
            <a:chExt cx="1212" cy="210"/>
          </a:xfrm>
          <a:solidFill>
            <a:schemeClr val="accent6">
              <a:lumMod val="75000"/>
            </a:schemeClr>
          </a:solidFill>
        </p:grpSpPr>
        <p:sp>
          <p:nvSpPr>
            <p:cNvPr id="43" name="AutoShape 33">
              <a:extLst>
                <a:ext uri="{FF2B5EF4-FFF2-40B4-BE49-F238E27FC236}">
                  <a16:creationId xmlns:a16="http://schemas.microsoft.com/office/drawing/2014/main" id="{E03D6F0B-1700-525A-6AB6-3451097A5351}"/>
                </a:ext>
              </a:extLst>
            </p:cNvPr>
            <p:cNvSpPr>
              <a:spLocks noChangeArrowheads="1"/>
            </p:cNvSpPr>
            <p:nvPr/>
          </p:nvSpPr>
          <p:spPr bwMode="auto">
            <a:xfrm>
              <a:off x="243" y="413"/>
              <a:ext cx="1179" cy="182"/>
            </a:xfrm>
            <a:prstGeom prst="roundRect">
              <a:avLst>
                <a:gd name="adj" fmla="val 16667"/>
              </a:avLst>
            </a:prstGeom>
            <a:grpFill/>
            <a:ln w="38100">
              <a:no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6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AutoShape 34">
              <a:extLst>
                <a:ext uri="{FF2B5EF4-FFF2-40B4-BE49-F238E27FC236}">
                  <a16:creationId xmlns:a16="http://schemas.microsoft.com/office/drawing/2014/main" id="{E72DAEAA-E7ED-28DA-7E83-C0ED3AB1561D}"/>
                </a:ext>
              </a:extLst>
            </p:cNvPr>
            <p:cNvSpPr>
              <a:spLocks noChangeArrowheads="1"/>
            </p:cNvSpPr>
            <p:nvPr/>
          </p:nvSpPr>
          <p:spPr bwMode="auto">
            <a:xfrm>
              <a:off x="210" y="385"/>
              <a:ext cx="1191" cy="182"/>
            </a:xfrm>
            <a:prstGeom prst="roundRect">
              <a:avLst>
                <a:gd name="adj" fmla="val 16667"/>
              </a:avLst>
            </a:prstGeom>
            <a:grpFill/>
            <a:ln w="38100">
              <a:solidFill>
                <a:schemeClr val="bg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警戒レベル相当情報・</a:t>
              </a:r>
              <a:endParaRPr kumimoji="1" lang="en-US" altLang="ja-JP" sz="16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その他の注意報・警報</a:t>
              </a:r>
              <a:r>
                <a:rPr lang="ja-JP" altLang="en-US" sz="16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特別警報</a:t>
              </a:r>
            </a:p>
          </p:txBody>
        </p:sp>
      </p:grpSp>
      <p:grpSp>
        <p:nvGrpSpPr>
          <p:cNvPr id="45" name="グループ化 44">
            <a:extLst>
              <a:ext uri="{FF2B5EF4-FFF2-40B4-BE49-F238E27FC236}">
                <a16:creationId xmlns:a16="http://schemas.microsoft.com/office/drawing/2014/main" id="{743E372A-5072-9E21-0DA7-68DD3E9EDF85}"/>
              </a:ext>
            </a:extLst>
          </p:cNvPr>
          <p:cNvGrpSpPr/>
          <p:nvPr/>
        </p:nvGrpSpPr>
        <p:grpSpPr>
          <a:xfrm>
            <a:off x="1833317" y="3361054"/>
            <a:ext cx="6938460" cy="614107"/>
            <a:chOff x="3959225" y="5634413"/>
            <a:chExt cx="3641684" cy="519112"/>
          </a:xfrm>
        </p:grpSpPr>
        <p:sp>
          <p:nvSpPr>
            <p:cNvPr id="46" name="AutoShape 33">
              <a:extLst>
                <a:ext uri="{FF2B5EF4-FFF2-40B4-BE49-F238E27FC236}">
                  <a16:creationId xmlns:a16="http://schemas.microsoft.com/office/drawing/2014/main" id="{510A148F-111C-B6CF-A497-68DAF66FDB9B}"/>
                </a:ext>
              </a:extLst>
            </p:cNvPr>
            <p:cNvSpPr>
              <a:spLocks noChangeArrowheads="1"/>
            </p:cNvSpPr>
            <p:nvPr/>
          </p:nvSpPr>
          <p:spPr bwMode="auto">
            <a:xfrm>
              <a:off x="4011079" y="5703627"/>
              <a:ext cx="3589830" cy="449898"/>
            </a:xfrm>
            <a:prstGeom prst="roundRect">
              <a:avLst>
                <a:gd name="adj" fmla="val 16667"/>
              </a:avLst>
            </a:prstGeom>
            <a:solidFill>
              <a:srgbClr val="989FD4"/>
            </a:solidFill>
            <a:ln w="38100">
              <a:no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6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AutoShape 34">
              <a:extLst>
                <a:ext uri="{FF2B5EF4-FFF2-40B4-BE49-F238E27FC236}">
                  <a16:creationId xmlns:a16="http://schemas.microsoft.com/office/drawing/2014/main" id="{4A98C2F8-FD59-79AC-FDCD-4A0343B7EDD8}"/>
                </a:ext>
              </a:extLst>
            </p:cNvPr>
            <p:cNvSpPr>
              <a:spLocks noChangeArrowheads="1"/>
            </p:cNvSpPr>
            <p:nvPr/>
          </p:nvSpPr>
          <p:spPr bwMode="auto">
            <a:xfrm>
              <a:off x="3959225" y="5634413"/>
              <a:ext cx="3604873" cy="449897"/>
            </a:xfrm>
            <a:prstGeom prst="roundRect">
              <a:avLst>
                <a:gd name="adj" fmla="val 16667"/>
              </a:avLst>
            </a:prstGeom>
            <a:solidFill>
              <a:srgbClr val="0066CC"/>
            </a:solidFill>
            <a:ln w="38100">
              <a:solidFill>
                <a:schemeClr val="bg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気象解説情報</a:t>
              </a:r>
            </a:p>
          </p:txBody>
        </p:sp>
      </p:grpSp>
      <p:grpSp>
        <p:nvGrpSpPr>
          <p:cNvPr id="54" name="Group 32">
            <a:extLst>
              <a:ext uri="{FF2B5EF4-FFF2-40B4-BE49-F238E27FC236}">
                <a16:creationId xmlns:a16="http://schemas.microsoft.com/office/drawing/2014/main" id="{ECBB092C-3008-AA8E-586E-10C234B77D3A}"/>
              </a:ext>
            </a:extLst>
          </p:cNvPr>
          <p:cNvGrpSpPr>
            <a:grpSpLocks/>
          </p:cNvGrpSpPr>
          <p:nvPr/>
        </p:nvGrpSpPr>
        <p:grpSpPr bwMode="auto">
          <a:xfrm>
            <a:off x="2523721" y="4071324"/>
            <a:ext cx="4167934" cy="597396"/>
            <a:chOff x="210" y="385"/>
            <a:chExt cx="1212" cy="210"/>
          </a:xfrm>
        </p:grpSpPr>
        <p:sp>
          <p:nvSpPr>
            <p:cNvPr id="55" name="AutoShape 33">
              <a:extLst>
                <a:ext uri="{FF2B5EF4-FFF2-40B4-BE49-F238E27FC236}">
                  <a16:creationId xmlns:a16="http://schemas.microsoft.com/office/drawing/2014/main" id="{3AC037EB-C6A2-3F3D-B9A9-6FDB80A55579}"/>
                </a:ext>
              </a:extLst>
            </p:cNvPr>
            <p:cNvSpPr>
              <a:spLocks noChangeArrowheads="1"/>
            </p:cNvSpPr>
            <p:nvPr/>
          </p:nvSpPr>
          <p:spPr bwMode="auto">
            <a:xfrm>
              <a:off x="243" y="413"/>
              <a:ext cx="1179" cy="182"/>
            </a:xfrm>
            <a:prstGeom prst="roundRect">
              <a:avLst>
                <a:gd name="adj" fmla="val 16667"/>
              </a:avLst>
            </a:prstGeom>
            <a:solidFill>
              <a:srgbClr val="989FD4"/>
            </a:solidFill>
            <a:ln w="38100">
              <a:no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4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AutoShape 34">
              <a:extLst>
                <a:ext uri="{FF2B5EF4-FFF2-40B4-BE49-F238E27FC236}">
                  <a16:creationId xmlns:a16="http://schemas.microsoft.com/office/drawing/2014/main" id="{A1B84E1B-1BBE-3831-602D-35C127F8DBB7}"/>
                </a:ext>
              </a:extLst>
            </p:cNvPr>
            <p:cNvSpPr>
              <a:spLocks noChangeArrowheads="1"/>
            </p:cNvSpPr>
            <p:nvPr/>
          </p:nvSpPr>
          <p:spPr bwMode="auto">
            <a:xfrm>
              <a:off x="210" y="385"/>
              <a:ext cx="1195" cy="182"/>
            </a:xfrm>
            <a:prstGeom prst="roundRect">
              <a:avLst>
                <a:gd name="adj" fmla="val 16667"/>
              </a:avLst>
            </a:prstGeom>
            <a:solidFill>
              <a:srgbClr val="0066CC"/>
            </a:solidFill>
            <a:ln w="38100">
              <a:solidFill>
                <a:schemeClr val="bg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時系列情報（明日までの警報等の見通し）</a:t>
              </a:r>
            </a:p>
          </p:txBody>
        </p:sp>
      </p:grpSp>
      <p:grpSp>
        <p:nvGrpSpPr>
          <p:cNvPr id="63" name="Group 32">
            <a:extLst>
              <a:ext uri="{FF2B5EF4-FFF2-40B4-BE49-F238E27FC236}">
                <a16:creationId xmlns:a16="http://schemas.microsoft.com/office/drawing/2014/main" id="{7332B9FA-9044-F932-2497-437C71053B31}"/>
              </a:ext>
            </a:extLst>
          </p:cNvPr>
          <p:cNvGrpSpPr>
            <a:grpSpLocks/>
          </p:cNvGrpSpPr>
          <p:nvPr/>
        </p:nvGrpSpPr>
        <p:grpSpPr bwMode="auto">
          <a:xfrm>
            <a:off x="6692060" y="5512202"/>
            <a:ext cx="2075735" cy="556452"/>
            <a:chOff x="-26" y="385"/>
            <a:chExt cx="1426" cy="210"/>
          </a:xfrm>
        </p:grpSpPr>
        <p:sp>
          <p:nvSpPr>
            <p:cNvPr id="64" name="AutoShape 33">
              <a:extLst>
                <a:ext uri="{FF2B5EF4-FFF2-40B4-BE49-F238E27FC236}">
                  <a16:creationId xmlns:a16="http://schemas.microsoft.com/office/drawing/2014/main" id="{3A802D22-2E73-0315-773D-6CB5714DBEB5}"/>
                </a:ext>
              </a:extLst>
            </p:cNvPr>
            <p:cNvSpPr>
              <a:spLocks noChangeArrowheads="1"/>
            </p:cNvSpPr>
            <p:nvPr/>
          </p:nvSpPr>
          <p:spPr bwMode="auto">
            <a:xfrm>
              <a:off x="7" y="413"/>
              <a:ext cx="1393" cy="182"/>
            </a:xfrm>
            <a:prstGeom prst="roundRect">
              <a:avLst>
                <a:gd name="adj" fmla="val 16667"/>
              </a:avLst>
            </a:prstGeom>
            <a:solidFill>
              <a:srgbClr val="989FD4"/>
            </a:solidFill>
            <a:ln w="38100">
              <a:no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4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AutoShape 34">
              <a:extLst>
                <a:ext uri="{FF2B5EF4-FFF2-40B4-BE49-F238E27FC236}">
                  <a16:creationId xmlns:a16="http://schemas.microsoft.com/office/drawing/2014/main" id="{BA8F79CB-6642-A8B9-C62A-FB3EAB7C026B}"/>
                </a:ext>
              </a:extLst>
            </p:cNvPr>
            <p:cNvSpPr>
              <a:spLocks noChangeArrowheads="1"/>
            </p:cNvSpPr>
            <p:nvPr/>
          </p:nvSpPr>
          <p:spPr bwMode="auto">
            <a:xfrm>
              <a:off x="-26" y="385"/>
              <a:ext cx="1392" cy="188"/>
            </a:xfrm>
            <a:prstGeom prst="roundRect">
              <a:avLst>
                <a:gd name="adj" fmla="val 16667"/>
              </a:avLst>
            </a:prstGeom>
            <a:solidFill>
              <a:srgbClr val="0066CC"/>
            </a:solidFill>
            <a:ln w="38100">
              <a:solidFill>
                <a:schemeClr val="bg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20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キキクル</a:t>
              </a:r>
              <a:endParaRPr kumimoji="1" lang="ja-JP" altLang="en-US" sz="1400" b="0" i="0" u="none" strike="noStrike" kern="1200" cap="none" spc="-20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68" name="Group 32">
            <a:extLst>
              <a:ext uri="{FF2B5EF4-FFF2-40B4-BE49-F238E27FC236}">
                <a16:creationId xmlns:a16="http://schemas.microsoft.com/office/drawing/2014/main" id="{01DF7CCA-0CC3-F224-F416-D1DFFD53649F}"/>
              </a:ext>
            </a:extLst>
          </p:cNvPr>
          <p:cNvGrpSpPr>
            <a:grpSpLocks/>
          </p:cNvGrpSpPr>
          <p:nvPr/>
        </p:nvGrpSpPr>
        <p:grpSpPr bwMode="auto">
          <a:xfrm>
            <a:off x="6920753" y="6139434"/>
            <a:ext cx="1851024" cy="549442"/>
            <a:chOff x="210" y="385"/>
            <a:chExt cx="1212" cy="210"/>
          </a:xfrm>
          <a:solidFill>
            <a:schemeClr val="accent6">
              <a:lumMod val="75000"/>
            </a:schemeClr>
          </a:solidFill>
        </p:grpSpPr>
        <p:sp>
          <p:nvSpPr>
            <p:cNvPr id="69" name="AutoShape 33">
              <a:extLst>
                <a:ext uri="{FF2B5EF4-FFF2-40B4-BE49-F238E27FC236}">
                  <a16:creationId xmlns:a16="http://schemas.microsoft.com/office/drawing/2014/main" id="{41EAF21B-7B46-7DFF-BF8F-5B58A1D88416}"/>
                </a:ext>
              </a:extLst>
            </p:cNvPr>
            <p:cNvSpPr>
              <a:spLocks noChangeArrowheads="1"/>
            </p:cNvSpPr>
            <p:nvPr/>
          </p:nvSpPr>
          <p:spPr bwMode="auto">
            <a:xfrm>
              <a:off x="243" y="413"/>
              <a:ext cx="1179" cy="182"/>
            </a:xfrm>
            <a:prstGeom prst="roundRect">
              <a:avLst>
                <a:gd name="adj" fmla="val 16667"/>
              </a:avLst>
            </a:prstGeom>
            <a:solidFill>
              <a:srgbClr val="989FD4"/>
            </a:solidFill>
            <a:ln w="38100">
              <a:no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6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AutoShape 34">
              <a:extLst>
                <a:ext uri="{FF2B5EF4-FFF2-40B4-BE49-F238E27FC236}">
                  <a16:creationId xmlns:a16="http://schemas.microsoft.com/office/drawing/2014/main" id="{DB545A7B-53F9-DDE3-11BD-22FF8333F806}"/>
                </a:ext>
              </a:extLst>
            </p:cNvPr>
            <p:cNvSpPr>
              <a:spLocks noChangeArrowheads="1"/>
            </p:cNvSpPr>
            <p:nvPr/>
          </p:nvSpPr>
          <p:spPr bwMode="auto">
            <a:xfrm>
              <a:off x="210" y="385"/>
              <a:ext cx="1182" cy="182"/>
            </a:xfrm>
            <a:prstGeom prst="roundRect">
              <a:avLst>
                <a:gd name="adj" fmla="val 16667"/>
              </a:avLst>
            </a:prstGeom>
            <a:solidFill>
              <a:srgbClr val="0066CC"/>
            </a:solidFill>
            <a:ln w="38100">
              <a:solidFill>
                <a:schemeClr val="bg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気象防災速報</a:t>
              </a:r>
            </a:p>
          </p:txBody>
        </p:sp>
      </p:grpSp>
      <p:sp>
        <p:nvSpPr>
          <p:cNvPr id="71" name="タイトル 70">
            <a:extLst>
              <a:ext uri="{FF2B5EF4-FFF2-40B4-BE49-F238E27FC236}">
                <a16:creationId xmlns:a16="http://schemas.microsoft.com/office/drawing/2014/main" id="{E7385629-2D67-4081-D31A-F871817464DD}"/>
              </a:ext>
            </a:extLst>
          </p:cNvPr>
          <p:cNvSpPr>
            <a:spLocks noGrp="1"/>
          </p:cNvSpPr>
          <p:nvPr>
            <p:ph type="title"/>
          </p:nvPr>
        </p:nvSpPr>
        <p:spPr>
          <a:xfrm>
            <a:off x="0" y="0"/>
            <a:ext cx="5965917" cy="476250"/>
          </a:xfrm>
        </p:spPr>
        <p:txBody>
          <a:bodyPr/>
          <a:lstStyle/>
          <a:p>
            <a:r>
              <a:rPr kumimoji="1" lang="ja-JP" altLang="en-US" sz="2400" b="1">
                <a:latin typeface="Meiryo UI" panose="020B0604030504040204" pitchFamily="50" charset="-128"/>
                <a:ea typeface="Meiryo UI" panose="020B0604030504040204" pitchFamily="50" charset="-128"/>
              </a:rPr>
              <a:t>段階的に発表される防災気象情報</a:t>
            </a:r>
          </a:p>
        </p:txBody>
      </p:sp>
      <p:sp>
        <p:nvSpPr>
          <p:cNvPr id="3" name="スライド番号プレースホルダー 2">
            <a:extLst>
              <a:ext uri="{FF2B5EF4-FFF2-40B4-BE49-F238E27FC236}">
                <a16:creationId xmlns:a16="http://schemas.microsoft.com/office/drawing/2014/main" id="{48EFB142-B59E-4F87-E048-1E7CAE501B75}"/>
              </a:ext>
            </a:extLst>
          </p:cNvPr>
          <p:cNvSpPr txBox="1">
            <a:spLocks/>
          </p:cNvSpPr>
          <p:nvPr/>
        </p:nvSpPr>
        <p:spPr bwMode="auto">
          <a:xfrm>
            <a:off x="7010400" y="6479862"/>
            <a:ext cx="2133600"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1400" kern="1200">
                <a:solidFill>
                  <a:schemeClr val="tx1"/>
                </a:solidFill>
                <a:latin typeface="Meiryo UI" panose="020B0604030504040204" pitchFamily="50" charset="-128"/>
                <a:ea typeface="Meiryo UI" panose="020B0604030504040204"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fontAlgn="auto">
              <a:spcBef>
                <a:spcPts val="0"/>
              </a:spcBef>
              <a:spcAft>
                <a:spcPts val="0"/>
              </a:spcAft>
              <a:defRPr/>
            </a:pPr>
            <a:fld id="{651FC12D-27C1-4F31-90C9-A93D49E44687}" type="slidenum">
              <a:rPr lang="en-US" altLang="ja-JP" smtClean="0">
                <a:solidFill>
                  <a:prstClr val="black"/>
                </a:solidFill>
              </a:rPr>
              <a:pPr fontAlgn="auto">
                <a:spcBef>
                  <a:spcPts val="0"/>
                </a:spcBef>
                <a:spcAft>
                  <a:spcPts val="0"/>
                </a:spcAft>
                <a:defRPr/>
              </a:pPr>
              <a:t>10</a:t>
            </a:fld>
            <a:endParaRPr lang="en-US" altLang="ja-JP">
              <a:solidFill>
                <a:prstClr val="black"/>
              </a:solidFill>
            </a:endParaRPr>
          </a:p>
        </p:txBody>
      </p:sp>
      <p:grpSp>
        <p:nvGrpSpPr>
          <p:cNvPr id="72" name="Group 32">
            <a:extLst>
              <a:ext uri="{FF2B5EF4-FFF2-40B4-BE49-F238E27FC236}">
                <a16:creationId xmlns:a16="http://schemas.microsoft.com/office/drawing/2014/main" id="{177C8B15-1148-41B1-4620-F91DFA264185}"/>
              </a:ext>
            </a:extLst>
          </p:cNvPr>
          <p:cNvGrpSpPr>
            <a:grpSpLocks/>
          </p:cNvGrpSpPr>
          <p:nvPr/>
        </p:nvGrpSpPr>
        <p:grpSpPr bwMode="auto">
          <a:xfrm>
            <a:off x="471364" y="2696702"/>
            <a:ext cx="6280765" cy="564997"/>
            <a:chOff x="-319" y="385"/>
            <a:chExt cx="1739" cy="210"/>
          </a:xfrm>
        </p:grpSpPr>
        <p:sp>
          <p:nvSpPr>
            <p:cNvPr id="73" name="AutoShape 33">
              <a:extLst>
                <a:ext uri="{FF2B5EF4-FFF2-40B4-BE49-F238E27FC236}">
                  <a16:creationId xmlns:a16="http://schemas.microsoft.com/office/drawing/2014/main" id="{FC23E989-BFE1-BDF7-B6EB-991D5EAD5BA6}"/>
                </a:ext>
              </a:extLst>
            </p:cNvPr>
            <p:cNvSpPr>
              <a:spLocks noChangeArrowheads="1"/>
            </p:cNvSpPr>
            <p:nvPr/>
          </p:nvSpPr>
          <p:spPr bwMode="auto">
            <a:xfrm>
              <a:off x="-290" y="413"/>
              <a:ext cx="1710" cy="182"/>
            </a:xfrm>
            <a:prstGeom prst="roundRect">
              <a:avLst>
                <a:gd name="adj" fmla="val 16667"/>
              </a:avLst>
            </a:prstGeom>
            <a:solidFill>
              <a:srgbClr val="989FD4"/>
            </a:solidFill>
            <a:ln w="38100">
              <a:no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ja-JP" sz="14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AutoShape 34">
              <a:extLst>
                <a:ext uri="{FF2B5EF4-FFF2-40B4-BE49-F238E27FC236}">
                  <a16:creationId xmlns:a16="http://schemas.microsoft.com/office/drawing/2014/main" id="{9963930F-BD5F-829A-1A1D-C732BD72EC53}"/>
                </a:ext>
              </a:extLst>
            </p:cNvPr>
            <p:cNvSpPr>
              <a:spLocks noChangeArrowheads="1"/>
            </p:cNvSpPr>
            <p:nvPr/>
          </p:nvSpPr>
          <p:spPr bwMode="auto">
            <a:xfrm>
              <a:off x="-319" y="385"/>
              <a:ext cx="1724" cy="182"/>
            </a:xfrm>
            <a:prstGeom prst="roundRect">
              <a:avLst>
                <a:gd name="adj" fmla="val 16667"/>
              </a:avLst>
            </a:prstGeom>
            <a:solidFill>
              <a:srgbClr val="0066CC"/>
            </a:solidFill>
            <a:ln w="38100">
              <a:solidFill>
                <a:schemeClr val="bg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早期注意情報（警報級の可能性）</a:t>
              </a:r>
            </a:p>
          </p:txBody>
        </p:sp>
      </p:grpSp>
      <p:sp>
        <p:nvSpPr>
          <p:cNvPr id="75" name="テキスト ボックス 46">
            <a:extLst>
              <a:ext uri="{FF2B5EF4-FFF2-40B4-BE49-F238E27FC236}">
                <a16:creationId xmlns:a16="http://schemas.microsoft.com/office/drawing/2014/main" id="{5EAA348A-FEDF-9ABA-22F3-2682D0877E78}"/>
              </a:ext>
            </a:extLst>
          </p:cNvPr>
          <p:cNvSpPr txBox="1">
            <a:spLocks noChangeArrowheads="1"/>
          </p:cNvSpPr>
          <p:nvPr/>
        </p:nvSpPr>
        <p:spPr bwMode="auto">
          <a:xfrm flipH="1">
            <a:off x="1965353" y="2364560"/>
            <a:ext cx="1152128" cy="276999"/>
          </a:xfrm>
          <a:prstGeom prst="rect">
            <a:avLst/>
          </a:prstGeom>
          <a:noFill/>
          <a:ln w="9525">
            <a:noFill/>
            <a:miter lim="800000"/>
            <a:headEnd/>
            <a:tailEnd/>
          </a:ln>
        </p:spPr>
        <p:txBody>
          <a:bodyPr wrap="square" lIns="0" r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a:solidFill>
                  <a:srgbClr val="002060"/>
                </a:solidFill>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1200" b="0" i="0" u="none" strike="noStrike" kern="1200" cap="none" spc="0" normalizeH="0" baseline="0" noProof="0">
                <a:ln>
                  <a:noFill/>
                </a:ln>
                <a:solidFill>
                  <a:srgbClr val="00206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日前</a:t>
            </a:r>
          </a:p>
        </p:txBody>
      </p:sp>
      <p:sp>
        <p:nvSpPr>
          <p:cNvPr id="76" name="テキスト ボックス 75">
            <a:extLst>
              <a:ext uri="{FF2B5EF4-FFF2-40B4-BE49-F238E27FC236}">
                <a16:creationId xmlns:a16="http://schemas.microsoft.com/office/drawing/2014/main" id="{9EE5BCE7-C91E-24E3-97E2-D11D2297E78B}"/>
              </a:ext>
            </a:extLst>
          </p:cNvPr>
          <p:cNvSpPr txBox="1"/>
          <p:nvPr/>
        </p:nvSpPr>
        <p:spPr>
          <a:xfrm>
            <a:off x="119253" y="718566"/>
            <a:ext cx="8900922" cy="1138773"/>
          </a:xfrm>
          <a:prstGeom prst="rect">
            <a:avLst/>
          </a:prstGeom>
          <a:noFill/>
          <a:ln w="19050">
            <a:solidFill>
              <a:schemeClr val="tx1"/>
            </a:solidFill>
          </a:ln>
        </p:spPr>
        <p:txBody>
          <a:bodyPr wrap="square" rtlCol="0">
            <a:spAutoFit/>
          </a:bodyPr>
          <a:lstStyle/>
          <a:p>
            <a:pPr marL="285750" indent="-285750">
              <a:buFont typeface="Wingdings" panose="05000000000000000000" pitchFamily="2" charset="2"/>
              <a:buChar char="l"/>
            </a:pPr>
            <a:r>
              <a:rPr lang="ja-JP" altLang="en-US">
                <a:latin typeface="Meiryo UI"/>
                <a:ea typeface="Meiryo UI"/>
              </a:rPr>
              <a:t>警戒レベル相当情報とあわせて、</a:t>
            </a:r>
            <a:r>
              <a:rPr lang="ja-JP" altLang="en-US" b="1" u="sng">
                <a:latin typeface="Meiryo UI"/>
                <a:ea typeface="Meiryo UI"/>
              </a:rPr>
              <a:t>段階的に発表される様々な防災気象情報を防災対応の判断に活用</a:t>
            </a:r>
            <a:r>
              <a:rPr lang="ja-JP" altLang="en-US">
                <a:latin typeface="Meiryo UI"/>
                <a:ea typeface="Meiryo UI"/>
              </a:rPr>
              <a:t>することが重要です。</a:t>
            </a:r>
            <a:endParaRPr lang="en-US" altLang="ja-JP">
              <a:latin typeface="Meiryo UI"/>
              <a:ea typeface="Meiryo UI"/>
            </a:endParaRPr>
          </a:p>
          <a:p>
            <a:pPr marL="742950" lvl="1" indent="-285750">
              <a:buFont typeface="Wingdings" panose="05000000000000000000" pitchFamily="2" charset="2"/>
              <a:buChar char="Ø"/>
            </a:pPr>
            <a:r>
              <a:rPr lang="ja-JP" altLang="en-US" sz="1600">
                <a:latin typeface="Meiryo UI"/>
                <a:ea typeface="Meiryo UI"/>
              </a:rPr>
              <a:t>早期注意情報や時系列情報等は、心構えを高め、事前の体制確保の検討に活用。</a:t>
            </a:r>
            <a:endParaRPr lang="en-US" altLang="ja-JP" sz="1600">
              <a:latin typeface="Meiryo UI"/>
              <a:ea typeface="Meiryo UI"/>
            </a:endParaRPr>
          </a:p>
          <a:p>
            <a:pPr marL="742950" lvl="1" indent="-285750">
              <a:buFont typeface="Wingdings" panose="05000000000000000000" pitchFamily="2" charset="2"/>
              <a:buChar char="Ø"/>
            </a:pPr>
            <a:r>
              <a:rPr lang="ja-JP" altLang="en-US" sz="1600">
                <a:latin typeface="Meiryo UI"/>
                <a:ea typeface="Meiryo UI"/>
              </a:rPr>
              <a:t>キキクルや気象防災速報は、避難の判断や後押しに活用してください。</a:t>
            </a:r>
          </a:p>
        </p:txBody>
      </p:sp>
    </p:spTree>
    <p:extLst>
      <p:ext uri="{BB962C8B-B14F-4D97-AF65-F5344CB8AC3E}">
        <p14:creationId xmlns:p14="http://schemas.microsoft.com/office/powerpoint/2010/main" val="909533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432CB-88B6-6611-04EB-467C2BF3244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1496B81-63D2-B80E-48BE-A5E9CD7A3EF8}"/>
              </a:ext>
            </a:extLst>
          </p:cNvPr>
          <p:cNvSpPr>
            <a:spLocks noGrp="1"/>
          </p:cNvSpPr>
          <p:nvPr>
            <p:ph type="title"/>
          </p:nvPr>
        </p:nvSpPr>
        <p:spPr>
          <a:xfrm>
            <a:off x="0" y="0"/>
            <a:ext cx="7747000" cy="476250"/>
          </a:xfrm>
        </p:spPr>
        <p:txBody>
          <a:bodyPr/>
          <a:lstStyle/>
          <a:p>
            <a:r>
              <a:rPr kumimoji="1" lang="ja-JP" altLang="en-US" dirty="0"/>
              <a:t>早期注意情報・</a:t>
            </a:r>
            <a:r>
              <a:rPr lang="ja-JP" altLang="en-US" dirty="0"/>
              <a:t>時系列情報</a:t>
            </a:r>
            <a:endParaRPr kumimoji="1" lang="ja-JP" altLang="en-US" dirty="0"/>
          </a:p>
        </p:txBody>
      </p:sp>
      <p:graphicFrame>
        <p:nvGraphicFramePr>
          <p:cNvPr id="10" name="表 9">
            <a:extLst>
              <a:ext uri="{FF2B5EF4-FFF2-40B4-BE49-F238E27FC236}">
                <a16:creationId xmlns:a16="http://schemas.microsoft.com/office/drawing/2014/main" id="{B653E912-1DA4-EC6A-28C7-1DD078ED176C}"/>
              </a:ext>
            </a:extLst>
          </p:cNvPr>
          <p:cNvGraphicFramePr>
            <a:graphicFrameLocks noGrp="1"/>
          </p:cNvGraphicFramePr>
          <p:nvPr/>
        </p:nvGraphicFramePr>
        <p:xfrm>
          <a:off x="779340" y="1884292"/>
          <a:ext cx="7812745" cy="997016"/>
        </p:xfrm>
        <a:graphic>
          <a:graphicData uri="http://schemas.openxmlformats.org/drawingml/2006/table">
            <a:tbl>
              <a:tblPr/>
              <a:tblGrid>
                <a:gridCol w="1418373">
                  <a:extLst>
                    <a:ext uri="{9D8B030D-6E8A-4147-A177-3AD203B41FA5}">
                      <a16:colId xmlns:a16="http://schemas.microsoft.com/office/drawing/2014/main" val="3694657018"/>
                    </a:ext>
                  </a:extLst>
                </a:gridCol>
                <a:gridCol w="768277">
                  <a:extLst>
                    <a:ext uri="{9D8B030D-6E8A-4147-A177-3AD203B41FA5}">
                      <a16:colId xmlns:a16="http://schemas.microsoft.com/office/drawing/2014/main" val="4079086468"/>
                    </a:ext>
                  </a:extLst>
                </a:gridCol>
                <a:gridCol w="768277">
                  <a:extLst>
                    <a:ext uri="{9D8B030D-6E8A-4147-A177-3AD203B41FA5}">
                      <a16:colId xmlns:a16="http://schemas.microsoft.com/office/drawing/2014/main" val="911307180"/>
                    </a:ext>
                  </a:extLst>
                </a:gridCol>
                <a:gridCol w="768277">
                  <a:extLst>
                    <a:ext uri="{9D8B030D-6E8A-4147-A177-3AD203B41FA5}">
                      <a16:colId xmlns:a16="http://schemas.microsoft.com/office/drawing/2014/main" val="2442691286"/>
                    </a:ext>
                  </a:extLst>
                </a:gridCol>
                <a:gridCol w="768277">
                  <a:extLst>
                    <a:ext uri="{9D8B030D-6E8A-4147-A177-3AD203B41FA5}">
                      <a16:colId xmlns:a16="http://schemas.microsoft.com/office/drawing/2014/main" val="1390790637"/>
                    </a:ext>
                  </a:extLst>
                </a:gridCol>
                <a:gridCol w="768277">
                  <a:extLst>
                    <a:ext uri="{9D8B030D-6E8A-4147-A177-3AD203B41FA5}">
                      <a16:colId xmlns:a16="http://schemas.microsoft.com/office/drawing/2014/main" val="2239320133"/>
                    </a:ext>
                  </a:extLst>
                </a:gridCol>
                <a:gridCol w="589085">
                  <a:extLst>
                    <a:ext uri="{9D8B030D-6E8A-4147-A177-3AD203B41FA5}">
                      <a16:colId xmlns:a16="http://schemas.microsoft.com/office/drawing/2014/main" val="556761454"/>
                    </a:ext>
                  </a:extLst>
                </a:gridCol>
                <a:gridCol w="576381">
                  <a:extLst>
                    <a:ext uri="{9D8B030D-6E8A-4147-A177-3AD203B41FA5}">
                      <a16:colId xmlns:a16="http://schemas.microsoft.com/office/drawing/2014/main" val="863090678"/>
                    </a:ext>
                  </a:extLst>
                </a:gridCol>
                <a:gridCol w="462507">
                  <a:extLst>
                    <a:ext uri="{9D8B030D-6E8A-4147-A177-3AD203B41FA5}">
                      <a16:colId xmlns:a16="http://schemas.microsoft.com/office/drawing/2014/main" val="342865722"/>
                    </a:ext>
                  </a:extLst>
                </a:gridCol>
                <a:gridCol w="462507">
                  <a:extLst>
                    <a:ext uri="{9D8B030D-6E8A-4147-A177-3AD203B41FA5}">
                      <a16:colId xmlns:a16="http://schemas.microsoft.com/office/drawing/2014/main" val="791751887"/>
                    </a:ext>
                  </a:extLst>
                </a:gridCol>
                <a:gridCol w="462507">
                  <a:extLst>
                    <a:ext uri="{9D8B030D-6E8A-4147-A177-3AD203B41FA5}">
                      <a16:colId xmlns:a16="http://schemas.microsoft.com/office/drawing/2014/main" val="1186168963"/>
                    </a:ext>
                  </a:extLst>
                </a:gridCol>
              </a:tblGrid>
              <a:tr h="249254">
                <a:tc>
                  <a:txBody>
                    <a:bodyPr/>
                    <a:lstStyle/>
                    <a:p>
                      <a:pPr algn="ctr" fontAlgn="ctr"/>
                      <a:endParaRPr lang="ja-JP" altLang="en-US" sz="1400" b="0" i="0" u="none" strike="noStrike">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1</a:t>
                      </a:r>
                      <a:r>
                        <a:rPr lang="ja-JP" altLang="en-US" sz="1400" b="0" i="0" u="none" strike="noStrike">
                          <a:solidFill>
                            <a:srgbClr val="000000"/>
                          </a:solidFill>
                          <a:effectLst/>
                          <a:latin typeface="Meiryo UI" panose="020B0604030504040204" pitchFamily="50" charset="-128"/>
                          <a:ea typeface="Meiryo UI" panose="020B0604030504040204" pitchFamily="50" charset="-128"/>
                        </a:rPr>
                        <a:t>日</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gridSpan="4">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2</a:t>
                      </a:r>
                      <a:r>
                        <a:rPr lang="ja-JP" altLang="en-US" sz="1400" b="0" i="0" u="none" strike="noStrike">
                          <a:solidFill>
                            <a:srgbClr val="000000"/>
                          </a:solidFill>
                          <a:effectLst/>
                          <a:latin typeface="Meiryo UI" panose="020B0604030504040204" pitchFamily="50" charset="-128"/>
                          <a:ea typeface="Meiryo UI" panose="020B0604030504040204" pitchFamily="50" charset="-128"/>
                        </a:rPr>
                        <a:t>日</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2">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3</a:t>
                      </a:r>
                      <a:r>
                        <a:rPr lang="ja-JP" altLang="en-US" sz="1400" b="0" i="0" u="none" strike="noStrike">
                          <a:solidFill>
                            <a:srgbClr val="000000"/>
                          </a:solidFill>
                          <a:effectLst/>
                          <a:latin typeface="Meiryo UI" panose="020B0604030504040204" pitchFamily="50" charset="-128"/>
                          <a:ea typeface="Meiryo UI" panose="020B0604030504040204" pitchFamily="50" charset="-128"/>
                        </a:rPr>
                        <a:t>日</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hMerge="1">
                  <a:txBody>
                    <a:bodyPr/>
                    <a:lstStyle/>
                    <a:p>
                      <a:endParaRPr kumimoji="1" lang="ja-JP" altLang="en-US"/>
                    </a:p>
                  </a:txBody>
                  <a:tcPr/>
                </a:tc>
                <a:tc rowSpan="2">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4</a:t>
                      </a:r>
                      <a:r>
                        <a:rPr lang="ja-JP" altLang="en-US" sz="1400" b="0" i="0" u="none" strike="noStrike">
                          <a:solidFill>
                            <a:srgbClr val="000000"/>
                          </a:solidFill>
                          <a:effectLst/>
                          <a:latin typeface="Meiryo UI" panose="020B0604030504040204" pitchFamily="50" charset="-128"/>
                          <a:ea typeface="Meiryo UI" panose="020B0604030504040204" pitchFamily="50" charset="-128"/>
                        </a:rPr>
                        <a:t>日</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5</a:t>
                      </a:r>
                      <a:r>
                        <a:rPr lang="ja-JP" altLang="en-US" sz="1400" b="0" i="0" u="none" strike="noStrike">
                          <a:solidFill>
                            <a:srgbClr val="000000"/>
                          </a:solidFill>
                          <a:effectLst/>
                          <a:latin typeface="Meiryo UI" panose="020B0604030504040204" pitchFamily="50" charset="-128"/>
                          <a:ea typeface="Meiryo UI" panose="020B0604030504040204" pitchFamily="50" charset="-128"/>
                        </a:rPr>
                        <a:t>日</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fontAlgn="ctr"/>
                      <a:r>
                        <a:rPr lang="en-US" altLang="ja-JP" sz="1400" b="0" i="0" u="none" strike="noStrike">
                          <a:solidFill>
                            <a:srgbClr val="000000"/>
                          </a:solidFill>
                          <a:effectLst/>
                          <a:latin typeface="Meiryo UI" panose="020B0604030504040204" pitchFamily="50" charset="-128"/>
                          <a:ea typeface="Meiryo UI" panose="020B0604030504040204" pitchFamily="50" charset="-128"/>
                        </a:rPr>
                        <a:t>6</a:t>
                      </a:r>
                      <a:r>
                        <a:rPr lang="ja-JP" altLang="en-US" sz="1400" b="0" i="0" u="none" strike="noStrike">
                          <a:solidFill>
                            <a:srgbClr val="000000"/>
                          </a:solidFill>
                          <a:effectLst/>
                          <a:latin typeface="Meiryo UI" panose="020B0604030504040204" pitchFamily="50" charset="-128"/>
                          <a:ea typeface="Meiryo UI" panose="020B0604030504040204" pitchFamily="50" charset="-128"/>
                        </a:rPr>
                        <a:t>日</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6028430"/>
                  </a:ext>
                </a:extLst>
              </a:tr>
              <a:tr h="249254">
                <a:tc>
                  <a:txBody>
                    <a:bodyPr/>
                    <a:lstStyle/>
                    <a:p>
                      <a:pPr algn="ctr"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警報級の可能性</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chemeClr val="tx1"/>
                          </a:solidFill>
                          <a:effectLst/>
                          <a:latin typeface="Meiryo UI" panose="020B0604030504040204" pitchFamily="50" charset="-128"/>
                          <a:ea typeface="Meiryo UI" panose="020B0604030504040204" pitchFamily="50" charset="-128"/>
                        </a:rPr>
                        <a:t>18-24</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chemeClr val="tx1"/>
                          </a:solidFill>
                          <a:effectLst/>
                          <a:latin typeface="Meiryo UI" panose="020B0604030504040204" pitchFamily="50" charset="-128"/>
                          <a:ea typeface="Meiryo UI" panose="020B0604030504040204" pitchFamily="50" charset="-128"/>
                        </a:rPr>
                        <a:t>00-06</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chemeClr val="tx1"/>
                          </a:solidFill>
                          <a:effectLst/>
                          <a:latin typeface="Meiryo UI" panose="020B0604030504040204" pitchFamily="50" charset="-128"/>
                          <a:ea typeface="Meiryo UI" panose="020B0604030504040204" pitchFamily="50" charset="-128"/>
                        </a:rPr>
                        <a:t>06-12</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chemeClr val="tx1"/>
                          </a:solidFill>
                          <a:effectLst/>
                          <a:latin typeface="Meiryo UI" panose="020B0604030504040204" pitchFamily="50" charset="-128"/>
                          <a:ea typeface="Meiryo UI" panose="020B0604030504040204" pitchFamily="50" charset="-128"/>
                        </a:rPr>
                        <a:t>12-18</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chemeClr val="tx1"/>
                          </a:solidFill>
                          <a:effectLst/>
                          <a:latin typeface="Meiryo UI" panose="020B0604030504040204" pitchFamily="50" charset="-128"/>
                          <a:ea typeface="Meiryo UI" panose="020B0604030504040204" pitchFamily="50" charset="-128"/>
                        </a:rPr>
                        <a:t>18-24</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chemeClr val="tx1"/>
                          </a:solidFill>
                          <a:effectLst/>
                          <a:latin typeface="Meiryo UI" panose="020B0604030504040204" pitchFamily="50" charset="-128"/>
                          <a:ea typeface="Meiryo UI" panose="020B0604030504040204" pitchFamily="50" charset="-128"/>
                        </a:rPr>
                        <a:t>00-12</a:t>
                      </a:r>
                      <a:endParaRPr lang="ja-JP" altLang="en-US" sz="1400" b="0" i="0" u="none" strike="noStrike">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en-US" altLang="ja-JP" sz="1400" b="0" i="0" u="none" strike="noStrike">
                          <a:solidFill>
                            <a:schemeClr val="tx1"/>
                          </a:solidFill>
                          <a:effectLst/>
                          <a:latin typeface="Meiryo UI" panose="020B0604030504040204" pitchFamily="50" charset="-128"/>
                          <a:ea typeface="Meiryo UI" panose="020B0604030504040204" pitchFamily="50" charset="-128"/>
                        </a:rPr>
                        <a:t>12-24</a:t>
                      </a:r>
                      <a:endParaRPr lang="ja-JP" altLang="en-US" sz="1400" b="0" i="0" u="none" strike="noStrike">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061481683"/>
                  </a:ext>
                </a:extLst>
              </a:tr>
              <a:tr h="249254">
                <a:tc>
                  <a:txBody>
                    <a:bodyPr/>
                    <a:lstStyle/>
                    <a:p>
                      <a:pPr algn="ctr" fontAlgn="ctr"/>
                      <a:r>
                        <a:rPr lang="ja-JP" altLang="en-US" sz="1400" b="0" i="0" u="none" strike="noStrike">
                          <a:solidFill>
                            <a:schemeClr val="tx1"/>
                          </a:solidFill>
                          <a:effectLst/>
                          <a:latin typeface="Meiryo UI" panose="020B0604030504040204" pitchFamily="50" charset="-128"/>
                          <a:ea typeface="Meiryo UI" panose="020B0604030504040204" pitchFamily="50" charset="-128"/>
                        </a:rPr>
                        <a:t>大雨</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1400" b="1" i="0" u="none" strike="noStrike">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ja-JP" altLang="en-US" sz="1400" b="0" i="0" u="none" strike="noStrike">
                          <a:solidFill>
                            <a:schemeClr val="tx1"/>
                          </a:solidFill>
                          <a:effectLst/>
                          <a:latin typeface="Meiryo UI" panose="020B0604030504040204" pitchFamily="50" charset="-128"/>
                          <a:ea typeface="Meiryo UI" panose="020B0604030504040204" pitchFamily="50" charset="-128"/>
                        </a:rPr>
                        <a:t>［中］</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CCCC"/>
                    </a:solidFill>
                  </a:tcPr>
                </a:tc>
                <a:tc>
                  <a:txBody>
                    <a:bodyPr/>
                    <a:lstStyle/>
                    <a:p>
                      <a:pPr algn="ctr" fontAlgn="ctr"/>
                      <a:r>
                        <a:rPr lang="ja-JP" altLang="en-US" sz="1400" b="0" i="0" u="none" strike="noStrike">
                          <a:solidFill>
                            <a:schemeClr val="bg1"/>
                          </a:solidFill>
                          <a:effectLst/>
                          <a:latin typeface="Meiryo UI" panose="020B0604030504040204" pitchFamily="50" charset="-128"/>
                          <a:ea typeface="Meiryo UI" panose="020B0604030504040204" pitchFamily="50" charset="-128"/>
                        </a:rPr>
                        <a:t>［高］</a:t>
                      </a:r>
                      <a:endParaRPr lang="ja-JP" altLang="en-US" sz="1400" b="1" i="0" u="none" strike="noStrike">
                        <a:solidFill>
                          <a:srgbClr val="0000FF"/>
                        </a:solidFill>
                        <a:effectLst/>
                        <a:latin typeface="Meiryo UI" panose="020B0604030504040204" pitchFamily="50" charset="-128"/>
                        <a:ea typeface="Meiryo UI" panose="020B0604030504040204" pitchFamily="50" charset="-128"/>
                      </a:endParaRP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0000"/>
                    </a:solidFill>
                  </a:tcPr>
                </a:tc>
                <a:tc>
                  <a:txBody>
                    <a:bodyPr/>
                    <a:lstStyle/>
                    <a:p>
                      <a:pPr algn="ctr" fontAlgn="ctr"/>
                      <a:r>
                        <a:rPr lang="ja-JP" altLang="en-US" sz="1400" b="0" i="0" u="none" strike="noStrike">
                          <a:solidFill>
                            <a:schemeClr val="tx1"/>
                          </a:solidFill>
                          <a:effectLst/>
                          <a:latin typeface="Meiryo UI" panose="020B0604030504040204" pitchFamily="50" charset="-128"/>
                          <a:ea typeface="Meiryo UI" panose="020B0604030504040204" pitchFamily="50" charset="-128"/>
                        </a:rPr>
                        <a:t>［中］</a:t>
                      </a:r>
                      <a:endParaRPr lang="ja-JP" altLang="en-US" sz="1400" b="1" i="0" u="none" strike="noStrike">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CCCC"/>
                    </a:solidFill>
                  </a:tcPr>
                </a:tc>
                <a:tc>
                  <a:txBody>
                    <a:bodyPr/>
                    <a:lstStyle/>
                    <a:p>
                      <a:pPr algn="ctr" fontAlgn="ctr"/>
                      <a:r>
                        <a:rPr lang="ja-JP" altLang="en-US" sz="1400" b="0" i="0" u="none" strike="noStrike">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fontAlgn="ctr"/>
                      <a:r>
                        <a:rPr lang="ja-JP" altLang="en-US" sz="1400" b="0" i="0" u="none" strike="noStrike">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ctr"/>
                      <a:r>
                        <a:rPr lang="ja-JP" altLang="en-US" sz="1400" b="1" i="0" u="none" strike="noStrike">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algn="ctr" fontAlgn="ctr"/>
                      <a:r>
                        <a:rPr lang="ja-JP" altLang="en-US" sz="1400" b="0" i="0" u="none" strike="noStrike">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row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p>
                  </a:txBody>
                  <a:tcPr marL="9525" marR="9525" marT="9525"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2720503"/>
                  </a:ext>
                </a:extLst>
              </a:tr>
              <a:tr h="249254">
                <a:tc>
                  <a:txBody>
                    <a:bodyPr/>
                    <a:lstStyle/>
                    <a:p>
                      <a:pPr algn="ctr" fontAlgn="ctr"/>
                      <a:r>
                        <a:rPr lang="ja-JP" altLang="en-US" sz="1400" b="0" i="0" u="none" strike="noStrike">
                          <a:solidFill>
                            <a:schemeClr val="tx1"/>
                          </a:solidFill>
                          <a:effectLst/>
                          <a:latin typeface="Meiryo UI" panose="020B0604030504040204" pitchFamily="50" charset="-128"/>
                          <a:ea typeface="Meiryo UI" panose="020B0604030504040204" pitchFamily="50" charset="-128"/>
                        </a:rPr>
                        <a:t>土砂災害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400" b="1" i="0" u="none" strike="noStrike">
                          <a:solidFill>
                            <a:schemeClr val="tx1"/>
                          </a:solidFill>
                          <a:effectLst/>
                          <a:latin typeface="Meiryo UI" panose="020B0604030504040204" pitchFamily="50" charset="-128"/>
                          <a:ea typeface="Meiryo UI" panose="020B0604030504040204" pitchFamily="50" charset="-128"/>
                        </a:rPr>
                        <a:t>－</a:t>
                      </a:r>
                      <a:endParaRPr lang="ja-JP" altLang="en-US" sz="1400" b="0" i="0" u="none" strike="noStrike">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ja-JP" altLang="en-US" sz="1400" b="0" i="0" u="none" strike="noStrike">
                          <a:solidFill>
                            <a:schemeClr val="tx1"/>
                          </a:solidFill>
                          <a:effectLst/>
                          <a:latin typeface="Meiryo UI" panose="020B0604030504040204" pitchFamily="50" charset="-128"/>
                          <a:ea typeface="Meiryo UI" panose="020B0604030504040204" pitchFamily="50" charset="-128"/>
                        </a:rPr>
                        <a:t>［中］</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ja-JP" altLang="en-US" sz="1400" b="0" i="0" u="none" strike="noStrike">
                          <a:solidFill>
                            <a:schemeClr val="bg1"/>
                          </a:solidFill>
                          <a:effectLst/>
                          <a:latin typeface="Meiryo UI" panose="020B0604030504040204" pitchFamily="50" charset="-128"/>
                          <a:ea typeface="Meiryo UI" panose="020B0604030504040204" pitchFamily="50" charset="-128"/>
                        </a:rPr>
                        <a:t>［高］</a:t>
                      </a:r>
                      <a:endParaRPr lang="ja-JP" altLang="en-US" sz="1400" b="1" i="0" u="none" strike="noStrike">
                        <a:solidFill>
                          <a:srgbClr val="0000FF"/>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ja-JP" altLang="en-US" sz="1400" b="0" i="0" u="none" strike="noStrike">
                          <a:solidFill>
                            <a:schemeClr val="bg1"/>
                          </a:solidFill>
                          <a:effectLst/>
                          <a:latin typeface="Meiryo UI" panose="020B0604030504040204" pitchFamily="50" charset="-128"/>
                          <a:ea typeface="Meiryo UI" panose="020B0604030504040204" pitchFamily="50" charset="-128"/>
                        </a:rPr>
                        <a:t>［高］</a:t>
                      </a:r>
                      <a:endParaRPr lang="ja-JP" altLang="en-US" sz="1400" b="1" i="0" u="none" strike="noStrike">
                        <a:solidFill>
                          <a:srgbClr val="0000FF"/>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ja-JP" altLang="en-US" sz="1400" b="0" i="0" u="none" strike="noStrike">
                          <a:solidFill>
                            <a:schemeClr val="tx1"/>
                          </a:solidFill>
                          <a:effectLst/>
                          <a:latin typeface="Meiryo UI" panose="020B0604030504040204" pitchFamily="50" charset="-128"/>
                          <a:ea typeface="Meiryo UI" panose="020B0604030504040204" pitchFamily="50" charset="-128"/>
                        </a:rPr>
                        <a:t>［中］</a:t>
                      </a:r>
                      <a:endParaRPr lang="ja-JP" altLang="en-US" sz="1400" b="1" i="0" u="none" strike="noStrike">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ja-JP" altLang="en-US" sz="1400" b="0" i="0" u="none" strike="noStrike">
                          <a:solidFill>
                            <a:schemeClr val="tx1"/>
                          </a:solidFill>
                          <a:effectLst/>
                          <a:latin typeface="Meiryo UI" panose="020B0604030504040204" pitchFamily="50" charset="-128"/>
                          <a:ea typeface="Meiryo UI" panose="020B0604030504040204" pitchFamily="50" charset="-128"/>
                        </a:rPr>
                        <a:t>［中］</a:t>
                      </a:r>
                      <a:endParaRPr lang="ja-JP" altLang="en-US" sz="1400" b="1" i="0" u="none" strike="noStrike">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fontAlgn="ctr"/>
                      <a:r>
                        <a:rPr lang="ja-JP" altLang="en-US" sz="1400" b="0" i="0" u="none" strike="noStrike">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vMerge="1">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4780351"/>
                  </a:ext>
                </a:extLst>
              </a:tr>
            </a:tbl>
          </a:graphicData>
        </a:graphic>
      </p:graphicFrame>
      <p:sp>
        <p:nvSpPr>
          <p:cNvPr id="14" name="楕円 13">
            <a:extLst>
              <a:ext uri="{FF2B5EF4-FFF2-40B4-BE49-F238E27FC236}">
                <a16:creationId xmlns:a16="http://schemas.microsoft.com/office/drawing/2014/main" id="{AE405634-80AC-DE9A-5754-ECCFE4A1846B}"/>
              </a:ext>
            </a:extLst>
          </p:cNvPr>
          <p:cNvSpPr/>
          <p:nvPr/>
        </p:nvSpPr>
        <p:spPr>
          <a:xfrm>
            <a:off x="882271" y="2331795"/>
            <a:ext cx="1125436" cy="638175"/>
          </a:xfrm>
          <a:prstGeom prst="ellipse">
            <a:avLst/>
          </a:prstGeom>
          <a:noFill/>
          <a:ln>
            <a:solidFill>
              <a:schemeClr val="tx2">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2087DBA7-164C-E419-6EC5-F70EA94B10E5}"/>
              </a:ext>
            </a:extLst>
          </p:cNvPr>
          <p:cNvSpPr/>
          <p:nvPr/>
        </p:nvSpPr>
        <p:spPr>
          <a:xfrm>
            <a:off x="2110637" y="2087322"/>
            <a:ext cx="5144986" cy="882648"/>
          </a:xfrm>
          <a:prstGeom prst="ellipse">
            <a:avLst/>
          </a:prstGeom>
          <a:noFill/>
          <a:ln>
            <a:solidFill>
              <a:schemeClr val="tx2">
                <a:lumMod val="60000"/>
                <a:lumOff val="4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BE9B23D-1180-D885-8BB6-CCF4FFFF7950}"/>
              </a:ext>
            </a:extLst>
          </p:cNvPr>
          <p:cNvSpPr txBox="1"/>
          <p:nvPr/>
        </p:nvSpPr>
        <p:spPr>
          <a:xfrm>
            <a:off x="119253" y="718566"/>
            <a:ext cx="8900922" cy="646331"/>
          </a:xfrm>
          <a:prstGeom prst="rect">
            <a:avLst/>
          </a:prstGeom>
          <a:noFill/>
          <a:ln w="19050">
            <a:solidFill>
              <a:schemeClr val="tx1"/>
            </a:solidFill>
          </a:ln>
        </p:spPr>
        <p:txBody>
          <a:bodyPr wrap="square" rtlCol="0">
            <a:spAutoFit/>
          </a:bodyPr>
          <a:lstStyle/>
          <a:p>
            <a:pPr marL="342900" indent="-342900">
              <a:buFont typeface="Wingdings" panose="05000000000000000000" pitchFamily="2" charset="2"/>
              <a:buChar char="l"/>
            </a:pPr>
            <a:r>
              <a:rPr lang="ja-JP" altLang="en-US">
                <a:latin typeface="Meiryo UI" panose="020B0604030504040204" pitchFamily="50" charset="-128"/>
                <a:ea typeface="Meiryo UI" panose="020B0604030504040204" pitchFamily="50" charset="-128"/>
              </a:rPr>
              <a:t>早期注意情報（警戒レベル１）は、</a:t>
            </a:r>
            <a:r>
              <a:rPr lang="ja-JP" altLang="en-US" b="1" u="sng">
                <a:latin typeface="Meiryo UI" panose="020B0604030504040204" pitchFamily="50" charset="-128"/>
                <a:ea typeface="Meiryo UI" panose="020B0604030504040204" pitchFamily="50" charset="-128"/>
              </a:rPr>
              <a:t>５日先までの警報級の現象の可能性</a:t>
            </a:r>
            <a:r>
              <a:rPr lang="ja-JP" altLang="en-US">
                <a:latin typeface="Meiryo UI" panose="020B0604030504040204" pitchFamily="50" charset="-128"/>
                <a:ea typeface="Meiryo UI" panose="020B0604030504040204" pitchFamily="50" charset="-128"/>
              </a:rPr>
              <a:t>を発表</a:t>
            </a:r>
            <a:endParaRPr lang="en-US" altLang="ja-JP">
              <a:latin typeface="Meiryo UI" panose="020B0604030504040204" pitchFamily="50" charset="-128"/>
              <a:ea typeface="Meiryo UI" panose="020B0604030504040204" pitchFamily="50" charset="-128"/>
            </a:endParaRPr>
          </a:p>
          <a:p>
            <a:pPr marL="342900" indent="-342900">
              <a:buFont typeface="Wingdings" panose="05000000000000000000" pitchFamily="2" charset="2"/>
              <a:buChar char="l"/>
            </a:pPr>
            <a:r>
              <a:rPr lang="ja-JP" altLang="en-US">
                <a:latin typeface="Meiryo UI" panose="020B0604030504040204" pitchFamily="50" charset="-128"/>
                <a:ea typeface="Meiryo UI" panose="020B0604030504040204" pitchFamily="50" charset="-128"/>
              </a:rPr>
              <a:t>時系列情報は、警報・注意報に先立って、</a:t>
            </a:r>
            <a:r>
              <a:rPr lang="ja-JP" altLang="en-US" b="1" u="sng">
                <a:latin typeface="Meiryo UI" panose="020B0604030504040204" pitchFamily="50" charset="-128"/>
                <a:ea typeface="Meiryo UI" panose="020B0604030504040204" pitchFamily="50" charset="-128"/>
              </a:rPr>
              <a:t>翌日までの気象状況の見通し</a:t>
            </a:r>
            <a:r>
              <a:rPr lang="ja-JP" altLang="en-US">
                <a:latin typeface="Meiryo UI" panose="020B0604030504040204" pitchFamily="50" charset="-128"/>
                <a:ea typeface="Meiryo UI" panose="020B0604030504040204" pitchFamily="50" charset="-128"/>
              </a:rPr>
              <a:t>を、毎日</a:t>
            </a:r>
            <a:r>
              <a:rPr lang="en-US" altLang="ja-JP">
                <a:latin typeface="Meiryo UI" panose="020B0604030504040204" pitchFamily="50" charset="-128"/>
                <a:ea typeface="Meiryo UI" panose="020B0604030504040204" pitchFamily="50" charset="-128"/>
              </a:rPr>
              <a:t>4</a:t>
            </a:r>
            <a:r>
              <a:rPr lang="ja-JP" altLang="en-US">
                <a:latin typeface="Meiryo UI" panose="020B0604030504040204" pitchFamily="50" charset="-128"/>
                <a:ea typeface="Meiryo UI" panose="020B0604030504040204" pitchFamily="50" charset="-128"/>
              </a:rPr>
              <a:t>回発表</a:t>
            </a:r>
            <a:endParaRPr lang="en-US" altLang="ja-JP">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39249514-892E-0292-1136-0E13A9FC4681}"/>
              </a:ext>
            </a:extLst>
          </p:cNvPr>
          <p:cNvSpPr txBox="1"/>
          <p:nvPr/>
        </p:nvSpPr>
        <p:spPr>
          <a:xfrm>
            <a:off x="956110" y="2947711"/>
            <a:ext cx="7716960" cy="523220"/>
          </a:xfrm>
          <a:prstGeom prst="rect">
            <a:avLst/>
          </a:prstGeom>
          <a:noFill/>
        </p:spPr>
        <p:txBody>
          <a:bodyPr wrap="square">
            <a:spAutoFit/>
          </a:bodyPr>
          <a:lstStyle/>
          <a:p>
            <a:pPr marL="0" lvl="1"/>
            <a:r>
              <a:rPr lang="ja-JP" altLang="en-US" sz="1400">
                <a:latin typeface="Meiryo UI" panose="020B0604030504040204" pitchFamily="50" charset="-128"/>
                <a:ea typeface="Meiryo UI" panose="020B0604030504040204" pitchFamily="50" charset="-128"/>
              </a:rPr>
              <a:t>明後日までを対象とした情報について、現行では大雨に含まれる土砂災害の警報級の可能性を切り分けて発表するとともに、現行よりも情報の時間幅を細分化。</a:t>
            </a:r>
          </a:p>
        </p:txBody>
      </p:sp>
      <p:sp>
        <p:nvSpPr>
          <p:cNvPr id="17" name="テキスト ボックス 16">
            <a:extLst>
              <a:ext uri="{FF2B5EF4-FFF2-40B4-BE49-F238E27FC236}">
                <a16:creationId xmlns:a16="http://schemas.microsoft.com/office/drawing/2014/main" id="{592C6F52-F0BF-8627-8C84-AD01905BE179}"/>
              </a:ext>
            </a:extLst>
          </p:cNvPr>
          <p:cNvSpPr txBox="1"/>
          <p:nvPr/>
        </p:nvSpPr>
        <p:spPr>
          <a:xfrm>
            <a:off x="386208" y="1498481"/>
            <a:ext cx="5341492" cy="369332"/>
          </a:xfrm>
          <a:prstGeom prst="rect">
            <a:avLst/>
          </a:prstGeom>
          <a:noFill/>
        </p:spPr>
        <p:txBody>
          <a:bodyPr wrap="square" rtlCol="0">
            <a:spAutoFit/>
          </a:bodyPr>
          <a:lstStyle/>
          <a:p>
            <a:r>
              <a:rPr kumimoji="1" lang="ja-JP" altLang="en-US" b="1">
                <a:latin typeface="Meiryo UI" panose="020B0604030504040204" pitchFamily="50" charset="-128"/>
                <a:ea typeface="Meiryo UI" panose="020B0604030504040204" pitchFamily="50" charset="-128"/>
              </a:rPr>
              <a:t>早期注意情報（警報級の可能性）</a:t>
            </a:r>
          </a:p>
        </p:txBody>
      </p:sp>
      <p:sp>
        <p:nvSpPr>
          <p:cNvPr id="18" name="テキスト ボックス 17">
            <a:extLst>
              <a:ext uri="{FF2B5EF4-FFF2-40B4-BE49-F238E27FC236}">
                <a16:creationId xmlns:a16="http://schemas.microsoft.com/office/drawing/2014/main" id="{77EF2707-718C-6160-5E78-85952138F645}"/>
              </a:ext>
            </a:extLst>
          </p:cNvPr>
          <p:cNvSpPr txBox="1"/>
          <p:nvPr/>
        </p:nvSpPr>
        <p:spPr>
          <a:xfrm>
            <a:off x="386208" y="3643591"/>
            <a:ext cx="5341492" cy="369332"/>
          </a:xfrm>
          <a:prstGeom prst="rect">
            <a:avLst/>
          </a:prstGeom>
          <a:noFill/>
        </p:spPr>
        <p:txBody>
          <a:bodyPr wrap="square" rtlCol="0">
            <a:spAutoFit/>
          </a:bodyPr>
          <a:lstStyle/>
          <a:p>
            <a:r>
              <a:rPr kumimoji="1" lang="ja-JP" altLang="en-US" b="1">
                <a:latin typeface="Meiryo UI" panose="020B0604030504040204" pitchFamily="50" charset="-128"/>
                <a:ea typeface="Meiryo UI" panose="020B0604030504040204" pitchFamily="50" charset="-128"/>
              </a:rPr>
              <a:t>時系列情報（明日までの警報等の見通し）</a:t>
            </a:r>
          </a:p>
        </p:txBody>
      </p:sp>
      <p:pic>
        <p:nvPicPr>
          <p:cNvPr id="19" name="図 18">
            <a:extLst>
              <a:ext uri="{FF2B5EF4-FFF2-40B4-BE49-F238E27FC236}">
                <a16:creationId xmlns:a16="http://schemas.microsoft.com/office/drawing/2014/main" id="{A0E238E8-AB58-6422-A9A5-15600ED6B7A6}"/>
              </a:ext>
            </a:extLst>
          </p:cNvPr>
          <p:cNvPicPr>
            <a:picLocks noChangeAspect="1"/>
          </p:cNvPicPr>
          <p:nvPr/>
        </p:nvPicPr>
        <p:blipFill>
          <a:blip r:embed="rId3"/>
          <a:srcRect l="2726" t="16809"/>
          <a:stretch/>
        </p:blipFill>
        <p:spPr>
          <a:xfrm>
            <a:off x="558433" y="4066508"/>
            <a:ext cx="3776433" cy="2635251"/>
          </a:xfrm>
          <a:prstGeom prst="rect">
            <a:avLst/>
          </a:prstGeom>
        </p:spPr>
      </p:pic>
      <p:sp>
        <p:nvSpPr>
          <p:cNvPr id="25" name="スライド番号プレースホルダー 2">
            <a:extLst>
              <a:ext uri="{FF2B5EF4-FFF2-40B4-BE49-F238E27FC236}">
                <a16:creationId xmlns:a16="http://schemas.microsoft.com/office/drawing/2014/main" id="{0874A934-561F-D325-8AF7-67F9BB2CE44A}"/>
              </a:ext>
            </a:extLst>
          </p:cNvPr>
          <p:cNvSpPr txBox="1">
            <a:spLocks/>
          </p:cNvSpPr>
          <p:nvPr/>
        </p:nvSpPr>
        <p:spPr bwMode="auto">
          <a:xfrm>
            <a:off x="7010400" y="6479862"/>
            <a:ext cx="2133600"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1400" kern="1200">
                <a:solidFill>
                  <a:schemeClr val="tx1"/>
                </a:solidFill>
                <a:latin typeface="Meiryo UI" panose="020B0604030504040204" pitchFamily="50" charset="-128"/>
                <a:ea typeface="Meiryo UI" panose="020B0604030504040204"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fontAlgn="auto">
              <a:spcBef>
                <a:spcPts val="0"/>
              </a:spcBef>
              <a:spcAft>
                <a:spcPts val="0"/>
              </a:spcAft>
              <a:defRPr/>
            </a:pPr>
            <a:fld id="{651FC12D-27C1-4F31-90C9-A93D49E44687}" type="slidenum">
              <a:rPr lang="en-US" altLang="ja-JP" smtClean="0">
                <a:solidFill>
                  <a:prstClr val="black"/>
                </a:solidFill>
              </a:rPr>
              <a:pPr fontAlgn="auto">
                <a:spcBef>
                  <a:spcPts val="0"/>
                </a:spcBef>
                <a:spcAft>
                  <a:spcPts val="0"/>
                </a:spcAft>
                <a:defRPr/>
              </a:pPr>
              <a:t>11</a:t>
            </a:fld>
            <a:endParaRPr lang="en-US" altLang="ja-JP">
              <a:solidFill>
                <a:prstClr val="black"/>
              </a:solidFill>
            </a:endParaRPr>
          </a:p>
        </p:txBody>
      </p:sp>
      <p:graphicFrame>
        <p:nvGraphicFramePr>
          <p:cNvPr id="3" name="表 2">
            <a:extLst>
              <a:ext uri="{FF2B5EF4-FFF2-40B4-BE49-F238E27FC236}">
                <a16:creationId xmlns:a16="http://schemas.microsoft.com/office/drawing/2014/main" id="{6E967DB0-286E-E4E0-60E1-CA5B9BFFEAB2}"/>
              </a:ext>
            </a:extLst>
          </p:cNvPr>
          <p:cNvGraphicFramePr>
            <a:graphicFrameLocks noGrp="1"/>
          </p:cNvGraphicFramePr>
          <p:nvPr/>
        </p:nvGraphicFramePr>
        <p:xfrm>
          <a:off x="4552950" y="4483097"/>
          <a:ext cx="4152900" cy="2209168"/>
        </p:xfrm>
        <a:graphic>
          <a:graphicData uri="http://schemas.openxmlformats.org/drawingml/2006/table">
            <a:tbl>
              <a:tblPr firstRow="1" bandRow="1">
                <a:tableStyleId>{5940675A-B579-460E-94D1-54222C63F5DA}</a:tableStyleId>
              </a:tblPr>
              <a:tblGrid>
                <a:gridCol w="1295400">
                  <a:extLst>
                    <a:ext uri="{9D8B030D-6E8A-4147-A177-3AD203B41FA5}">
                      <a16:colId xmlns:a16="http://schemas.microsoft.com/office/drawing/2014/main" val="1949397446"/>
                    </a:ext>
                  </a:extLst>
                </a:gridCol>
                <a:gridCol w="2857500">
                  <a:extLst>
                    <a:ext uri="{9D8B030D-6E8A-4147-A177-3AD203B41FA5}">
                      <a16:colId xmlns:a16="http://schemas.microsoft.com/office/drawing/2014/main" val="805917781"/>
                    </a:ext>
                  </a:extLst>
                </a:gridCol>
              </a:tblGrid>
              <a:tr h="552292">
                <a:tc>
                  <a:txBody>
                    <a:bodyPr/>
                    <a:lstStyle/>
                    <a:p>
                      <a:endParaRPr kumimoji="1" lang="ja-JP" alt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endParaRPr kumimoji="1" lang="ja-JP" alt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262293647"/>
                  </a:ext>
                </a:extLst>
              </a:tr>
              <a:tr h="552292">
                <a:tc>
                  <a:txBody>
                    <a:bodyPr/>
                    <a:lstStyle/>
                    <a:p>
                      <a:endParaRPr kumimoji="1" lang="ja-JP" alt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endParaRPr kumimoji="1" lang="ja-JP" alt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908894341"/>
                  </a:ext>
                </a:extLst>
              </a:tr>
              <a:tr h="552292">
                <a:tc>
                  <a:txBody>
                    <a:bodyPr/>
                    <a:lstStyle/>
                    <a:p>
                      <a:endParaRPr kumimoji="1" lang="ja-JP" alt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endParaRPr kumimoji="1" lang="ja-JP" alt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784538433"/>
                  </a:ext>
                </a:extLst>
              </a:tr>
              <a:tr h="552292">
                <a:tc>
                  <a:txBody>
                    <a:bodyPr/>
                    <a:lstStyle/>
                    <a:p>
                      <a:endParaRPr kumimoji="1" lang="ja-JP" alt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tc>
                  <a:txBody>
                    <a:bodyPr/>
                    <a:lstStyle/>
                    <a:p>
                      <a:endParaRPr kumimoji="1" lang="ja-JP" altLang="en-US"/>
                    </a:p>
                  </a:txBody>
                  <a:tcP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noFill/>
                  </a:tcPr>
                </a:tc>
                <a:extLst>
                  <a:ext uri="{0D108BD9-81ED-4DB2-BD59-A6C34878D82A}">
                    <a16:rowId xmlns:a16="http://schemas.microsoft.com/office/drawing/2014/main" val="3242293099"/>
                  </a:ext>
                </a:extLst>
              </a:tr>
            </a:tbl>
          </a:graphicData>
        </a:graphic>
      </p:graphicFrame>
      <p:sp>
        <p:nvSpPr>
          <p:cNvPr id="4" name="正方形/長方形 3">
            <a:extLst>
              <a:ext uri="{FF2B5EF4-FFF2-40B4-BE49-F238E27FC236}">
                <a16:creationId xmlns:a16="http://schemas.microsoft.com/office/drawing/2014/main" id="{32E1B995-7060-E524-7167-EC3B9CC8024D}"/>
              </a:ext>
            </a:extLst>
          </p:cNvPr>
          <p:cNvSpPr/>
          <p:nvPr/>
        </p:nvSpPr>
        <p:spPr>
          <a:xfrm>
            <a:off x="4679750" y="4705685"/>
            <a:ext cx="269508" cy="144379"/>
          </a:xfrm>
          <a:prstGeom prst="rect">
            <a:avLst/>
          </a:prstGeom>
          <a:solidFill>
            <a:schemeClr val="tx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562BEA7-009D-25DC-9F0F-EF6020BF5C6D}"/>
              </a:ext>
            </a:extLst>
          </p:cNvPr>
          <p:cNvSpPr/>
          <p:nvPr/>
        </p:nvSpPr>
        <p:spPr>
          <a:xfrm>
            <a:off x="4679750" y="5242895"/>
            <a:ext cx="269508" cy="144379"/>
          </a:xfrm>
          <a:prstGeom prst="rect">
            <a:avLst/>
          </a:prstGeom>
          <a:solidFill>
            <a:srgbClr val="AA00AA"/>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6FE33B9-913B-5150-5752-01BC29C1A93D}"/>
              </a:ext>
            </a:extLst>
          </p:cNvPr>
          <p:cNvSpPr/>
          <p:nvPr/>
        </p:nvSpPr>
        <p:spPr>
          <a:xfrm>
            <a:off x="4679750" y="5822015"/>
            <a:ext cx="269508" cy="144379"/>
          </a:xfrm>
          <a:prstGeom prst="rect">
            <a:avLst/>
          </a:prstGeom>
          <a:solidFill>
            <a:srgbClr val="FF000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2F8B71C6-C959-031E-F13C-884F7897FD8E}"/>
              </a:ext>
            </a:extLst>
          </p:cNvPr>
          <p:cNvSpPr/>
          <p:nvPr/>
        </p:nvSpPr>
        <p:spPr>
          <a:xfrm>
            <a:off x="4679750" y="6345255"/>
            <a:ext cx="269508" cy="144379"/>
          </a:xfrm>
          <a:prstGeom prst="rect">
            <a:avLst/>
          </a:prstGeom>
          <a:solidFill>
            <a:srgbClr val="F2E70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3F551E5-CB87-8E48-EEBC-4A0E8045E930}"/>
              </a:ext>
            </a:extLst>
          </p:cNvPr>
          <p:cNvSpPr txBox="1"/>
          <p:nvPr/>
        </p:nvSpPr>
        <p:spPr>
          <a:xfrm>
            <a:off x="5840932" y="6109464"/>
            <a:ext cx="2847774" cy="590931"/>
          </a:xfrm>
          <a:prstGeom prst="rect">
            <a:avLst/>
          </a:prstGeom>
          <a:noFill/>
        </p:spPr>
        <p:txBody>
          <a:bodyPr wrap="square">
            <a:spAutoFit/>
          </a:bodyPr>
          <a:lstStyle/>
          <a:p>
            <a:pPr>
              <a:lnSpc>
                <a:spcPct val="90000"/>
              </a:lnSpc>
              <a:spcAft>
                <a:spcPts val="0"/>
              </a:spcAft>
              <a:buNone/>
            </a:pPr>
            <a:r>
              <a:rPr lang="ja-JP" altLang="ja-JP" sz="1200" kern="100">
                <a:effectLst/>
                <a:latin typeface="Meiryo UI" panose="020B0604030504040204" pitchFamily="50" charset="-128"/>
                <a:ea typeface="Meiryo UI" panose="020B0604030504040204" pitchFamily="50" charset="-128"/>
                <a:cs typeface="Times New Roman" panose="02020603050405020304" pitchFamily="18" charset="0"/>
              </a:rPr>
              <a:t>注意報</a:t>
            </a:r>
            <a:r>
              <a:rPr lang="ja-JP" altLang="en-US" sz="1200" kern="100">
                <a:latin typeface="Meiryo UI" panose="020B0604030504040204" pitchFamily="50" charset="-128"/>
                <a:ea typeface="Meiryo UI" panose="020B0604030504040204" pitchFamily="50" charset="-128"/>
                <a:cs typeface="Times New Roman" panose="02020603050405020304" pitchFamily="18" charset="0"/>
              </a:rPr>
              <a:t>基準を超えると予想される時間帯</a:t>
            </a:r>
            <a:br>
              <a:rPr lang="en-US" altLang="ja-JP" sz="1200" kern="100">
                <a:latin typeface="Meiryo UI" panose="020B0604030504040204" pitchFamily="50" charset="-128"/>
                <a:ea typeface="Meiryo UI" panose="020B0604030504040204" pitchFamily="50" charset="-128"/>
                <a:cs typeface="Times New Roman" panose="02020603050405020304" pitchFamily="18" charset="0"/>
              </a:rPr>
            </a:br>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a:t>
            </a:r>
            <a:r>
              <a:rPr lang="ja-JP" altLang="ja-JP" sz="1200" kern="100">
                <a:effectLst/>
                <a:latin typeface="Meiryo UI" panose="020B0604030504040204" pitchFamily="50" charset="-128"/>
                <a:ea typeface="Meiryo UI" panose="020B0604030504040204" pitchFamily="50" charset="-128"/>
                <a:cs typeface="Times New Roman" panose="02020603050405020304" pitchFamily="18" charset="0"/>
              </a:rPr>
              <a:t>高潮については、</a:t>
            </a:r>
            <a:r>
              <a:rPr lang="ja-JP" altLang="en-US" sz="1200" kern="100">
                <a:effectLst/>
                <a:latin typeface="Meiryo UI" panose="020B0604030504040204" pitchFamily="50" charset="-128"/>
                <a:ea typeface="Meiryo UI" panose="020B0604030504040204" pitchFamily="50" charset="-128"/>
                <a:cs typeface="Times New Roman" panose="02020603050405020304" pitchFamily="18" charset="0"/>
              </a:rPr>
              <a:t>注意報</a:t>
            </a:r>
            <a:r>
              <a:rPr lang="ja-JP" altLang="ja-JP" sz="1200" kern="100">
                <a:effectLst/>
                <a:latin typeface="Meiryo UI" panose="020B0604030504040204" pitchFamily="50" charset="-128"/>
                <a:ea typeface="Meiryo UI" panose="020B0604030504040204" pitchFamily="50" charset="-128"/>
                <a:cs typeface="Times New Roman" panose="02020603050405020304" pitchFamily="18" charset="0"/>
              </a:rPr>
              <a:t>発表の可能性がある時間帯</a:t>
            </a:r>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a:t>
            </a:r>
            <a:endParaRPr lang="ja-JP" altLang="ja-JP" sz="1200" kern="10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0609D40A-5C02-721B-C801-824305C764BA}"/>
              </a:ext>
            </a:extLst>
          </p:cNvPr>
          <p:cNvSpPr txBox="1"/>
          <p:nvPr/>
        </p:nvSpPr>
        <p:spPr>
          <a:xfrm>
            <a:off x="5033846" y="4697224"/>
            <a:ext cx="789739" cy="200055"/>
          </a:xfrm>
          <a:prstGeom prst="rect">
            <a:avLst/>
          </a:prstGeom>
          <a:noFill/>
        </p:spPr>
        <p:txBody>
          <a:bodyPr wrap="square" lIns="0" tIns="0" rIns="0" bIns="0">
            <a:spAutoFit/>
          </a:bodyPr>
          <a:lstStyle/>
          <a:p>
            <a:pPr algn="just">
              <a:spcAft>
                <a:spcPts val="300"/>
              </a:spcAft>
              <a:buNone/>
            </a:pPr>
            <a:r>
              <a:rPr lang="ja-JP" altLang="en-US" sz="1300" kern="100">
                <a:effectLst/>
                <a:latin typeface="游明朝" panose="02020400000000000000" pitchFamily="18" charset="-128"/>
                <a:ea typeface="Meiryo UI" panose="020B0604030504040204" pitchFamily="50" charset="-128"/>
                <a:cs typeface="Times New Roman" panose="02020603050405020304" pitchFamily="18" charset="0"/>
              </a:rPr>
              <a:t>災害切迫</a:t>
            </a:r>
            <a:endParaRPr lang="ja-JP" altLang="ja-JP" sz="13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3C03FF14-ABBE-C61E-EBED-4134ED5EF276}"/>
              </a:ext>
            </a:extLst>
          </p:cNvPr>
          <p:cNvSpPr txBox="1"/>
          <p:nvPr/>
        </p:nvSpPr>
        <p:spPr>
          <a:xfrm>
            <a:off x="5033846" y="5233164"/>
            <a:ext cx="622099" cy="200055"/>
          </a:xfrm>
          <a:prstGeom prst="rect">
            <a:avLst/>
          </a:prstGeom>
          <a:noFill/>
        </p:spPr>
        <p:txBody>
          <a:bodyPr wrap="square" lIns="0" tIns="0" rIns="0" bIns="0">
            <a:spAutoFit/>
          </a:bodyPr>
          <a:lstStyle/>
          <a:p>
            <a:pPr algn="just">
              <a:spcAft>
                <a:spcPts val="300"/>
              </a:spcAft>
              <a:buNone/>
            </a:pPr>
            <a:r>
              <a:rPr lang="ja-JP" altLang="en-US" sz="1300" kern="100">
                <a:effectLst/>
                <a:latin typeface="游明朝" panose="02020400000000000000" pitchFamily="18" charset="-128"/>
                <a:ea typeface="Meiryo UI" panose="020B0604030504040204" pitchFamily="50" charset="-128"/>
                <a:cs typeface="Times New Roman" panose="02020603050405020304" pitchFamily="18" charset="0"/>
              </a:rPr>
              <a:t>危険</a:t>
            </a:r>
            <a:endParaRPr lang="ja-JP" altLang="ja-JP" sz="13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A7B11D56-6F7D-8498-9523-C6D88A03E940}"/>
              </a:ext>
            </a:extLst>
          </p:cNvPr>
          <p:cNvSpPr txBox="1"/>
          <p:nvPr/>
        </p:nvSpPr>
        <p:spPr>
          <a:xfrm>
            <a:off x="5033846" y="5797679"/>
            <a:ext cx="622099" cy="200055"/>
          </a:xfrm>
          <a:prstGeom prst="rect">
            <a:avLst/>
          </a:prstGeom>
          <a:noFill/>
        </p:spPr>
        <p:txBody>
          <a:bodyPr wrap="square" lIns="0" tIns="0" rIns="0" bIns="0">
            <a:spAutoFit/>
          </a:bodyPr>
          <a:lstStyle/>
          <a:p>
            <a:pPr algn="just">
              <a:spcAft>
                <a:spcPts val="300"/>
              </a:spcAft>
              <a:buNone/>
            </a:pPr>
            <a:r>
              <a:rPr lang="ja-JP" altLang="en-US" sz="1300" kern="100">
                <a:effectLst/>
                <a:latin typeface="Meiryo UI" panose="020B0604030504040204" pitchFamily="50" charset="-128"/>
                <a:ea typeface="Meiryo UI" panose="020B0604030504040204" pitchFamily="50" charset="-128"/>
                <a:cs typeface="Times New Roman" panose="02020603050405020304" pitchFamily="18" charset="0"/>
              </a:rPr>
              <a:t>警戒</a:t>
            </a:r>
            <a:endParaRPr lang="ja-JP" altLang="ja-JP" sz="1300" kern="10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82969A58-FD1B-B6C5-37E2-4E274969B532}"/>
              </a:ext>
            </a:extLst>
          </p:cNvPr>
          <p:cNvSpPr txBox="1"/>
          <p:nvPr/>
        </p:nvSpPr>
        <p:spPr>
          <a:xfrm>
            <a:off x="5033846" y="6310759"/>
            <a:ext cx="622099" cy="200055"/>
          </a:xfrm>
          <a:prstGeom prst="rect">
            <a:avLst/>
          </a:prstGeom>
          <a:noFill/>
        </p:spPr>
        <p:txBody>
          <a:bodyPr wrap="square" lIns="0" tIns="0" rIns="0" bIns="0">
            <a:spAutoFit/>
          </a:bodyPr>
          <a:lstStyle/>
          <a:p>
            <a:pPr algn="just">
              <a:spcAft>
                <a:spcPts val="300"/>
              </a:spcAft>
              <a:buNone/>
            </a:pPr>
            <a:r>
              <a:rPr lang="ja-JP" altLang="en-US" sz="1300" kern="100">
                <a:effectLst/>
                <a:latin typeface="Meiryo UI" panose="020B0604030504040204" pitchFamily="50" charset="-128"/>
                <a:ea typeface="Meiryo UI" panose="020B0604030504040204" pitchFamily="50" charset="-128"/>
                <a:cs typeface="Times New Roman" panose="02020603050405020304" pitchFamily="18" charset="0"/>
              </a:rPr>
              <a:t>注意</a:t>
            </a:r>
            <a:endParaRPr lang="ja-JP" altLang="ja-JP" sz="1300" kern="10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27" name="テキスト ボックス 26">
            <a:extLst>
              <a:ext uri="{FF2B5EF4-FFF2-40B4-BE49-F238E27FC236}">
                <a16:creationId xmlns:a16="http://schemas.microsoft.com/office/drawing/2014/main" id="{94D438DF-B31D-3D90-E273-49277C129757}"/>
              </a:ext>
            </a:extLst>
          </p:cNvPr>
          <p:cNvSpPr txBox="1"/>
          <p:nvPr/>
        </p:nvSpPr>
        <p:spPr>
          <a:xfrm>
            <a:off x="5840932" y="4655949"/>
            <a:ext cx="2823009" cy="276999"/>
          </a:xfrm>
          <a:prstGeom prst="rect">
            <a:avLst/>
          </a:prstGeom>
          <a:noFill/>
        </p:spPr>
        <p:txBody>
          <a:bodyPr wrap="square">
            <a:spAutoFit/>
          </a:bodyPr>
          <a:lstStyle/>
          <a:p>
            <a:pPr algn="just">
              <a:spcAft>
                <a:spcPts val="300"/>
              </a:spcAft>
              <a:buNone/>
            </a:pPr>
            <a:r>
              <a:rPr lang="ja-JP" altLang="ja-JP" sz="1200" kern="100">
                <a:effectLst/>
                <a:latin typeface="游明朝" panose="02020400000000000000" pitchFamily="18" charset="-128"/>
                <a:ea typeface="Meiryo UI" panose="020B0604030504040204" pitchFamily="50" charset="-128"/>
                <a:cs typeface="Times New Roman" panose="02020603050405020304" pitchFamily="18" charset="0"/>
              </a:rPr>
              <a:t>特別警報</a:t>
            </a:r>
            <a:r>
              <a:rPr lang="ja-JP" altLang="en-US" sz="1200" kern="100">
                <a:effectLst/>
                <a:latin typeface="游明朝" panose="02020400000000000000" pitchFamily="18" charset="-128"/>
                <a:ea typeface="Meiryo UI" panose="020B0604030504040204" pitchFamily="50" charset="-128"/>
                <a:cs typeface="Times New Roman" panose="02020603050405020304" pitchFamily="18" charset="0"/>
              </a:rPr>
              <a:t>基準を超えると予想される</a:t>
            </a:r>
            <a:r>
              <a:rPr lang="ja-JP" altLang="ja-JP" sz="1200" kern="100">
                <a:effectLst/>
                <a:latin typeface="游明朝" panose="02020400000000000000" pitchFamily="18" charset="-128"/>
                <a:ea typeface="Meiryo UI" panose="020B0604030504040204" pitchFamily="50" charset="-128"/>
                <a:cs typeface="Times New Roman" panose="02020603050405020304" pitchFamily="18" charset="0"/>
              </a:rPr>
              <a:t>時間帯</a:t>
            </a:r>
            <a:endParaRPr lang="ja-JP" altLang="ja-JP" sz="12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8" name="テキスト ボックス 27">
            <a:extLst>
              <a:ext uri="{FF2B5EF4-FFF2-40B4-BE49-F238E27FC236}">
                <a16:creationId xmlns:a16="http://schemas.microsoft.com/office/drawing/2014/main" id="{1D1438B1-980A-7C51-3D4E-64E10F7AC4D7}"/>
              </a:ext>
            </a:extLst>
          </p:cNvPr>
          <p:cNvSpPr txBox="1"/>
          <p:nvPr/>
        </p:nvSpPr>
        <p:spPr>
          <a:xfrm>
            <a:off x="5840932" y="5029329"/>
            <a:ext cx="2933700" cy="590931"/>
          </a:xfrm>
          <a:prstGeom prst="rect">
            <a:avLst/>
          </a:prstGeom>
          <a:noFill/>
        </p:spPr>
        <p:txBody>
          <a:bodyPr wrap="square">
            <a:spAutoFit/>
          </a:bodyPr>
          <a:lstStyle/>
          <a:p>
            <a:pPr>
              <a:lnSpc>
                <a:spcPct val="90000"/>
              </a:lnSpc>
              <a:spcAft>
                <a:spcPts val="0"/>
              </a:spcAft>
              <a:buNone/>
            </a:pPr>
            <a:r>
              <a:rPr lang="ja-JP" altLang="ja-JP" sz="1200" kern="100">
                <a:effectLst/>
                <a:latin typeface="Meiryo UI" panose="020B0604030504040204" pitchFamily="50" charset="-128"/>
                <a:ea typeface="Meiryo UI" panose="020B0604030504040204" pitchFamily="50" charset="-128"/>
                <a:cs typeface="Times New Roman" panose="02020603050405020304" pitchFamily="18" charset="0"/>
              </a:rPr>
              <a:t>危険警報</a:t>
            </a:r>
            <a:r>
              <a:rPr lang="ja-JP" altLang="en-US" sz="1200" kern="100">
                <a:effectLst/>
                <a:latin typeface="Meiryo UI" panose="020B0604030504040204" pitchFamily="50" charset="-128"/>
                <a:ea typeface="Meiryo UI" panose="020B0604030504040204" pitchFamily="50" charset="-128"/>
                <a:cs typeface="Times New Roman" panose="02020603050405020304" pitchFamily="18" charset="0"/>
              </a:rPr>
              <a:t>基準を超えると予想される</a:t>
            </a:r>
            <a:r>
              <a:rPr lang="ja-JP" altLang="ja-JP" sz="1200" kern="100">
                <a:effectLst/>
                <a:latin typeface="Meiryo UI" panose="020B0604030504040204" pitchFamily="50" charset="-128"/>
                <a:ea typeface="Meiryo UI" panose="020B0604030504040204" pitchFamily="50" charset="-128"/>
                <a:cs typeface="Times New Roman" panose="02020603050405020304" pitchFamily="18" charset="0"/>
              </a:rPr>
              <a:t>時間帯</a:t>
            </a:r>
            <a:b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br>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a:t>
            </a:r>
            <a:r>
              <a:rPr lang="ja-JP" altLang="ja-JP" sz="1200" kern="100">
                <a:effectLst/>
                <a:latin typeface="Meiryo UI" panose="020B0604030504040204" pitchFamily="50" charset="-128"/>
                <a:ea typeface="Meiryo UI" panose="020B0604030504040204" pitchFamily="50" charset="-128"/>
                <a:cs typeface="Times New Roman" panose="02020603050405020304" pitchFamily="18" charset="0"/>
              </a:rPr>
              <a:t>土砂災害、高潮については、危険警報</a:t>
            </a:r>
            <a:r>
              <a:rPr lang="ja-JP" altLang="en-US" sz="1200" kern="100">
                <a:effectLst/>
                <a:latin typeface="Meiryo UI" panose="020B0604030504040204" pitchFamily="50" charset="-128"/>
                <a:ea typeface="Meiryo UI" panose="020B0604030504040204" pitchFamily="50" charset="-128"/>
                <a:cs typeface="Times New Roman" panose="02020603050405020304" pitchFamily="18" charset="0"/>
              </a:rPr>
              <a:t>発表</a:t>
            </a:r>
            <a:b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br>
            <a:r>
              <a:rPr lang="ja-JP" altLang="en-US" sz="1200" kern="100">
                <a:effectLst/>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kern="100">
                <a:latin typeface="Meiryo UI" panose="020B0604030504040204" pitchFamily="50" charset="-128"/>
                <a:ea typeface="Meiryo UI" panose="020B0604030504040204" pitchFamily="50" charset="-128"/>
                <a:cs typeface="Times New Roman" panose="02020603050405020304" pitchFamily="18" charset="0"/>
              </a:rPr>
              <a:t>の</a:t>
            </a:r>
            <a:r>
              <a:rPr lang="ja-JP" altLang="ja-JP" sz="1200" kern="100">
                <a:effectLst/>
                <a:latin typeface="Meiryo UI" panose="020B0604030504040204" pitchFamily="50" charset="-128"/>
                <a:ea typeface="Meiryo UI" panose="020B0604030504040204" pitchFamily="50" charset="-128"/>
                <a:cs typeface="Times New Roman" panose="02020603050405020304" pitchFamily="18" charset="0"/>
              </a:rPr>
              <a:t>可能性がある時間帯</a:t>
            </a:r>
            <a:r>
              <a:rPr lang="en-US" altLang="ja-JP" sz="1200" kern="100">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1200" kern="10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9" name="テキスト ボックス 28">
            <a:extLst>
              <a:ext uri="{FF2B5EF4-FFF2-40B4-BE49-F238E27FC236}">
                <a16:creationId xmlns:a16="http://schemas.microsoft.com/office/drawing/2014/main" id="{8A5B9BB8-EED1-EFAA-CDEB-C2C5B46053BC}"/>
              </a:ext>
            </a:extLst>
          </p:cNvPr>
          <p:cNvSpPr txBox="1"/>
          <p:nvPr/>
        </p:nvSpPr>
        <p:spPr>
          <a:xfrm>
            <a:off x="5840932" y="5583684"/>
            <a:ext cx="2779194" cy="590931"/>
          </a:xfrm>
          <a:prstGeom prst="rect">
            <a:avLst/>
          </a:prstGeom>
          <a:noFill/>
        </p:spPr>
        <p:txBody>
          <a:bodyPr wrap="square">
            <a:spAutoFit/>
          </a:bodyPr>
          <a:lstStyle/>
          <a:p>
            <a:pPr>
              <a:lnSpc>
                <a:spcPct val="90000"/>
              </a:lnSpc>
              <a:spcAft>
                <a:spcPts val="0"/>
              </a:spcAft>
              <a:buNone/>
            </a:pPr>
            <a:r>
              <a:rPr lang="ja-JP" altLang="ja-JP" sz="1200" kern="100">
                <a:effectLst/>
                <a:latin typeface="游明朝" panose="02020400000000000000" pitchFamily="18" charset="-128"/>
                <a:ea typeface="Meiryo UI" panose="020B0604030504040204" pitchFamily="50" charset="-128"/>
                <a:cs typeface="Times New Roman" panose="02020603050405020304" pitchFamily="18" charset="0"/>
              </a:rPr>
              <a:t>警報</a:t>
            </a:r>
            <a:r>
              <a:rPr lang="ja-JP" altLang="en-US" sz="1200" kern="100">
                <a:effectLst/>
                <a:latin typeface="游明朝" panose="02020400000000000000" pitchFamily="18" charset="-128"/>
                <a:ea typeface="Meiryo UI" panose="020B0604030504040204" pitchFamily="50" charset="-128"/>
                <a:cs typeface="Times New Roman" panose="02020603050405020304" pitchFamily="18" charset="0"/>
              </a:rPr>
              <a:t>基準を超えると予想される</a:t>
            </a:r>
            <a:r>
              <a:rPr lang="ja-JP" altLang="ja-JP" sz="1200" kern="100">
                <a:effectLst/>
                <a:latin typeface="游明朝" panose="02020400000000000000" pitchFamily="18" charset="-128"/>
                <a:ea typeface="Meiryo UI" panose="020B0604030504040204" pitchFamily="50" charset="-128"/>
                <a:cs typeface="Times New Roman" panose="02020603050405020304" pitchFamily="18" charset="0"/>
              </a:rPr>
              <a:t>時間帯</a:t>
            </a:r>
            <a:br>
              <a:rPr lang="en-US" altLang="ja-JP" sz="1200" kern="100">
                <a:effectLst/>
                <a:latin typeface="游明朝" panose="02020400000000000000" pitchFamily="18" charset="-128"/>
                <a:ea typeface="Meiryo UI" panose="020B0604030504040204" pitchFamily="50" charset="-128"/>
                <a:cs typeface="Times New Roman" panose="02020603050405020304" pitchFamily="18" charset="0"/>
              </a:rPr>
            </a:br>
            <a:r>
              <a:rPr lang="en-US" altLang="ja-JP" sz="1200" kern="100">
                <a:effectLst/>
                <a:latin typeface="游明朝" panose="02020400000000000000" pitchFamily="18" charset="-128"/>
                <a:ea typeface="Meiryo UI" panose="020B0604030504040204" pitchFamily="50" charset="-128"/>
                <a:cs typeface="Times New Roman" panose="02020603050405020304" pitchFamily="18" charset="0"/>
              </a:rPr>
              <a:t>(</a:t>
            </a:r>
            <a:r>
              <a:rPr lang="ja-JP" altLang="ja-JP" sz="1200" kern="100">
                <a:effectLst/>
                <a:latin typeface="游明朝" panose="02020400000000000000" pitchFamily="18" charset="-128"/>
                <a:ea typeface="Meiryo UI" panose="020B0604030504040204" pitchFamily="50" charset="-128"/>
                <a:cs typeface="Times New Roman" panose="02020603050405020304" pitchFamily="18" charset="0"/>
              </a:rPr>
              <a:t>土砂災害、高潮については、警報発表の</a:t>
            </a:r>
            <a:br>
              <a:rPr lang="en-US" altLang="ja-JP" sz="1200" kern="100">
                <a:effectLst/>
                <a:latin typeface="游明朝" panose="02020400000000000000" pitchFamily="18" charset="-128"/>
                <a:ea typeface="Meiryo UI" panose="020B0604030504040204" pitchFamily="50" charset="-128"/>
                <a:cs typeface="Times New Roman" panose="02020603050405020304" pitchFamily="18" charset="0"/>
              </a:rPr>
            </a:br>
            <a:r>
              <a:rPr lang="ja-JP" altLang="en-US" sz="1200" kern="100">
                <a:latin typeface="游明朝" panose="02020400000000000000" pitchFamily="18" charset="-128"/>
                <a:ea typeface="Meiryo UI" panose="020B0604030504040204" pitchFamily="50" charset="-128"/>
                <a:cs typeface="Times New Roman" panose="02020603050405020304" pitchFamily="18" charset="0"/>
              </a:rPr>
              <a:t>  </a:t>
            </a:r>
            <a:r>
              <a:rPr lang="ja-JP" altLang="ja-JP" sz="1200" kern="100">
                <a:effectLst/>
                <a:latin typeface="游明朝" panose="02020400000000000000" pitchFamily="18" charset="-128"/>
                <a:ea typeface="Meiryo UI" panose="020B0604030504040204" pitchFamily="50" charset="-128"/>
                <a:cs typeface="Times New Roman" panose="02020603050405020304" pitchFamily="18" charset="0"/>
              </a:rPr>
              <a:t>可能性がある時間帯</a:t>
            </a:r>
            <a:r>
              <a:rPr lang="en-US" altLang="ja-JP" sz="1200" kern="100">
                <a:effectLst/>
                <a:latin typeface="游明朝" panose="02020400000000000000" pitchFamily="18" charset="-128"/>
                <a:ea typeface="Meiryo UI" panose="020B0604030504040204" pitchFamily="50" charset="-128"/>
                <a:cs typeface="Times New Roman" panose="02020603050405020304" pitchFamily="18" charset="0"/>
              </a:rPr>
              <a:t>)</a:t>
            </a:r>
            <a:endParaRPr lang="ja-JP" altLang="ja-JP" sz="12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211968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2F9F8-25D8-4093-74C9-3F21C8B89C1A}"/>
            </a:ext>
          </a:extLst>
        </p:cNvPr>
        <p:cNvGrpSpPr/>
        <p:nvPr/>
      </p:nvGrpSpPr>
      <p:grpSpPr>
        <a:xfrm>
          <a:off x="0" y="0"/>
          <a:ext cx="0" cy="0"/>
          <a:chOff x="0" y="0"/>
          <a:chExt cx="0" cy="0"/>
        </a:xfrm>
      </p:grpSpPr>
      <p:pic>
        <p:nvPicPr>
          <p:cNvPr id="38" name="図 37">
            <a:extLst>
              <a:ext uri="{FF2B5EF4-FFF2-40B4-BE49-F238E27FC236}">
                <a16:creationId xmlns:a16="http://schemas.microsoft.com/office/drawing/2014/main" id="{F0459E9A-BC9C-7E09-A8B5-45914BD1BE8A}"/>
              </a:ext>
            </a:extLst>
          </p:cNvPr>
          <p:cNvPicPr>
            <a:picLocks noChangeAspect="1"/>
          </p:cNvPicPr>
          <p:nvPr/>
        </p:nvPicPr>
        <p:blipFill>
          <a:blip r:embed="rId2">
            <a:clrChange>
              <a:clrFrom>
                <a:srgbClr val="DDDDDD"/>
              </a:clrFrom>
              <a:clrTo>
                <a:srgbClr val="DDDDDD">
                  <a:alpha val="0"/>
                </a:srgbClr>
              </a:clrTo>
            </a:clrChange>
          </a:blip>
          <a:srcRect l="5348" r="15171" b="5927"/>
          <a:stretch>
            <a:fillRect/>
          </a:stretch>
        </p:blipFill>
        <p:spPr>
          <a:xfrm>
            <a:off x="4572000" y="3534600"/>
            <a:ext cx="1642106" cy="1241439"/>
          </a:xfrm>
          <a:prstGeom prst="rect">
            <a:avLst/>
          </a:prstGeom>
          <a:noFill/>
          <a:ln w="12700">
            <a:solidFill>
              <a:schemeClr val="tx1"/>
            </a:solidFill>
          </a:ln>
        </p:spPr>
      </p:pic>
      <p:sp>
        <p:nvSpPr>
          <p:cNvPr id="2" name="タイトル 1">
            <a:extLst>
              <a:ext uri="{FF2B5EF4-FFF2-40B4-BE49-F238E27FC236}">
                <a16:creationId xmlns:a16="http://schemas.microsoft.com/office/drawing/2014/main" id="{4850DBF7-D44B-FA25-3A57-74C3F835E6FD}"/>
              </a:ext>
            </a:extLst>
          </p:cNvPr>
          <p:cNvSpPr>
            <a:spLocks noGrp="1"/>
          </p:cNvSpPr>
          <p:nvPr>
            <p:ph type="title"/>
          </p:nvPr>
        </p:nvSpPr>
        <p:spPr>
          <a:xfrm>
            <a:off x="0" y="0"/>
            <a:ext cx="5303520" cy="476250"/>
          </a:xfrm>
        </p:spPr>
        <p:txBody>
          <a:bodyPr/>
          <a:lstStyle/>
          <a:p>
            <a:r>
              <a:rPr kumimoji="1" lang="ja-JP" altLang="en-US"/>
              <a:t>キキクル</a:t>
            </a:r>
          </a:p>
        </p:txBody>
      </p:sp>
      <p:sp>
        <p:nvSpPr>
          <p:cNvPr id="4" name="テキスト ボックス 3">
            <a:extLst>
              <a:ext uri="{FF2B5EF4-FFF2-40B4-BE49-F238E27FC236}">
                <a16:creationId xmlns:a16="http://schemas.microsoft.com/office/drawing/2014/main" id="{475B4952-A4D9-00BC-B480-003DB5D80D5D}"/>
              </a:ext>
            </a:extLst>
          </p:cNvPr>
          <p:cNvSpPr txBox="1"/>
          <p:nvPr/>
        </p:nvSpPr>
        <p:spPr>
          <a:xfrm>
            <a:off x="121539" y="636885"/>
            <a:ext cx="8900922" cy="2492990"/>
          </a:xfrm>
          <a:prstGeom prst="rect">
            <a:avLst/>
          </a:prstGeom>
          <a:noFill/>
          <a:ln w="19050">
            <a:solidFill>
              <a:schemeClr val="tx1"/>
            </a:solidFill>
          </a:ln>
        </p:spPr>
        <p:txBody>
          <a:bodyPr wrap="square" rtlCol="0">
            <a:spAutoFit/>
          </a:bodyPr>
          <a:lstStyle/>
          <a:p>
            <a:pPr marL="285750" indent="-285750">
              <a:buFont typeface="Wingdings" panose="05000000000000000000" pitchFamily="2" charset="2"/>
              <a:buChar char="l"/>
            </a:pPr>
            <a:r>
              <a:rPr lang="ja-JP" altLang="en-US" dirty="0">
                <a:latin typeface="Meiryo UI"/>
                <a:ea typeface="Meiryo UI"/>
              </a:rPr>
              <a:t>大雨や土砂災害に関する情報が発表された際、</a:t>
            </a:r>
            <a:r>
              <a:rPr lang="ja-JP" altLang="en-US" b="1" u="sng" dirty="0">
                <a:latin typeface="Meiryo UI"/>
                <a:ea typeface="Meiryo UI"/>
              </a:rPr>
              <a:t>危険度が高まっている地域を確認</a:t>
            </a:r>
            <a:r>
              <a:rPr lang="ja-JP" altLang="en-US" dirty="0">
                <a:latin typeface="Meiryo UI"/>
                <a:ea typeface="Meiryo UI"/>
              </a:rPr>
              <a:t>するにはキキクルを活用してください。</a:t>
            </a:r>
            <a:endParaRPr lang="en-US" altLang="ja-JP" dirty="0">
              <a:latin typeface="Meiryo UI"/>
              <a:ea typeface="Meiryo UI"/>
            </a:endParaRPr>
          </a:p>
          <a:p>
            <a:pPr marL="285750" indent="-285750">
              <a:buFont typeface="Wingdings" panose="05000000000000000000" pitchFamily="2" charset="2"/>
              <a:buChar char="l"/>
            </a:pPr>
            <a:r>
              <a:rPr lang="ja-JP" altLang="en-US" dirty="0">
                <a:latin typeface="Meiryo UI"/>
                <a:ea typeface="Meiryo UI"/>
              </a:rPr>
              <a:t>「</a:t>
            </a:r>
            <a:r>
              <a:rPr lang="ja-JP" altLang="en-US" b="1" u="sng" dirty="0">
                <a:latin typeface="Meiryo UI"/>
                <a:ea typeface="Meiryo UI"/>
              </a:rPr>
              <a:t>大雨キキクル</a:t>
            </a:r>
            <a:r>
              <a:rPr lang="ja-JP" altLang="en-US" dirty="0">
                <a:latin typeface="Meiryo UI"/>
                <a:ea typeface="Meiryo UI"/>
              </a:rPr>
              <a:t>」は、</a:t>
            </a:r>
            <a:r>
              <a:rPr lang="ja-JP" altLang="en-US" b="1" u="sng" dirty="0">
                <a:latin typeface="Meiryo UI"/>
                <a:ea typeface="Meiryo UI"/>
              </a:rPr>
              <a:t>大河川以外の河川の氾濫と浸水の危険度を重ねて表示</a:t>
            </a:r>
            <a:r>
              <a:rPr lang="ja-JP" altLang="en-US" dirty="0">
                <a:latin typeface="Meiryo UI"/>
                <a:ea typeface="Meiryo UI"/>
              </a:rPr>
              <a:t>するもので、大雨に関する情報に対応しています。</a:t>
            </a:r>
            <a:endParaRPr lang="en-US" altLang="ja-JP" dirty="0">
              <a:latin typeface="Meiryo UI"/>
              <a:ea typeface="Meiryo UI"/>
            </a:endParaRPr>
          </a:p>
          <a:p>
            <a:pPr marL="285750" indent="-285750">
              <a:buFont typeface="Wingdings" panose="05000000000000000000" pitchFamily="2" charset="2"/>
              <a:buChar char="l"/>
            </a:pPr>
            <a:r>
              <a:rPr lang="ja-JP" altLang="en-US" dirty="0">
                <a:latin typeface="Meiryo UI"/>
                <a:ea typeface="Meiryo UI"/>
              </a:rPr>
              <a:t>「</a:t>
            </a:r>
            <a:r>
              <a:rPr lang="ja-JP" altLang="en-US" b="1" u="sng" dirty="0">
                <a:latin typeface="Meiryo UI"/>
                <a:ea typeface="Meiryo UI"/>
              </a:rPr>
              <a:t>土砂キキクル</a:t>
            </a:r>
            <a:r>
              <a:rPr lang="ja-JP" altLang="en-US" dirty="0">
                <a:latin typeface="Meiryo UI"/>
                <a:ea typeface="Meiryo UI"/>
              </a:rPr>
              <a:t>」は、土砂災害の危険度を表示するものです。表示方法は従来と変わりませんが、以下の特性の変化に留意が必要です。</a:t>
            </a:r>
            <a:endParaRPr lang="en-US" altLang="ja-JP" dirty="0">
              <a:latin typeface="Meiryo UI"/>
              <a:ea typeface="Meiryo UI"/>
            </a:endParaRPr>
          </a:p>
          <a:p>
            <a:pPr marL="542925" lvl="1" indent="-276225">
              <a:buFont typeface="Wingdings" panose="05000000000000000000" pitchFamily="2" charset="2"/>
              <a:buChar char="Ø"/>
            </a:pPr>
            <a:r>
              <a:rPr lang="ja-JP" altLang="en-US" sz="1600" dirty="0">
                <a:latin typeface="Meiryo UI"/>
                <a:ea typeface="Meiryo UI"/>
              </a:rPr>
              <a:t>現行に比べ、警戒（赤色）の判定が狭く、</a:t>
            </a:r>
            <a:r>
              <a:rPr lang="ja-JP" altLang="en-US" sz="1600" b="1" u="sng" dirty="0">
                <a:latin typeface="Meiryo UI"/>
                <a:ea typeface="Meiryo UI"/>
              </a:rPr>
              <a:t>注意（黄色）から危険（紫色）のケースが多くなります</a:t>
            </a:r>
            <a:r>
              <a:rPr lang="ja-JP" altLang="en-US" sz="1600" dirty="0">
                <a:latin typeface="Meiryo UI"/>
                <a:ea typeface="Meiryo UI"/>
              </a:rPr>
              <a:t>。</a:t>
            </a:r>
            <a:endParaRPr lang="en-US" altLang="ja-JP" sz="1600" dirty="0">
              <a:latin typeface="Meiryo UI"/>
              <a:ea typeface="Meiryo UI"/>
            </a:endParaRPr>
          </a:p>
          <a:p>
            <a:pPr marL="542925" lvl="1" indent="-276225">
              <a:buFont typeface="Wingdings" panose="05000000000000000000" pitchFamily="2" charset="2"/>
              <a:buChar char="Ø"/>
            </a:pPr>
            <a:r>
              <a:rPr lang="en-US" altLang="ja-JP" sz="1600" dirty="0">
                <a:latin typeface="Meiryo UI"/>
                <a:ea typeface="Meiryo UI"/>
              </a:rPr>
              <a:t> 4</a:t>
            </a:r>
            <a:r>
              <a:rPr lang="ja-JP" altLang="en-US" sz="1600" dirty="0">
                <a:latin typeface="Meiryo UI"/>
                <a:ea typeface="Meiryo UI"/>
              </a:rPr>
              <a:t>～６時間先に警戒レベル４相当の基準に達すると予想してレベル３土砂災害警報を発表した場合には、</a:t>
            </a:r>
            <a:r>
              <a:rPr lang="ja-JP" altLang="en-US" sz="1600" b="1" u="sng" dirty="0">
                <a:latin typeface="Meiryo UI"/>
                <a:ea typeface="Meiryo UI"/>
              </a:rPr>
              <a:t>警戒（赤色）の判定が出ていないことがあります</a:t>
            </a:r>
            <a:r>
              <a:rPr lang="ja-JP" altLang="en-US" sz="1600" dirty="0">
                <a:latin typeface="Meiryo UI"/>
                <a:ea typeface="Meiryo UI"/>
              </a:rPr>
              <a:t>。</a:t>
            </a:r>
          </a:p>
        </p:txBody>
      </p:sp>
      <p:sp>
        <p:nvSpPr>
          <p:cNvPr id="15" name="テキスト ボックス 14">
            <a:extLst>
              <a:ext uri="{FF2B5EF4-FFF2-40B4-BE49-F238E27FC236}">
                <a16:creationId xmlns:a16="http://schemas.microsoft.com/office/drawing/2014/main" id="{1DFEBCA8-D030-208F-52F2-3F60CDB9839F}"/>
              </a:ext>
            </a:extLst>
          </p:cNvPr>
          <p:cNvSpPr txBox="1"/>
          <p:nvPr/>
        </p:nvSpPr>
        <p:spPr>
          <a:xfrm>
            <a:off x="4433432" y="3177800"/>
            <a:ext cx="3948553"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土砂キキクルの特性変化（イメージ）</a:t>
            </a:r>
          </a:p>
        </p:txBody>
      </p:sp>
      <p:sp>
        <p:nvSpPr>
          <p:cNvPr id="19" name="スライド番号プレースホルダー 2">
            <a:extLst>
              <a:ext uri="{FF2B5EF4-FFF2-40B4-BE49-F238E27FC236}">
                <a16:creationId xmlns:a16="http://schemas.microsoft.com/office/drawing/2014/main" id="{66FA1120-1953-A1AC-53BF-BD14F70D8EEF}"/>
              </a:ext>
            </a:extLst>
          </p:cNvPr>
          <p:cNvSpPr txBox="1">
            <a:spLocks/>
          </p:cNvSpPr>
          <p:nvPr/>
        </p:nvSpPr>
        <p:spPr bwMode="auto">
          <a:xfrm>
            <a:off x="7010400" y="6479862"/>
            <a:ext cx="2133600"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1400" kern="1200">
                <a:solidFill>
                  <a:schemeClr val="tx1"/>
                </a:solidFill>
                <a:latin typeface="Meiryo UI" panose="020B0604030504040204" pitchFamily="50" charset="-128"/>
                <a:ea typeface="Meiryo UI" panose="020B0604030504040204"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fontAlgn="auto">
              <a:spcBef>
                <a:spcPts val="0"/>
              </a:spcBef>
              <a:spcAft>
                <a:spcPts val="0"/>
              </a:spcAft>
              <a:defRPr/>
            </a:pPr>
            <a:fld id="{651FC12D-27C1-4F31-90C9-A93D49E44687}" type="slidenum">
              <a:rPr lang="en-US" altLang="ja-JP" smtClean="0">
                <a:solidFill>
                  <a:prstClr val="black"/>
                </a:solidFill>
              </a:rPr>
              <a:pPr fontAlgn="auto">
                <a:spcBef>
                  <a:spcPts val="0"/>
                </a:spcBef>
                <a:spcAft>
                  <a:spcPts val="0"/>
                </a:spcAft>
                <a:defRPr/>
              </a:pPr>
              <a:t>12</a:t>
            </a:fld>
            <a:endParaRPr lang="en-US" altLang="ja-JP">
              <a:solidFill>
                <a:prstClr val="black"/>
              </a:solidFill>
            </a:endParaRPr>
          </a:p>
        </p:txBody>
      </p:sp>
      <p:pic>
        <p:nvPicPr>
          <p:cNvPr id="3" name="図 2">
            <a:extLst>
              <a:ext uri="{FF2B5EF4-FFF2-40B4-BE49-F238E27FC236}">
                <a16:creationId xmlns:a16="http://schemas.microsoft.com/office/drawing/2014/main" id="{48C58E67-DBDB-7F3C-3CA9-EA5739FB86C0}"/>
              </a:ext>
            </a:extLst>
          </p:cNvPr>
          <p:cNvPicPr>
            <a:picLocks noChangeAspect="1"/>
          </p:cNvPicPr>
          <p:nvPr/>
        </p:nvPicPr>
        <p:blipFill>
          <a:blip r:embed="rId3">
            <a:clrChange>
              <a:clrFrom>
                <a:srgbClr val="DDDDDD"/>
              </a:clrFrom>
              <a:clrTo>
                <a:srgbClr val="DDDDDD">
                  <a:alpha val="0"/>
                </a:srgbClr>
              </a:clrTo>
            </a:clrChange>
          </a:blip>
          <a:srcRect l="37613" b="14566"/>
          <a:stretch/>
        </p:blipFill>
        <p:spPr>
          <a:xfrm>
            <a:off x="2586054" y="4996873"/>
            <a:ext cx="1794556" cy="1466836"/>
          </a:xfrm>
          <a:prstGeom prst="rect">
            <a:avLst/>
          </a:prstGeom>
          <a:noFill/>
          <a:ln w="12700">
            <a:solidFill>
              <a:schemeClr val="tx1"/>
            </a:solidFill>
          </a:ln>
        </p:spPr>
      </p:pic>
      <p:pic>
        <p:nvPicPr>
          <p:cNvPr id="7" name="図 6">
            <a:extLst>
              <a:ext uri="{FF2B5EF4-FFF2-40B4-BE49-F238E27FC236}">
                <a16:creationId xmlns:a16="http://schemas.microsoft.com/office/drawing/2014/main" id="{859E8ACA-1ACF-6A3B-2119-1D474F94329F}"/>
              </a:ext>
            </a:extLst>
          </p:cNvPr>
          <p:cNvPicPr>
            <a:picLocks noChangeAspect="1"/>
          </p:cNvPicPr>
          <p:nvPr/>
        </p:nvPicPr>
        <p:blipFill>
          <a:blip r:embed="rId4">
            <a:clrChange>
              <a:clrFrom>
                <a:srgbClr val="DDDDDD"/>
              </a:clrFrom>
              <a:clrTo>
                <a:srgbClr val="DDDDDD">
                  <a:alpha val="0"/>
                </a:srgbClr>
              </a:clrTo>
            </a:clrChange>
          </a:blip>
          <a:srcRect l="44652" b="13435"/>
          <a:stretch/>
        </p:blipFill>
        <p:spPr>
          <a:xfrm>
            <a:off x="579277" y="5015471"/>
            <a:ext cx="1794555" cy="1458725"/>
          </a:xfrm>
          <a:prstGeom prst="rect">
            <a:avLst/>
          </a:prstGeom>
          <a:noFill/>
          <a:ln w="12700">
            <a:solidFill>
              <a:schemeClr val="tx1"/>
            </a:solidFill>
          </a:ln>
        </p:spPr>
      </p:pic>
      <p:pic>
        <p:nvPicPr>
          <p:cNvPr id="8" name="図 7">
            <a:extLst>
              <a:ext uri="{FF2B5EF4-FFF2-40B4-BE49-F238E27FC236}">
                <a16:creationId xmlns:a16="http://schemas.microsoft.com/office/drawing/2014/main" id="{7383BF27-9CEC-5E5C-31FE-58DBD55AA0F4}"/>
              </a:ext>
            </a:extLst>
          </p:cNvPr>
          <p:cNvPicPr>
            <a:picLocks noChangeAspect="1"/>
          </p:cNvPicPr>
          <p:nvPr/>
        </p:nvPicPr>
        <p:blipFill>
          <a:blip r:embed="rId5">
            <a:clrChange>
              <a:clrFrom>
                <a:srgbClr val="DDDDDD"/>
              </a:clrFrom>
              <a:clrTo>
                <a:srgbClr val="DDDDDD">
                  <a:alpha val="0"/>
                </a:srgbClr>
              </a:clrTo>
            </a:clrChange>
          </a:blip>
          <a:stretch>
            <a:fillRect/>
          </a:stretch>
        </p:blipFill>
        <p:spPr>
          <a:xfrm>
            <a:off x="1085195" y="3568843"/>
            <a:ext cx="2870393" cy="1655276"/>
          </a:xfrm>
          <a:prstGeom prst="rect">
            <a:avLst/>
          </a:prstGeom>
          <a:noFill/>
          <a:ln w="12700">
            <a:solidFill>
              <a:schemeClr val="tx1"/>
            </a:solidFill>
          </a:ln>
        </p:spPr>
      </p:pic>
      <p:sp>
        <p:nvSpPr>
          <p:cNvPr id="9" name="テキスト ボックス 8">
            <a:extLst>
              <a:ext uri="{FF2B5EF4-FFF2-40B4-BE49-F238E27FC236}">
                <a16:creationId xmlns:a16="http://schemas.microsoft.com/office/drawing/2014/main" id="{FB6326EF-A117-4CC7-0D53-1B6E809A4A96}"/>
              </a:ext>
            </a:extLst>
          </p:cNvPr>
          <p:cNvSpPr txBox="1"/>
          <p:nvPr/>
        </p:nvSpPr>
        <p:spPr>
          <a:xfrm>
            <a:off x="319639" y="3194940"/>
            <a:ext cx="2763392" cy="369332"/>
          </a:xfrm>
          <a:prstGeom prst="rect">
            <a:avLst/>
          </a:prstGeom>
          <a:noFill/>
        </p:spPr>
        <p:txBody>
          <a:bodyPr wrap="square" rtlCol="0">
            <a:spAutoFit/>
          </a:bodyPr>
          <a:lstStyle/>
          <a:p>
            <a:r>
              <a:rPr kumimoji="1" lang="ja-JP" altLang="en-US" b="1" dirty="0">
                <a:latin typeface="Meiryo UI" panose="020B0604030504040204" pitchFamily="50" charset="-128"/>
                <a:ea typeface="Meiryo UI" panose="020B0604030504040204" pitchFamily="50" charset="-128"/>
              </a:rPr>
              <a:t>大雨キキクル（イメージ）</a:t>
            </a:r>
          </a:p>
        </p:txBody>
      </p:sp>
      <p:sp>
        <p:nvSpPr>
          <p:cNvPr id="10" name="テキスト ボックス 9">
            <a:extLst>
              <a:ext uri="{FF2B5EF4-FFF2-40B4-BE49-F238E27FC236}">
                <a16:creationId xmlns:a16="http://schemas.microsoft.com/office/drawing/2014/main" id="{202C2174-C99C-887D-9E37-CE228C5FF172}"/>
              </a:ext>
            </a:extLst>
          </p:cNvPr>
          <p:cNvSpPr txBox="1"/>
          <p:nvPr/>
        </p:nvSpPr>
        <p:spPr>
          <a:xfrm>
            <a:off x="1561658" y="5963924"/>
            <a:ext cx="772760" cy="461665"/>
          </a:xfrm>
          <a:prstGeom prst="rect">
            <a:avLst/>
          </a:prstGeom>
          <a:solidFill>
            <a:schemeClr val="bg1"/>
          </a:solidFill>
        </p:spPr>
        <p:txBody>
          <a:bodyPr wrap="square" rtlCol="0">
            <a:spAutoFit/>
          </a:bodyPr>
          <a:lstStyle/>
          <a:p>
            <a:r>
              <a:rPr lang="ja-JP" altLang="en-US" sz="1200">
                <a:latin typeface="Meiryo UI" panose="020B0604030504040204" pitchFamily="50" charset="-128"/>
                <a:ea typeface="Meiryo UI" panose="020B0604030504040204" pitchFamily="50" charset="-128"/>
              </a:rPr>
              <a:t>洪水</a:t>
            </a:r>
            <a:endParaRPr lang="en-US" altLang="ja-JP" sz="1200">
              <a:latin typeface="Meiryo UI" panose="020B0604030504040204" pitchFamily="50" charset="-128"/>
              <a:ea typeface="Meiryo UI" panose="020B0604030504040204" pitchFamily="50" charset="-128"/>
            </a:endParaRPr>
          </a:p>
          <a:p>
            <a:r>
              <a:rPr kumimoji="1" lang="ja-JP" altLang="en-US" sz="1200">
                <a:latin typeface="Meiryo UI" panose="020B0604030504040204" pitchFamily="50" charset="-128"/>
                <a:ea typeface="Meiryo UI" panose="020B0604030504040204" pitchFamily="50" charset="-128"/>
              </a:rPr>
              <a:t>キキクル</a:t>
            </a:r>
          </a:p>
        </p:txBody>
      </p:sp>
      <p:sp>
        <p:nvSpPr>
          <p:cNvPr id="11" name="テキスト ボックス 10">
            <a:extLst>
              <a:ext uri="{FF2B5EF4-FFF2-40B4-BE49-F238E27FC236}">
                <a16:creationId xmlns:a16="http://schemas.microsoft.com/office/drawing/2014/main" id="{E636378D-F79E-7E06-0907-F2E2455BCB46}"/>
              </a:ext>
            </a:extLst>
          </p:cNvPr>
          <p:cNvSpPr txBox="1"/>
          <p:nvPr/>
        </p:nvSpPr>
        <p:spPr>
          <a:xfrm>
            <a:off x="3577683" y="5984506"/>
            <a:ext cx="772760" cy="461665"/>
          </a:xfrm>
          <a:prstGeom prst="rect">
            <a:avLst/>
          </a:prstGeom>
          <a:solidFill>
            <a:schemeClr val="bg1"/>
          </a:solidFill>
        </p:spPr>
        <p:txBody>
          <a:bodyPr wrap="square" rtlCol="0">
            <a:spAutoFit/>
          </a:bodyPr>
          <a:lstStyle/>
          <a:p>
            <a:r>
              <a:rPr lang="ja-JP" altLang="en-US" sz="1200">
                <a:latin typeface="Meiryo UI" panose="020B0604030504040204" pitchFamily="50" charset="-128"/>
                <a:ea typeface="Meiryo UI" panose="020B0604030504040204" pitchFamily="50" charset="-128"/>
              </a:rPr>
              <a:t>浸水</a:t>
            </a:r>
            <a:endParaRPr lang="en-US" altLang="ja-JP" sz="1200">
              <a:latin typeface="Meiryo UI" panose="020B0604030504040204" pitchFamily="50" charset="-128"/>
              <a:ea typeface="Meiryo UI" panose="020B0604030504040204" pitchFamily="50" charset="-128"/>
            </a:endParaRPr>
          </a:p>
          <a:p>
            <a:r>
              <a:rPr kumimoji="1" lang="ja-JP" altLang="en-US" sz="1200">
                <a:latin typeface="Meiryo UI" panose="020B0604030504040204" pitchFamily="50" charset="-128"/>
                <a:ea typeface="Meiryo UI" panose="020B0604030504040204" pitchFamily="50" charset="-128"/>
              </a:rPr>
              <a:t>キキクル</a:t>
            </a:r>
          </a:p>
        </p:txBody>
      </p:sp>
      <p:sp>
        <p:nvSpPr>
          <p:cNvPr id="18" name="楕円 17">
            <a:extLst>
              <a:ext uri="{FF2B5EF4-FFF2-40B4-BE49-F238E27FC236}">
                <a16:creationId xmlns:a16="http://schemas.microsoft.com/office/drawing/2014/main" id="{EC9EE27F-E799-9087-1109-E707DDE141A0}"/>
              </a:ext>
            </a:extLst>
          </p:cNvPr>
          <p:cNvSpPr/>
          <p:nvPr/>
        </p:nvSpPr>
        <p:spPr>
          <a:xfrm>
            <a:off x="1684199" y="4802242"/>
            <a:ext cx="1917700" cy="369332"/>
          </a:xfrm>
          <a:prstGeom prst="ellipse">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kumimoji="1" lang="ja-JP" altLang="en-US" sz="1400" b="1">
                <a:latin typeface="Meiryo UI" panose="020B0604030504040204" pitchFamily="50" charset="-128"/>
                <a:ea typeface="Meiryo UI" panose="020B0604030504040204" pitchFamily="50" charset="-128"/>
              </a:rPr>
              <a:t>統合して表示</a:t>
            </a:r>
          </a:p>
        </p:txBody>
      </p:sp>
      <p:sp>
        <p:nvSpPr>
          <p:cNvPr id="20" name="矢印: 上 19">
            <a:extLst>
              <a:ext uri="{FF2B5EF4-FFF2-40B4-BE49-F238E27FC236}">
                <a16:creationId xmlns:a16="http://schemas.microsoft.com/office/drawing/2014/main" id="{1BE29F43-440E-CFCC-1185-D252B7EF9DBC}"/>
              </a:ext>
            </a:extLst>
          </p:cNvPr>
          <p:cNvSpPr/>
          <p:nvPr/>
        </p:nvSpPr>
        <p:spPr>
          <a:xfrm rot="1543481">
            <a:off x="1763887" y="5061010"/>
            <a:ext cx="500253" cy="476250"/>
          </a:xfrm>
          <a:prstGeom prst="up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矢印: 上 20">
            <a:extLst>
              <a:ext uri="{FF2B5EF4-FFF2-40B4-BE49-F238E27FC236}">
                <a16:creationId xmlns:a16="http://schemas.microsoft.com/office/drawing/2014/main" id="{A1F7144C-FFB1-F984-CFD8-E9F5B2B9F8BE}"/>
              </a:ext>
            </a:extLst>
          </p:cNvPr>
          <p:cNvSpPr/>
          <p:nvPr/>
        </p:nvSpPr>
        <p:spPr>
          <a:xfrm rot="19744748">
            <a:off x="3087585" y="5050033"/>
            <a:ext cx="500253" cy="476250"/>
          </a:xfrm>
          <a:prstGeom prst="up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39568F38-661B-8121-8A3C-E9CAA53BB3B2}"/>
              </a:ext>
            </a:extLst>
          </p:cNvPr>
          <p:cNvSpPr txBox="1"/>
          <p:nvPr/>
        </p:nvSpPr>
        <p:spPr>
          <a:xfrm>
            <a:off x="327660" y="6463708"/>
            <a:ext cx="4648200" cy="276999"/>
          </a:xfrm>
          <a:prstGeom prst="rect">
            <a:avLst/>
          </a:prstGeom>
          <a:noFill/>
        </p:spPr>
        <p:txBody>
          <a:bodyPr wrap="square">
            <a:spAutoFit/>
          </a:bodyPr>
          <a:lstStyle/>
          <a:p>
            <a:r>
              <a:rPr lang="ja-JP" altLang="en-US" sz="1200">
                <a:latin typeface="Meiryo UI"/>
                <a:ea typeface="Meiryo UI"/>
              </a:rPr>
              <a:t>気象庁</a:t>
            </a:r>
            <a:r>
              <a:rPr lang="en-US" altLang="ja-JP" sz="1200">
                <a:latin typeface="Meiryo UI"/>
                <a:ea typeface="Meiryo UI"/>
              </a:rPr>
              <a:t>HP</a:t>
            </a:r>
            <a:r>
              <a:rPr lang="ja-JP" altLang="en-US" sz="1200">
                <a:latin typeface="Meiryo UI"/>
                <a:ea typeface="Meiryo UI"/>
              </a:rPr>
              <a:t>では現行の洪水キキクルと浸水キキクルも切り替えて閲覧可能</a:t>
            </a:r>
            <a:endParaRPr lang="ja-JP" altLang="en-US" sz="1200"/>
          </a:p>
        </p:txBody>
      </p:sp>
      <p:pic>
        <p:nvPicPr>
          <p:cNvPr id="37" name="図 36">
            <a:extLst>
              <a:ext uri="{FF2B5EF4-FFF2-40B4-BE49-F238E27FC236}">
                <a16:creationId xmlns:a16="http://schemas.microsoft.com/office/drawing/2014/main" id="{51F1DE94-0F38-8D91-5A79-77D71F506B42}"/>
              </a:ext>
            </a:extLst>
          </p:cNvPr>
          <p:cNvPicPr>
            <a:picLocks noChangeAspect="1"/>
          </p:cNvPicPr>
          <p:nvPr/>
        </p:nvPicPr>
        <p:blipFill>
          <a:blip r:embed="rId6">
            <a:clrChange>
              <a:clrFrom>
                <a:srgbClr val="DDDDDD"/>
              </a:clrFrom>
              <a:clrTo>
                <a:srgbClr val="DDDDDD">
                  <a:alpha val="0"/>
                </a:srgbClr>
              </a:clrTo>
            </a:clrChange>
          </a:blip>
          <a:srcRect l="4597"/>
          <a:stretch>
            <a:fillRect/>
          </a:stretch>
        </p:blipFill>
        <p:spPr>
          <a:xfrm>
            <a:off x="6172200" y="4414279"/>
            <a:ext cx="2745984" cy="2031892"/>
          </a:xfrm>
          <a:prstGeom prst="rect">
            <a:avLst/>
          </a:prstGeom>
          <a:noFill/>
          <a:ln w="12700">
            <a:solidFill>
              <a:schemeClr val="tx1"/>
            </a:solidFill>
          </a:ln>
        </p:spPr>
      </p:pic>
      <p:sp>
        <p:nvSpPr>
          <p:cNvPr id="39" name="矢印: 折線 38">
            <a:extLst>
              <a:ext uri="{FF2B5EF4-FFF2-40B4-BE49-F238E27FC236}">
                <a16:creationId xmlns:a16="http://schemas.microsoft.com/office/drawing/2014/main" id="{A6A2F8D4-BA35-D4B6-EA88-224DF552C20B}"/>
              </a:ext>
            </a:extLst>
          </p:cNvPr>
          <p:cNvSpPr/>
          <p:nvPr/>
        </p:nvSpPr>
        <p:spPr>
          <a:xfrm flipV="1">
            <a:off x="5436862" y="4776039"/>
            <a:ext cx="579304" cy="481181"/>
          </a:xfrm>
          <a:prstGeom prst="bentArrow">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0" name="角丸四角形吹き出し 41">
            <a:extLst>
              <a:ext uri="{FF2B5EF4-FFF2-40B4-BE49-F238E27FC236}">
                <a16:creationId xmlns:a16="http://schemas.microsoft.com/office/drawing/2014/main" id="{F1A538BE-B3E3-9F71-5F92-B28581A37704}"/>
              </a:ext>
            </a:extLst>
          </p:cNvPr>
          <p:cNvSpPr/>
          <p:nvPr/>
        </p:nvSpPr>
        <p:spPr>
          <a:xfrm>
            <a:off x="6629400" y="3728126"/>
            <a:ext cx="2172571" cy="497297"/>
          </a:xfrm>
          <a:prstGeom prst="wedgeRoundRectCallout">
            <a:avLst>
              <a:gd name="adj1" fmla="val 9797"/>
              <a:gd name="adj2" fmla="val 93677"/>
              <a:gd name="adj3" fmla="val 16667"/>
            </a:avLst>
          </a:prstGeom>
          <a:solidFill>
            <a:srgbClr val="F6F9D4"/>
          </a:solidFill>
          <a:ln w="0">
            <a:solidFill>
              <a:srgbClr val="3465A4"/>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ja-JP" sz="1100" b="1" spc="-1" dirty="0">
                <a:solidFill>
                  <a:srgbClr val="000000"/>
                </a:solidFill>
                <a:latin typeface="Meiryo UI"/>
                <a:ea typeface="Meiryo UI"/>
              </a:rPr>
              <a:t>現行</a:t>
            </a:r>
            <a:r>
              <a:rPr lang="ja-JP" altLang="en-US" sz="1100" b="1" spc="-1" dirty="0">
                <a:solidFill>
                  <a:srgbClr val="000000"/>
                </a:solidFill>
                <a:latin typeface="Meiryo UI"/>
                <a:ea typeface="Meiryo UI"/>
              </a:rPr>
              <a:t>に比べて赤が絞り込まれ、黄から紫になることが多くなる傾向</a:t>
            </a:r>
            <a:endParaRPr lang="en-US" altLang="ja-JP" dirty="0"/>
          </a:p>
        </p:txBody>
      </p:sp>
    </p:spTree>
    <p:extLst>
      <p:ext uri="{BB962C8B-B14F-4D97-AF65-F5344CB8AC3E}">
        <p14:creationId xmlns:p14="http://schemas.microsoft.com/office/powerpoint/2010/main" val="2844337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80BE0-FD83-38DC-8D65-52CA0A8413E2}"/>
            </a:ext>
          </a:extLst>
        </p:cNvPr>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EB67D86B-1C85-C8C6-028D-6D295C7F32EE}"/>
              </a:ext>
            </a:extLst>
          </p:cNvPr>
          <p:cNvSpPr/>
          <p:nvPr/>
        </p:nvSpPr>
        <p:spPr>
          <a:xfrm>
            <a:off x="665584" y="5000625"/>
            <a:ext cx="8192089" cy="1819275"/>
          </a:xfrm>
          <a:prstGeom prst="roundRect">
            <a:avLst/>
          </a:prstGeom>
          <a:gradFill flip="none" rotWithShape="1">
            <a:gsLst>
              <a:gs pos="99000">
                <a:sysClr val="window" lastClr="FFFFFF"/>
              </a:gs>
              <a:gs pos="41000">
                <a:srgbClr val="1F497D">
                  <a:lumMod val="20000"/>
                  <a:lumOff val="80000"/>
                  <a:alpha val="39000"/>
                </a:srgbClr>
              </a:gs>
            </a:gsLst>
            <a:path path="circle">
              <a:fillToRect l="50000" t="50000" r="50000" b="50000"/>
            </a:path>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6" name="四角形: 角を丸くする 5">
            <a:extLst>
              <a:ext uri="{FF2B5EF4-FFF2-40B4-BE49-F238E27FC236}">
                <a16:creationId xmlns:a16="http://schemas.microsoft.com/office/drawing/2014/main" id="{0D75138E-0B32-FF33-BD9E-827904D0F595}"/>
              </a:ext>
            </a:extLst>
          </p:cNvPr>
          <p:cNvSpPr/>
          <p:nvPr/>
        </p:nvSpPr>
        <p:spPr>
          <a:xfrm>
            <a:off x="553752" y="2285899"/>
            <a:ext cx="8224139" cy="2317852"/>
          </a:xfrm>
          <a:prstGeom prst="roundRect">
            <a:avLst/>
          </a:prstGeom>
          <a:gradFill flip="none" rotWithShape="1">
            <a:gsLst>
              <a:gs pos="99000">
                <a:schemeClr val="bg1"/>
              </a:gs>
              <a:gs pos="41000">
                <a:srgbClr val="FFCCFF">
                  <a:alpha val="27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kumimoji="1" lang="ja-JP" altLang="en-US"/>
          </a:p>
        </p:txBody>
      </p:sp>
      <p:sp>
        <p:nvSpPr>
          <p:cNvPr id="18" name="テキスト ボックス 63">
            <a:extLst>
              <a:ext uri="{FF2B5EF4-FFF2-40B4-BE49-F238E27FC236}">
                <a16:creationId xmlns:a16="http://schemas.microsoft.com/office/drawing/2014/main" id="{263BE09A-5C93-6D34-52BC-030B87E6A600}"/>
              </a:ext>
            </a:extLst>
          </p:cNvPr>
          <p:cNvSpPr txBox="1"/>
          <p:nvPr/>
        </p:nvSpPr>
        <p:spPr>
          <a:xfrm>
            <a:off x="4514779" y="2285899"/>
            <a:ext cx="3122483" cy="33855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301464" rtl="0" eaLnBrk="1" fontAlgn="auto" latinLnBrk="0" hangingPunct="1">
              <a:lnSpc>
                <a:spcPct val="100000"/>
              </a:lnSpc>
              <a:spcBef>
                <a:spcPts val="0"/>
              </a:spcBef>
              <a:spcAft>
                <a:spcPts val="0"/>
              </a:spcAft>
              <a:buClrTx/>
              <a:buSzTx/>
              <a:buFontTx/>
              <a:buNone/>
              <a:tabLst/>
              <a:defRPr/>
            </a:pPr>
            <a:r>
              <a:rPr lang="ja-JP" altLang="en-US" sz="1600" b="1">
                <a:solidFill>
                  <a:prstClr val="black"/>
                </a:solidFill>
                <a:effectLst>
                  <a:glow rad="63500">
                    <a:prstClr val="white"/>
                  </a:glow>
                </a:effectLst>
                <a:latin typeface="Meiryo UI" panose="020B0604030504040204" pitchFamily="50" charset="-128"/>
                <a:ea typeface="Meiryo UI" panose="020B0604030504040204" pitchFamily="50" charset="-128"/>
              </a:rPr>
              <a:t>今後（令和８年度出水期～）</a:t>
            </a:r>
            <a:endParaRPr kumimoji="1" lang="ja-JP" altLang="en-US" sz="1600" b="1" i="0" u="none" strike="noStrike" kern="1200" cap="none" spc="0" normalizeH="0" baseline="0" noProof="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n-cs"/>
            </a:endParaRPr>
          </a:p>
        </p:txBody>
      </p:sp>
      <p:sp>
        <p:nvSpPr>
          <p:cNvPr id="19" name="角丸四角形 18">
            <a:extLst>
              <a:ext uri="{FF2B5EF4-FFF2-40B4-BE49-F238E27FC236}">
                <a16:creationId xmlns:a16="http://schemas.microsoft.com/office/drawing/2014/main" id="{77F0EEEA-2AB9-0FE6-29F1-5D541E1770E0}"/>
              </a:ext>
            </a:extLst>
          </p:cNvPr>
          <p:cNvSpPr/>
          <p:nvPr/>
        </p:nvSpPr>
        <p:spPr>
          <a:xfrm>
            <a:off x="806727" y="2584083"/>
            <a:ext cx="2797602" cy="276385"/>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記録的短時間大雨情報</a:t>
            </a:r>
          </a:p>
        </p:txBody>
      </p:sp>
      <p:sp>
        <p:nvSpPr>
          <p:cNvPr id="20" name="角丸四角形 19">
            <a:extLst>
              <a:ext uri="{FF2B5EF4-FFF2-40B4-BE49-F238E27FC236}">
                <a16:creationId xmlns:a16="http://schemas.microsoft.com/office/drawing/2014/main" id="{BA1CF363-0AC6-7237-98C6-021EDFD647DB}"/>
              </a:ext>
            </a:extLst>
          </p:cNvPr>
          <p:cNvSpPr/>
          <p:nvPr/>
        </p:nvSpPr>
        <p:spPr>
          <a:xfrm>
            <a:off x="806727" y="2965598"/>
            <a:ext cx="2797602" cy="276385"/>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顕著な大雨に関する気象情報</a:t>
            </a:r>
            <a:endParaRPr kumimoji="0" lang="ja-JP" altLang="en-US" sz="1400" b="0" i="0" u="none" strike="noStrike" kern="1200" cap="none" spc="0" normalizeH="0" baseline="3000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角丸四角形 20">
            <a:extLst>
              <a:ext uri="{FF2B5EF4-FFF2-40B4-BE49-F238E27FC236}">
                <a16:creationId xmlns:a16="http://schemas.microsoft.com/office/drawing/2014/main" id="{BB9E1431-9D10-B997-7A79-10F89DBBF552}"/>
              </a:ext>
            </a:extLst>
          </p:cNvPr>
          <p:cNvSpPr/>
          <p:nvPr/>
        </p:nvSpPr>
        <p:spPr>
          <a:xfrm>
            <a:off x="806727" y="3872893"/>
            <a:ext cx="2797602" cy="276385"/>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顕著な大雪に関する気象情報</a:t>
            </a:r>
          </a:p>
        </p:txBody>
      </p:sp>
      <p:sp>
        <p:nvSpPr>
          <p:cNvPr id="22" name="テキスト ボックス 63">
            <a:extLst>
              <a:ext uri="{FF2B5EF4-FFF2-40B4-BE49-F238E27FC236}">
                <a16:creationId xmlns:a16="http://schemas.microsoft.com/office/drawing/2014/main" id="{A80A6EF1-D5A4-EDE4-29DC-BE6E93B5ECB5}"/>
              </a:ext>
            </a:extLst>
          </p:cNvPr>
          <p:cNvSpPr txBox="1"/>
          <p:nvPr/>
        </p:nvSpPr>
        <p:spPr>
          <a:xfrm>
            <a:off x="825946" y="2285899"/>
            <a:ext cx="595035" cy="338554"/>
          </a:xfrm>
          <a:prstGeom prst="rect">
            <a:avLst/>
          </a:prstGeom>
          <a:noFill/>
        </p:spPr>
        <p:txBody>
          <a:bodyPr wrap="none" lIns="91440" tIns="45720" rIns="91440" bIns="45720" rtlCol="0" anchor="t">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326578" rtl="0" eaLnBrk="1" fontAlgn="auto" latinLnBrk="0" hangingPunct="1">
              <a:lnSpc>
                <a:spcPct val="100000"/>
              </a:lnSpc>
              <a:spcBef>
                <a:spcPts val="0"/>
              </a:spcBef>
              <a:spcAft>
                <a:spcPts val="0"/>
              </a:spcAft>
              <a:buClrTx/>
              <a:buSzTx/>
              <a:buFontTx/>
              <a:buNone/>
              <a:tabLst/>
              <a:defRPr/>
            </a:pPr>
            <a:r>
              <a:rPr lang="ja-JP" altLang="en-US" sz="1600" b="1">
                <a:solidFill>
                  <a:prstClr val="black"/>
                </a:solidFill>
                <a:effectLst>
                  <a:glow rad="63500">
                    <a:prstClr val="white"/>
                  </a:glow>
                </a:effectLst>
                <a:latin typeface="Meiryo UI" panose="020B0604030504040204" pitchFamily="50" charset="-128"/>
                <a:ea typeface="Meiryo UI" panose="020B0604030504040204" pitchFamily="50" charset="-128"/>
              </a:rPr>
              <a:t>現状</a:t>
            </a:r>
            <a:endParaRPr lang="ja-JP" altLang="en-US" sz="1600" b="1" i="0" u="none" strike="noStrike" kern="1200" cap="none" spc="0" normalizeH="0" baseline="0" noProof="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endParaRPr>
          </a:p>
        </p:txBody>
      </p:sp>
      <p:sp>
        <p:nvSpPr>
          <p:cNvPr id="23" name="角丸四角形 22">
            <a:extLst>
              <a:ext uri="{FF2B5EF4-FFF2-40B4-BE49-F238E27FC236}">
                <a16:creationId xmlns:a16="http://schemas.microsoft.com/office/drawing/2014/main" id="{A55FDD80-9895-02B0-D5F8-180CFA5CCCA5}"/>
              </a:ext>
            </a:extLst>
          </p:cNvPr>
          <p:cNvSpPr/>
          <p:nvPr/>
        </p:nvSpPr>
        <p:spPr>
          <a:xfrm>
            <a:off x="806727" y="4241376"/>
            <a:ext cx="2797602" cy="276385"/>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竜巻注意情報</a:t>
            </a:r>
          </a:p>
        </p:txBody>
      </p:sp>
      <p:sp>
        <p:nvSpPr>
          <p:cNvPr id="24" name="角丸四角形 23">
            <a:extLst>
              <a:ext uri="{FF2B5EF4-FFF2-40B4-BE49-F238E27FC236}">
                <a16:creationId xmlns:a16="http://schemas.microsoft.com/office/drawing/2014/main" id="{0E79933C-696D-E91D-557C-69F2A7F3297B}"/>
              </a:ext>
            </a:extLst>
          </p:cNvPr>
          <p:cNvSpPr/>
          <p:nvPr/>
        </p:nvSpPr>
        <p:spPr>
          <a:xfrm>
            <a:off x="4515444" y="2965598"/>
            <a:ext cx="3825454" cy="276385"/>
          </a:xfrm>
          <a:prstGeom prst="roundRect">
            <a:avLst>
              <a:gd name="adj" fmla="val 50000"/>
            </a:avLst>
          </a:prstGeom>
          <a:solidFill>
            <a:schemeClr val="bg1"/>
          </a:solidFill>
          <a:ln>
            <a:solidFill>
              <a:srgbClr val="F41C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気象防災速報（線状降水帯発生）</a:t>
            </a:r>
            <a:endParaRPr kumimoji="0" lang="ja-JP" altLang="en-US" sz="1400" b="0" i="0" u="none" strike="noStrike" kern="1200" cap="none" spc="0" normalizeH="0" baseline="30000" noProof="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25" name="角丸四角形 24">
            <a:extLst>
              <a:ext uri="{FF2B5EF4-FFF2-40B4-BE49-F238E27FC236}">
                <a16:creationId xmlns:a16="http://schemas.microsoft.com/office/drawing/2014/main" id="{05D15A1C-8B16-668F-39ED-316B623F68EB}"/>
              </a:ext>
            </a:extLst>
          </p:cNvPr>
          <p:cNvSpPr/>
          <p:nvPr/>
        </p:nvSpPr>
        <p:spPr>
          <a:xfrm>
            <a:off x="4515444" y="2584083"/>
            <a:ext cx="3825454" cy="276385"/>
          </a:xfrm>
          <a:prstGeom prst="roundRect">
            <a:avLst>
              <a:gd name="adj" fmla="val 50000"/>
            </a:avLst>
          </a:prstGeom>
          <a:solidFill>
            <a:schemeClr val="bg1"/>
          </a:solidFill>
          <a:ln>
            <a:solidFill>
              <a:srgbClr val="F41C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気象防災速報（記録的短時間大雨）</a:t>
            </a:r>
            <a:endParaRPr kumimoji="0" lang="ja-JP" altLang="en-US" sz="14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26" name="角丸四角形 25">
            <a:extLst>
              <a:ext uri="{FF2B5EF4-FFF2-40B4-BE49-F238E27FC236}">
                <a16:creationId xmlns:a16="http://schemas.microsoft.com/office/drawing/2014/main" id="{478ACABC-08EA-027E-CB76-2102F6C43441}"/>
              </a:ext>
            </a:extLst>
          </p:cNvPr>
          <p:cNvSpPr/>
          <p:nvPr/>
        </p:nvSpPr>
        <p:spPr>
          <a:xfrm>
            <a:off x="4515444" y="3872893"/>
            <a:ext cx="3825454" cy="276385"/>
          </a:xfrm>
          <a:prstGeom prst="roundRect">
            <a:avLst>
              <a:gd name="adj" fmla="val 50000"/>
            </a:avLst>
          </a:prstGeom>
          <a:solidFill>
            <a:schemeClr val="bg1"/>
          </a:solidFill>
          <a:ln>
            <a:solidFill>
              <a:srgbClr val="F41C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気象防災速報（短時間大雪）</a:t>
            </a:r>
            <a:endParaRPr kumimoji="0" lang="ja-JP" altLang="en-US" sz="14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27" name="角丸四角形 26">
            <a:extLst>
              <a:ext uri="{FF2B5EF4-FFF2-40B4-BE49-F238E27FC236}">
                <a16:creationId xmlns:a16="http://schemas.microsoft.com/office/drawing/2014/main" id="{19770261-C813-926F-1A87-13D3947B6EC5}"/>
              </a:ext>
            </a:extLst>
          </p:cNvPr>
          <p:cNvSpPr/>
          <p:nvPr/>
        </p:nvSpPr>
        <p:spPr>
          <a:xfrm>
            <a:off x="4515443" y="4241376"/>
            <a:ext cx="3825457" cy="276385"/>
          </a:xfrm>
          <a:prstGeom prst="roundRect">
            <a:avLst>
              <a:gd name="adj" fmla="val 50000"/>
            </a:avLst>
          </a:prstGeom>
          <a:solidFill>
            <a:schemeClr val="bg1"/>
          </a:solidFill>
          <a:ln>
            <a:solidFill>
              <a:srgbClr val="F41CD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気象防災速報（竜巻注意</a:t>
            </a:r>
            <a:r>
              <a:rPr kumimoji="0"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1400">
                <a:solidFill>
                  <a:prstClr val="black"/>
                </a:solidFill>
                <a:latin typeface="Meiryo UI" panose="020B0604030504040204" pitchFamily="50" charset="-128"/>
                <a:ea typeface="Meiryo UI" panose="020B0604030504040204" pitchFamily="50" charset="-128"/>
              </a:rPr>
              <a:t>竜巻目撃</a:t>
            </a: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a:t>
            </a:r>
            <a:endParaRPr kumimoji="0" lang="ja-JP" altLang="en-US" sz="14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endParaRPr>
          </a:p>
        </p:txBody>
      </p:sp>
      <p:sp>
        <p:nvSpPr>
          <p:cNvPr id="28" name="右矢印 27">
            <a:extLst>
              <a:ext uri="{FF2B5EF4-FFF2-40B4-BE49-F238E27FC236}">
                <a16:creationId xmlns:a16="http://schemas.microsoft.com/office/drawing/2014/main" id="{B21E45E1-6AFC-05A8-882D-E3C538D0366C}"/>
              </a:ext>
            </a:extLst>
          </p:cNvPr>
          <p:cNvSpPr/>
          <p:nvPr/>
        </p:nvSpPr>
        <p:spPr>
          <a:xfrm>
            <a:off x="3702828" y="3000682"/>
            <a:ext cx="719455" cy="206217"/>
          </a:xfrm>
          <a:prstGeom prst="rightArrow">
            <a:avLst>
              <a:gd name="adj1" fmla="val 50000"/>
              <a:gd name="adj2" fmla="val 113125"/>
            </a:avLst>
          </a:prstGeom>
          <a:solidFill>
            <a:srgbClr val="FEBE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29" name="右矢印 28">
            <a:extLst>
              <a:ext uri="{FF2B5EF4-FFF2-40B4-BE49-F238E27FC236}">
                <a16:creationId xmlns:a16="http://schemas.microsoft.com/office/drawing/2014/main" id="{4BB878A8-6E38-42B9-FC31-FCC8AA55CD82}"/>
              </a:ext>
            </a:extLst>
          </p:cNvPr>
          <p:cNvSpPr/>
          <p:nvPr/>
        </p:nvSpPr>
        <p:spPr>
          <a:xfrm>
            <a:off x="3702828" y="2619167"/>
            <a:ext cx="719455" cy="206217"/>
          </a:xfrm>
          <a:prstGeom prst="rightArrow">
            <a:avLst>
              <a:gd name="adj1" fmla="val 50000"/>
              <a:gd name="adj2" fmla="val 113125"/>
            </a:avLst>
          </a:prstGeom>
          <a:solidFill>
            <a:srgbClr val="FEBE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0" name="右矢印 29">
            <a:extLst>
              <a:ext uri="{FF2B5EF4-FFF2-40B4-BE49-F238E27FC236}">
                <a16:creationId xmlns:a16="http://schemas.microsoft.com/office/drawing/2014/main" id="{49234390-6881-3876-3043-B4BB0D64E494}"/>
              </a:ext>
            </a:extLst>
          </p:cNvPr>
          <p:cNvSpPr/>
          <p:nvPr/>
        </p:nvSpPr>
        <p:spPr>
          <a:xfrm>
            <a:off x="3723598" y="3907977"/>
            <a:ext cx="719455" cy="206217"/>
          </a:xfrm>
          <a:prstGeom prst="rightArrow">
            <a:avLst>
              <a:gd name="adj1" fmla="val 50000"/>
              <a:gd name="adj2" fmla="val 113125"/>
            </a:avLst>
          </a:prstGeom>
          <a:solidFill>
            <a:srgbClr val="FEBE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1" name="右矢印 30">
            <a:extLst>
              <a:ext uri="{FF2B5EF4-FFF2-40B4-BE49-F238E27FC236}">
                <a16:creationId xmlns:a16="http://schemas.microsoft.com/office/drawing/2014/main" id="{949F64C8-65D1-4699-665E-E50C77011AF9}"/>
              </a:ext>
            </a:extLst>
          </p:cNvPr>
          <p:cNvSpPr/>
          <p:nvPr/>
        </p:nvSpPr>
        <p:spPr>
          <a:xfrm>
            <a:off x="3723598" y="4276460"/>
            <a:ext cx="719455" cy="206217"/>
          </a:xfrm>
          <a:prstGeom prst="rightArrow">
            <a:avLst>
              <a:gd name="adj1" fmla="val 50000"/>
              <a:gd name="adj2" fmla="val 113125"/>
            </a:avLst>
          </a:prstGeom>
          <a:solidFill>
            <a:srgbClr val="FEBE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2" name="角丸四角形 31">
            <a:extLst>
              <a:ext uri="{FF2B5EF4-FFF2-40B4-BE49-F238E27FC236}">
                <a16:creationId xmlns:a16="http://schemas.microsoft.com/office/drawing/2014/main" id="{DA7225EF-EBC7-7919-C951-182AF33172F7}"/>
              </a:ext>
            </a:extLst>
          </p:cNvPr>
          <p:cNvSpPr/>
          <p:nvPr/>
        </p:nvSpPr>
        <p:spPr>
          <a:xfrm>
            <a:off x="4515443" y="3336980"/>
            <a:ext cx="3825457" cy="276385"/>
          </a:xfrm>
          <a:prstGeom prst="roundRect">
            <a:avLst>
              <a:gd name="adj" fmla="val 50000"/>
            </a:avLst>
          </a:prstGeom>
          <a:solidFill>
            <a:schemeClr val="bg1"/>
          </a:solidFill>
          <a:ln>
            <a:solidFill>
              <a:srgbClr val="F41CDA"/>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気象防災速報（線状降水帯</a:t>
            </a:r>
            <a:r>
              <a:rPr kumimoji="0" lang="ja-JP" altLang="en-US" sz="1400">
                <a:solidFill>
                  <a:prstClr val="black"/>
                </a:solidFill>
                <a:latin typeface="Meiryo UI" panose="020B0604030504040204" pitchFamily="50" charset="-128"/>
                <a:ea typeface="Meiryo UI" panose="020B0604030504040204" pitchFamily="50" charset="-128"/>
              </a:rPr>
              <a:t>直前</a:t>
            </a: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予測）</a:t>
            </a:r>
            <a:endParaRPr kumimoji="0" lang="ja-JP" altLang="en-US" sz="14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4" name="タイトル 1">
            <a:extLst>
              <a:ext uri="{FF2B5EF4-FFF2-40B4-BE49-F238E27FC236}">
                <a16:creationId xmlns:a16="http://schemas.microsoft.com/office/drawing/2014/main" id="{80AD9DEA-0FB2-15F6-94C7-2586EFF5FACE}"/>
              </a:ext>
            </a:extLst>
          </p:cNvPr>
          <p:cNvSpPr txBox="1">
            <a:spLocks/>
          </p:cNvSpPr>
          <p:nvPr/>
        </p:nvSpPr>
        <p:spPr>
          <a:xfrm>
            <a:off x="0" y="0"/>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a:ln>
                  <a:noFill/>
                </a:ln>
                <a:solidFill>
                  <a:srgbClr val="4087C8"/>
                </a:solidFill>
                <a:effectLst/>
                <a:uLnTx/>
                <a:uFillTx/>
                <a:latin typeface="Meiryo UI" panose="020B0604030504040204" pitchFamily="50" charset="-128"/>
                <a:ea typeface="Meiryo UI" panose="020B0604030504040204" pitchFamily="50" charset="-128"/>
                <a:cs typeface="+mj-cs"/>
              </a:rPr>
              <a:t>気象防災速報・気象解説情報</a:t>
            </a:r>
          </a:p>
        </p:txBody>
      </p:sp>
      <p:sp>
        <p:nvSpPr>
          <p:cNvPr id="39" name="角丸四角形 33">
            <a:extLst>
              <a:ext uri="{FF2B5EF4-FFF2-40B4-BE49-F238E27FC236}">
                <a16:creationId xmlns:a16="http://schemas.microsoft.com/office/drawing/2014/main" id="{B21E5FAF-DD73-6166-F413-DB7C24D0B62D}"/>
              </a:ext>
            </a:extLst>
          </p:cNvPr>
          <p:cNvSpPr/>
          <p:nvPr/>
        </p:nvSpPr>
        <p:spPr>
          <a:xfrm>
            <a:off x="7101646" y="3609164"/>
            <a:ext cx="1280684" cy="255780"/>
          </a:xfrm>
          <a:prstGeom prst="roundRect">
            <a:avLst>
              <a:gd name="adj" fmla="val 50000"/>
            </a:avLst>
          </a:prstGeom>
          <a:no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1" lang="en-US" altLang="ja-JP" sz="1100" i="0" u="none" strike="noStrike" kern="1200" cap="none" spc="0" normalizeH="0" baseline="0" noProof="0">
                <a:ln>
                  <a:noFill/>
                </a:ln>
                <a:solidFill>
                  <a:srgbClr val="000000"/>
                </a:solidFill>
                <a:effectLst/>
                <a:uLnTx/>
                <a:uFillTx/>
                <a:latin typeface="Meiryo UI"/>
                <a:ea typeface="Meiryo UI"/>
                <a:cs typeface="+mn-cs"/>
              </a:rPr>
              <a:t>(R8</a:t>
            </a:r>
            <a:r>
              <a:rPr kumimoji="1" lang="ja-JP" altLang="en-US" sz="1100" i="0" u="none" strike="noStrike" kern="1200" cap="none" spc="0" normalizeH="0" baseline="0" noProof="0">
                <a:ln>
                  <a:noFill/>
                </a:ln>
                <a:solidFill>
                  <a:srgbClr val="000000"/>
                </a:solidFill>
                <a:effectLst/>
                <a:uLnTx/>
                <a:uFillTx/>
                <a:latin typeface="Meiryo UI"/>
                <a:ea typeface="Meiryo UI"/>
                <a:cs typeface="+mn-cs"/>
              </a:rPr>
              <a:t>運用開始予定</a:t>
            </a:r>
            <a:r>
              <a:rPr kumimoji="1" lang="en-US" altLang="ja-JP" sz="1100" i="0" u="none" strike="noStrike" kern="1200" cap="none" spc="0" normalizeH="0" baseline="0" noProof="0">
                <a:ln>
                  <a:noFill/>
                </a:ln>
                <a:solidFill>
                  <a:srgbClr val="000000"/>
                </a:solidFill>
                <a:effectLst/>
                <a:uLnTx/>
                <a:uFillTx/>
                <a:latin typeface="Meiryo UI"/>
                <a:ea typeface="Meiryo UI"/>
                <a:cs typeface="+mn-cs"/>
              </a:rPr>
              <a:t>)</a:t>
            </a:r>
            <a:endParaRPr kumimoji="1" lang="en-US" altLang="ja-JP" sz="1050" i="0" u="none" strike="noStrike" kern="1200" cap="none" spc="0" normalizeH="0" baseline="0" noProof="0">
              <a:ln>
                <a:noFill/>
              </a:ln>
              <a:solidFill>
                <a:prstClr val="black"/>
              </a:solidFill>
              <a:effectLst/>
              <a:uLnTx/>
              <a:uFillTx/>
              <a:latin typeface="Meiryo UI"/>
              <a:ea typeface="Meiryo UI"/>
              <a:cs typeface="+mn-cs"/>
            </a:endParaRPr>
          </a:p>
        </p:txBody>
      </p:sp>
      <p:sp>
        <p:nvSpPr>
          <p:cNvPr id="34" name="テキスト ボックス 33">
            <a:extLst>
              <a:ext uri="{FF2B5EF4-FFF2-40B4-BE49-F238E27FC236}">
                <a16:creationId xmlns:a16="http://schemas.microsoft.com/office/drawing/2014/main" id="{E772A157-918C-CED3-3B15-3727A67310FF}"/>
              </a:ext>
            </a:extLst>
          </p:cNvPr>
          <p:cNvSpPr txBox="1"/>
          <p:nvPr/>
        </p:nvSpPr>
        <p:spPr>
          <a:xfrm>
            <a:off x="119253" y="718566"/>
            <a:ext cx="8900922" cy="1200329"/>
          </a:xfrm>
          <a:prstGeom prst="rect">
            <a:avLst/>
          </a:prstGeom>
          <a:noFill/>
          <a:ln w="19050">
            <a:solidFill>
              <a:schemeClr val="tx1"/>
            </a:solidFill>
          </a:ln>
        </p:spPr>
        <p:txBody>
          <a:bodyPr wrap="square" rtlCol="0">
            <a:spAutoFit/>
          </a:bodyPr>
          <a:lstStyle/>
          <a:p>
            <a:pPr marL="342900" indent="-342900">
              <a:buFont typeface="Wingdings" panose="05000000000000000000" pitchFamily="2" charset="2"/>
              <a:buChar char="l"/>
            </a:pPr>
            <a:r>
              <a:rPr lang="ja-JP" altLang="en-US" dirty="0">
                <a:latin typeface="Meiryo UI" panose="020B0604030504040204" pitchFamily="50" charset="-128"/>
                <a:ea typeface="Meiryo UI" panose="020B0604030504040204" pitchFamily="50" charset="-128"/>
              </a:rPr>
              <a:t>警戒レベル相当情報やそれ以外の警報等を補足する情報として、線状降水帯など</a:t>
            </a:r>
            <a:r>
              <a:rPr lang="ja-JP" altLang="en-US" b="1" u="sng" dirty="0">
                <a:latin typeface="Meiryo UI" panose="020B0604030504040204" pitchFamily="50" charset="-128"/>
                <a:ea typeface="Meiryo UI" panose="020B0604030504040204" pitchFamily="50" charset="-128"/>
              </a:rPr>
              <a:t>顕著現象が発生または発生しつつある場合に「気象防災速報」を発表します</a:t>
            </a:r>
            <a:r>
              <a:rPr lang="ja-JP" altLang="en-US" dirty="0">
                <a:latin typeface="Meiryo UI" panose="020B0604030504040204" pitchFamily="50" charset="-128"/>
                <a:ea typeface="Meiryo UI" panose="020B0604030504040204" pitchFamily="50" charset="-128"/>
              </a:rPr>
              <a:t>。</a:t>
            </a:r>
            <a:endParaRPr lang="en-US" altLang="ja-JP" dirty="0">
              <a:latin typeface="Meiryo UI" panose="020B0604030504040204" pitchFamily="50" charset="-128"/>
              <a:ea typeface="Meiryo UI" panose="020B0604030504040204" pitchFamily="50" charset="-128"/>
            </a:endParaRPr>
          </a:p>
          <a:p>
            <a:pPr marL="342900" indent="-342900">
              <a:buFont typeface="Wingdings" panose="05000000000000000000" pitchFamily="2" charset="2"/>
              <a:buChar char="l"/>
            </a:pPr>
            <a:r>
              <a:rPr lang="ja-JP" altLang="en-US" dirty="0">
                <a:latin typeface="Meiryo UI" panose="020B0604030504040204" pitchFamily="50" charset="-128"/>
                <a:ea typeface="Meiryo UI" panose="020B0604030504040204" pitchFamily="50" charset="-128"/>
              </a:rPr>
              <a:t>現在・今後の気象状況や災害発生の危険度の見通しなどを網羅的に解説する情報として、「気象解説情報」も適宜に発表します。</a:t>
            </a:r>
            <a:endParaRPr lang="en-US" altLang="ja-JP" dirty="0">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806A5326-A76F-F866-44AB-66E078C58FC1}"/>
              </a:ext>
            </a:extLst>
          </p:cNvPr>
          <p:cNvSpPr txBox="1"/>
          <p:nvPr/>
        </p:nvSpPr>
        <p:spPr>
          <a:xfrm>
            <a:off x="359922" y="1911606"/>
            <a:ext cx="6516000" cy="369332"/>
          </a:xfrm>
          <a:prstGeom prst="rect">
            <a:avLst/>
          </a:prstGeom>
          <a:noFill/>
        </p:spPr>
        <p:txBody>
          <a:bodyPr wrap="square" rtlCol="0">
            <a:spAutoFit/>
          </a:bodyPr>
          <a:lstStyle/>
          <a:p>
            <a:r>
              <a:rPr kumimoji="1" lang="ja-JP" altLang="en-US" b="1">
                <a:latin typeface="Meiryo UI" panose="020B0604030504040204" pitchFamily="50" charset="-128"/>
                <a:ea typeface="Meiryo UI" panose="020B0604030504040204" pitchFamily="50" charset="-128"/>
              </a:rPr>
              <a:t>気象防災速報　</a:t>
            </a:r>
            <a:r>
              <a:rPr kumimoji="1" lang="ja-JP" altLang="en-US" sz="1600" b="1">
                <a:latin typeface="Meiryo UI" panose="020B0604030504040204" pitchFamily="50" charset="-128"/>
                <a:ea typeface="Meiryo UI" panose="020B0604030504040204" pitchFamily="50" charset="-128"/>
              </a:rPr>
              <a:t>・・・極端な現象を速報的に伝える情報</a:t>
            </a:r>
            <a:r>
              <a:rPr lang="ja-JP" altLang="en-US" sz="1200">
                <a:solidFill>
                  <a:srgbClr val="000000"/>
                </a:solidFill>
                <a:latin typeface="Meiryo UI" panose="020B0604030504040204" pitchFamily="50" charset="-128"/>
                <a:ea typeface="Meiryo UI" panose="020B0604030504040204" pitchFamily="50" charset="-128"/>
              </a:rPr>
              <a:t>（府県単位でのみ発表）</a:t>
            </a:r>
            <a:endParaRPr lang="en-US" altLang="ja-JP" sz="1400">
              <a:solidFill>
                <a:prstClr val="black"/>
              </a:solidFill>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8602EB6F-1012-0FF8-EF1A-C63AEBD877DF}"/>
              </a:ext>
            </a:extLst>
          </p:cNvPr>
          <p:cNvSpPr txBox="1"/>
          <p:nvPr/>
        </p:nvSpPr>
        <p:spPr>
          <a:xfrm>
            <a:off x="359921" y="4602127"/>
            <a:ext cx="8172000" cy="369332"/>
          </a:xfrm>
          <a:prstGeom prst="rect">
            <a:avLst/>
          </a:prstGeom>
          <a:noFill/>
        </p:spPr>
        <p:txBody>
          <a:bodyPr wrap="square" rtlCol="0">
            <a:spAutoFit/>
          </a:bodyPr>
          <a:lstStyle/>
          <a:p>
            <a:r>
              <a:rPr kumimoji="1" lang="ja-JP" altLang="en-US" b="1">
                <a:latin typeface="Meiryo UI" panose="020B0604030504040204" pitchFamily="50" charset="-128"/>
                <a:ea typeface="Meiryo UI" panose="020B0604030504040204" pitchFamily="50" charset="-128"/>
              </a:rPr>
              <a:t>気象解説情報　</a:t>
            </a:r>
            <a:r>
              <a:rPr kumimoji="1" lang="ja-JP" altLang="en-US" sz="1600" b="1">
                <a:latin typeface="Meiryo UI" panose="020B0604030504040204" pitchFamily="50" charset="-128"/>
                <a:ea typeface="Meiryo UI" panose="020B0604030504040204" pitchFamily="50" charset="-128"/>
              </a:rPr>
              <a:t>・</a:t>
            </a:r>
            <a:r>
              <a:rPr lang="ja-JP" altLang="en-US" sz="1600" b="1">
                <a:latin typeface="Meiryo UI" panose="020B0604030504040204" pitchFamily="50" charset="-128"/>
                <a:ea typeface="Meiryo UI" panose="020B0604030504040204" pitchFamily="50" charset="-128"/>
              </a:rPr>
              <a:t>・・現在・今後の気象状況を網羅的に解説する情報</a:t>
            </a:r>
            <a:r>
              <a:rPr lang="ja-JP" altLang="en-US" sz="1200">
                <a:solidFill>
                  <a:srgbClr val="000000"/>
                </a:solidFill>
                <a:latin typeface="Meiryo UI" panose="020B0604030504040204" pitchFamily="50" charset="-128"/>
                <a:ea typeface="Meiryo UI" panose="020B0604030504040204" pitchFamily="50" charset="-128"/>
              </a:rPr>
              <a:t>（全国・地方・府県単位で発表）</a:t>
            </a:r>
            <a:endParaRPr lang="en-US" altLang="ja-JP" sz="1400">
              <a:solidFill>
                <a:prstClr val="black"/>
              </a:solidFill>
              <a:latin typeface="Meiryo UI" panose="020B0604030504040204" pitchFamily="50" charset="-128"/>
              <a:ea typeface="Meiryo UI" panose="020B0604030504040204" pitchFamily="50" charset="-128"/>
            </a:endParaRPr>
          </a:p>
        </p:txBody>
      </p:sp>
      <p:sp>
        <p:nvSpPr>
          <p:cNvPr id="70" name="角丸四角形 5">
            <a:extLst>
              <a:ext uri="{FF2B5EF4-FFF2-40B4-BE49-F238E27FC236}">
                <a16:creationId xmlns:a16="http://schemas.microsoft.com/office/drawing/2014/main" id="{F0DBCA12-D720-E587-121C-ED319F1ED397}"/>
              </a:ext>
            </a:extLst>
          </p:cNvPr>
          <p:cNvSpPr/>
          <p:nvPr/>
        </p:nvSpPr>
        <p:spPr>
          <a:xfrm>
            <a:off x="823220" y="5868995"/>
            <a:ext cx="2797602" cy="277200"/>
          </a:xfrm>
          <a:prstGeom prst="roundRect">
            <a:avLst>
              <a:gd name="adj" fmla="val 50000"/>
            </a:avLst>
          </a:prstGeom>
          <a:solidFill>
            <a:sysClr val="window" lastClr="FFFFFF"/>
          </a:solidFill>
          <a:ln w="25400" cap="flat" cmpd="sng" algn="ctr">
            <a:solidFill>
              <a:sysClr val="windowText" lastClr="000000"/>
            </a:solidFill>
            <a:prstDash val="solid"/>
          </a:ln>
          <a:effectLst/>
        </p:spPr>
        <p:txBody>
          <a:bodyPr rtlCol="0"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全般台風情報</a:t>
            </a:r>
            <a:r>
              <a:rPr kumimoji="0"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総合情報</a:t>
            </a:r>
            <a:r>
              <a:rPr kumimoji="0"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71" name="角丸四角形 6">
            <a:extLst>
              <a:ext uri="{FF2B5EF4-FFF2-40B4-BE49-F238E27FC236}">
                <a16:creationId xmlns:a16="http://schemas.microsoft.com/office/drawing/2014/main" id="{2B6A31B8-F13B-B12A-A37B-3530EF25C8A4}"/>
              </a:ext>
            </a:extLst>
          </p:cNvPr>
          <p:cNvSpPr/>
          <p:nvPr/>
        </p:nvSpPr>
        <p:spPr>
          <a:xfrm>
            <a:off x="823220" y="5306466"/>
            <a:ext cx="2797602" cy="490863"/>
          </a:xfrm>
          <a:prstGeom prst="roundRect">
            <a:avLst>
              <a:gd name="adj" fmla="val 50000"/>
            </a:avLst>
          </a:prstGeom>
          <a:solidFill>
            <a:sysClr val="window" lastClr="FFFFFF"/>
          </a:solidFill>
          <a:ln w="25400" cap="flat" cmpd="sng" algn="ctr">
            <a:solidFill>
              <a:sysClr val="windowText" lastClr="000000"/>
            </a:solidFill>
            <a:prstDash val="solid"/>
          </a:ln>
          <a:effectLst/>
        </p:spPr>
        <p:txBody>
          <a:bodyPr lIns="0" rIns="0" rtlCol="0"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線状降水帯半日前予測を</a:t>
            </a:r>
            <a:r>
              <a:rPr kumimoji="0" lang="ja-JP" altLang="en-US" sz="1400">
                <a:solidFill>
                  <a:prstClr val="black"/>
                </a:solidFill>
                <a:latin typeface="Meiryo UI" panose="020B0604030504040204" pitchFamily="50" charset="-128"/>
                <a:ea typeface="Meiryo UI" panose="020B0604030504040204" pitchFamily="50" charset="-128"/>
              </a:rPr>
              <a:t>記載した</a:t>
            </a:r>
            <a:endParaRPr kumimoji="0" lang="en-US" altLang="ja-JP" sz="1400">
              <a:solidFill>
                <a:prstClr val="black"/>
              </a:solidFill>
              <a:latin typeface="Meiryo UI" panose="020B0604030504040204" pitchFamily="50" charset="-128"/>
              <a:ea typeface="Meiryo UI" panose="020B0604030504040204" pitchFamily="50" charset="-128"/>
            </a:endParaRPr>
          </a:p>
          <a:p>
            <a:pPr lvl="0" algn="ctr" defTabSz="326578" fontAlgn="auto">
              <a:spcBef>
                <a:spcPts val="0"/>
              </a:spcBef>
              <a:spcAft>
                <a:spcPts val="0"/>
              </a:spcAft>
              <a:defRPr/>
            </a:pPr>
            <a:r>
              <a:rPr kumimoji="0" lang="ja-JP" altLang="en-US" sz="1400">
                <a:solidFill>
                  <a:prstClr val="black"/>
                </a:solidFill>
                <a:latin typeface="Meiryo UI" panose="020B0604030504040204" pitchFamily="50" charset="-128"/>
                <a:ea typeface="Meiryo UI" panose="020B0604030504040204" pitchFamily="50" charset="-128"/>
              </a:rPr>
              <a:t>全般</a:t>
            </a:r>
            <a:r>
              <a:rPr kumimoji="0" lang="en-US" altLang="ja-JP" sz="1400">
                <a:solidFill>
                  <a:prstClr val="black"/>
                </a:solidFill>
                <a:latin typeface="Meiryo UI" panose="020B0604030504040204" pitchFamily="50" charset="-128"/>
                <a:ea typeface="Meiryo UI" panose="020B0604030504040204" pitchFamily="50" charset="-128"/>
              </a:rPr>
              <a:t>/</a:t>
            </a:r>
            <a:r>
              <a:rPr kumimoji="0" lang="ja-JP" altLang="en-US" sz="1400">
                <a:solidFill>
                  <a:prstClr val="black"/>
                </a:solidFill>
                <a:latin typeface="Meiryo UI" panose="020B0604030504040204" pitchFamily="50" charset="-128"/>
                <a:ea typeface="Meiryo UI" panose="020B0604030504040204" pitchFamily="50" charset="-128"/>
              </a:rPr>
              <a:t>地方</a:t>
            </a:r>
            <a:r>
              <a:rPr kumimoji="0" lang="en-US" altLang="ja-JP" sz="1400">
                <a:solidFill>
                  <a:prstClr val="black"/>
                </a:solidFill>
                <a:latin typeface="Meiryo UI" panose="020B0604030504040204" pitchFamily="50" charset="-128"/>
                <a:ea typeface="Meiryo UI" panose="020B0604030504040204" pitchFamily="50" charset="-128"/>
              </a:rPr>
              <a:t>/</a:t>
            </a:r>
            <a:r>
              <a:rPr kumimoji="0" lang="ja-JP" altLang="en-US" sz="1400">
                <a:solidFill>
                  <a:prstClr val="black"/>
                </a:solidFill>
                <a:latin typeface="Meiryo UI" panose="020B0604030504040204" pitchFamily="50" charset="-128"/>
                <a:ea typeface="Meiryo UI" panose="020B0604030504040204" pitchFamily="50" charset="-128"/>
              </a:rPr>
              <a:t>府県気象情報</a:t>
            </a:r>
            <a:endPar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2" name="角丸四角形 9">
            <a:extLst>
              <a:ext uri="{FF2B5EF4-FFF2-40B4-BE49-F238E27FC236}">
                <a16:creationId xmlns:a16="http://schemas.microsoft.com/office/drawing/2014/main" id="{D0278831-11D0-DB7E-1A60-88EB7012B1B2}"/>
              </a:ext>
            </a:extLst>
          </p:cNvPr>
          <p:cNvSpPr/>
          <p:nvPr/>
        </p:nvSpPr>
        <p:spPr>
          <a:xfrm>
            <a:off x="4544725" y="5373756"/>
            <a:ext cx="3825454" cy="277200"/>
          </a:xfrm>
          <a:prstGeom prst="roundRect">
            <a:avLst>
              <a:gd name="adj" fmla="val 50000"/>
            </a:avLst>
          </a:prstGeom>
          <a:solidFill>
            <a:sysClr val="window" lastClr="FFFFFF"/>
          </a:solidFill>
          <a:ln w="25400" cap="flat" cmpd="sng" algn="ctr">
            <a:solidFill>
              <a:srgbClr val="4F81BD"/>
            </a:solidFill>
            <a:prstDash val="solid"/>
          </a:ln>
          <a:effectLst/>
        </p:spPr>
        <p:txBody>
          <a:bodyPr lIns="91440" tIns="45720" rIns="91440" bIns="45720" rtlCol="0"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solidFill>
                <a:effectLst/>
                <a:uLnTx/>
                <a:uFillTx/>
                <a:latin typeface="Meiryo UI"/>
                <a:ea typeface="Meiryo UI"/>
              </a:rPr>
              <a:t>気象解説情報（線状降水帯</a:t>
            </a:r>
            <a:r>
              <a:rPr kumimoji="0" lang="ja-JP" altLang="en-US" sz="1400">
                <a:solidFill>
                  <a:prstClr val="black"/>
                </a:solidFill>
                <a:latin typeface="Meiryo UI"/>
                <a:ea typeface="Meiryo UI"/>
              </a:rPr>
              <a:t>半日前</a:t>
            </a:r>
            <a:r>
              <a:rPr kumimoji="0" lang="ja-JP" altLang="en-US" sz="1400" b="0" i="0" u="none" strike="noStrike" kern="1200" cap="none" spc="0" normalizeH="0" baseline="0" noProof="0">
                <a:ln>
                  <a:noFill/>
                </a:ln>
                <a:solidFill>
                  <a:prstClr val="black"/>
                </a:solidFill>
                <a:effectLst/>
                <a:uLnTx/>
                <a:uFillTx/>
                <a:latin typeface="Meiryo UI"/>
                <a:ea typeface="Meiryo UI"/>
              </a:rPr>
              <a:t>予測）</a:t>
            </a:r>
            <a:endParaRPr kumimoji="0" lang="ja-JP" altLang="en-US" sz="1400" b="0" i="0" u="none" strike="noStrike" kern="1200" cap="none" spc="0" normalizeH="0" baseline="30000" noProof="0">
              <a:ln>
                <a:noFill/>
              </a:ln>
              <a:solidFill>
                <a:prstClr val="black"/>
              </a:solidFill>
              <a:effectLst/>
              <a:uLnTx/>
              <a:uFillTx/>
              <a:latin typeface="Meiryo UI"/>
              <a:ea typeface="Meiryo UI"/>
            </a:endParaRPr>
          </a:p>
        </p:txBody>
      </p:sp>
      <p:sp>
        <p:nvSpPr>
          <p:cNvPr id="73" name="角丸四角形 10">
            <a:extLst>
              <a:ext uri="{FF2B5EF4-FFF2-40B4-BE49-F238E27FC236}">
                <a16:creationId xmlns:a16="http://schemas.microsoft.com/office/drawing/2014/main" id="{76583883-D624-DF19-1C77-4669375EAFC0}"/>
              </a:ext>
            </a:extLst>
          </p:cNvPr>
          <p:cNvSpPr/>
          <p:nvPr/>
        </p:nvSpPr>
        <p:spPr>
          <a:xfrm>
            <a:off x="4544725" y="5868995"/>
            <a:ext cx="3825454" cy="277200"/>
          </a:xfrm>
          <a:prstGeom prst="roundRect">
            <a:avLst>
              <a:gd name="adj" fmla="val 50000"/>
            </a:avLst>
          </a:prstGeom>
          <a:solidFill>
            <a:sysClr val="window" lastClr="FFFFFF"/>
          </a:solidFill>
          <a:ln w="25400" cap="flat" cmpd="sng" algn="ctr">
            <a:solidFill>
              <a:srgbClr val="4F81BD"/>
            </a:solidFill>
            <a:prstDash val="solid"/>
          </a:ln>
          <a:effectLst/>
        </p:spPr>
        <p:txBody>
          <a:bodyPr rtlCol="0"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気象解説情報（台風第○号）</a:t>
            </a:r>
            <a:endParaRPr kumimoji="0" lang="ja-JP" altLang="en-US" sz="1400" b="0" i="0" u="none" strike="noStrike" kern="1200" cap="none" spc="0" normalizeH="0" baseline="30000" noProof="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74" name="角丸四角形 11">
            <a:extLst>
              <a:ext uri="{FF2B5EF4-FFF2-40B4-BE49-F238E27FC236}">
                <a16:creationId xmlns:a16="http://schemas.microsoft.com/office/drawing/2014/main" id="{6BFB5187-14F1-1823-8FE5-6D9117E5021F}"/>
              </a:ext>
            </a:extLst>
          </p:cNvPr>
          <p:cNvSpPr/>
          <p:nvPr/>
        </p:nvSpPr>
        <p:spPr>
          <a:xfrm>
            <a:off x="4544725" y="6399215"/>
            <a:ext cx="3825454" cy="277200"/>
          </a:xfrm>
          <a:prstGeom prst="roundRect">
            <a:avLst>
              <a:gd name="adj" fmla="val 50000"/>
            </a:avLst>
          </a:prstGeom>
          <a:solidFill>
            <a:sysClr val="window" lastClr="FFFFFF"/>
          </a:solidFill>
          <a:ln w="25400" cap="flat" cmpd="sng" algn="ctr">
            <a:solidFill>
              <a:srgbClr val="4F81BD"/>
            </a:solidFill>
            <a:prstDash val="solid"/>
          </a:ln>
          <a:effectLst/>
        </p:spPr>
        <p:txBody>
          <a:bodyPr rtlCol="0"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ctr" defTabSz="326578" fontAlgn="auto">
              <a:spcBef>
                <a:spcPts val="0"/>
              </a:spcBef>
              <a:spcAft>
                <a:spcPts val="0"/>
              </a:spcAft>
              <a:defRPr/>
            </a:pP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気象解説情報（</a:t>
            </a:r>
            <a:r>
              <a:rPr kumimoji="0" lang="ja-JP" altLang="en-US" sz="1400">
                <a:solidFill>
                  <a:prstClr val="black"/>
                </a:solidFill>
                <a:latin typeface="Meiryo UI" panose="020B0604030504040204" pitchFamily="50" charset="-128"/>
                <a:ea typeface="Meiryo UI" panose="020B0604030504040204" pitchFamily="50" charset="-128"/>
              </a:rPr>
              <a:t>大雨</a:t>
            </a:r>
            <a:r>
              <a:rPr kumimoji="0"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ja-JP" altLang="en-US" sz="1400" b="0"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75" name="右矢印 12">
            <a:extLst>
              <a:ext uri="{FF2B5EF4-FFF2-40B4-BE49-F238E27FC236}">
                <a16:creationId xmlns:a16="http://schemas.microsoft.com/office/drawing/2014/main" id="{2B73DAFB-0062-D8A2-B209-11168BE1A50B}"/>
              </a:ext>
            </a:extLst>
          </p:cNvPr>
          <p:cNvSpPr/>
          <p:nvPr/>
        </p:nvSpPr>
        <p:spPr>
          <a:xfrm>
            <a:off x="3752880" y="5397235"/>
            <a:ext cx="719455" cy="206217"/>
          </a:xfrm>
          <a:prstGeom prst="rightArrow">
            <a:avLst>
              <a:gd name="adj1" fmla="val 50000"/>
              <a:gd name="adj2" fmla="val 113125"/>
            </a:avLst>
          </a:prstGeom>
          <a:solidFill>
            <a:srgbClr val="4F81BD"/>
          </a:solidFill>
          <a:ln w="25400" cap="flat" cmpd="sng" algn="ctr">
            <a:noFill/>
            <a:prstDash val="solid"/>
          </a:ln>
          <a:effectLst/>
        </p:spPr>
        <p:txBody>
          <a:bodyPr rtlCol="0"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latin typeface="Meiryo UI"/>
              <a:ea typeface="Meiryo UI"/>
              <a:cs typeface="+mn-cs"/>
            </a:endParaRPr>
          </a:p>
        </p:txBody>
      </p:sp>
      <p:sp>
        <p:nvSpPr>
          <p:cNvPr id="76" name="右矢印 13">
            <a:extLst>
              <a:ext uri="{FF2B5EF4-FFF2-40B4-BE49-F238E27FC236}">
                <a16:creationId xmlns:a16="http://schemas.microsoft.com/office/drawing/2014/main" id="{8659C342-921D-2E17-56EB-BBDC63D30B90}"/>
              </a:ext>
            </a:extLst>
          </p:cNvPr>
          <p:cNvSpPr/>
          <p:nvPr/>
        </p:nvSpPr>
        <p:spPr>
          <a:xfrm>
            <a:off x="3752880" y="5907415"/>
            <a:ext cx="719455" cy="206217"/>
          </a:xfrm>
          <a:prstGeom prst="rightArrow">
            <a:avLst>
              <a:gd name="adj1" fmla="val 50000"/>
              <a:gd name="adj2" fmla="val 113125"/>
            </a:avLst>
          </a:prstGeom>
          <a:solidFill>
            <a:srgbClr val="4F81BD"/>
          </a:solidFill>
          <a:ln w="25400" cap="flat" cmpd="sng" algn="ctr">
            <a:noFill/>
            <a:prstDash val="solid"/>
          </a:ln>
          <a:effectLst/>
        </p:spPr>
        <p:txBody>
          <a:bodyPr rtlCol="0"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latin typeface="Meiryo UI"/>
              <a:ea typeface="Meiryo UI"/>
              <a:cs typeface="+mn-cs"/>
            </a:endParaRPr>
          </a:p>
        </p:txBody>
      </p:sp>
      <p:sp>
        <p:nvSpPr>
          <p:cNvPr id="77" name="右矢印 14">
            <a:extLst>
              <a:ext uri="{FF2B5EF4-FFF2-40B4-BE49-F238E27FC236}">
                <a16:creationId xmlns:a16="http://schemas.microsoft.com/office/drawing/2014/main" id="{9BEC3D2C-F5FF-B83F-4F0F-D78B5015C0B9}"/>
              </a:ext>
            </a:extLst>
          </p:cNvPr>
          <p:cNvSpPr/>
          <p:nvPr/>
        </p:nvSpPr>
        <p:spPr>
          <a:xfrm>
            <a:off x="3752880" y="6437635"/>
            <a:ext cx="719455" cy="206217"/>
          </a:xfrm>
          <a:prstGeom prst="rightArrow">
            <a:avLst>
              <a:gd name="adj1" fmla="val 50000"/>
              <a:gd name="adj2" fmla="val 113125"/>
            </a:avLst>
          </a:prstGeom>
          <a:solidFill>
            <a:srgbClr val="4F81BD"/>
          </a:solidFill>
          <a:ln w="25400" cap="flat" cmpd="sng" algn="ctr">
            <a:noFill/>
            <a:prstDash val="solid"/>
          </a:ln>
          <a:effectLst/>
        </p:spPr>
        <p:txBody>
          <a:bodyPr rtlCol="0"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latin typeface="Meiryo UI"/>
              <a:ea typeface="Meiryo UI"/>
              <a:cs typeface="+mn-cs"/>
            </a:endParaRPr>
          </a:p>
        </p:txBody>
      </p:sp>
      <p:sp>
        <p:nvSpPr>
          <p:cNvPr id="78" name="テキスト ボックス 63">
            <a:extLst>
              <a:ext uri="{FF2B5EF4-FFF2-40B4-BE49-F238E27FC236}">
                <a16:creationId xmlns:a16="http://schemas.microsoft.com/office/drawing/2014/main" id="{17B37E12-1435-BF2C-1FBF-E42E3802177E}"/>
              </a:ext>
            </a:extLst>
          </p:cNvPr>
          <p:cNvSpPr txBox="1"/>
          <p:nvPr/>
        </p:nvSpPr>
        <p:spPr>
          <a:xfrm>
            <a:off x="4544061" y="5061361"/>
            <a:ext cx="3122483" cy="338554"/>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301464" rtl="0" eaLnBrk="1" fontAlgn="auto" latinLnBrk="0" hangingPunct="1">
              <a:lnSpc>
                <a:spcPct val="100000"/>
              </a:lnSpc>
              <a:spcBef>
                <a:spcPts val="0"/>
              </a:spcBef>
              <a:spcAft>
                <a:spcPts val="0"/>
              </a:spcAft>
              <a:buClrTx/>
              <a:buSzTx/>
              <a:buFontTx/>
              <a:buNone/>
              <a:tabLst/>
              <a:defRPr/>
            </a:pPr>
            <a:r>
              <a:rPr lang="ja-JP" altLang="en-US" sz="1600" b="1">
                <a:solidFill>
                  <a:prstClr val="black"/>
                </a:solidFill>
                <a:effectLst>
                  <a:glow rad="63500">
                    <a:prstClr val="white"/>
                  </a:glow>
                </a:effectLst>
                <a:latin typeface="Meiryo UI" panose="020B0604030504040204" pitchFamily="50" charset="-128"/>
                <a:ea typeface="Meiryo UI" panose="020B0604030504040204" pitchFamily="50" charset="-128"/>
              </a:rPr>
              <a:t>今後（令和８年度出水期～）</a:t>
            </a:r>
            <a:endParaRPr kumimoji="1" lang="ja-JP" altLang="en-US" sz="1600" b="1" i="0" u="none" strike="noStrike" kern="1200" cap="none" spc="0" normalizeH="0" baseline="0" noProof="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n-cs"/>
            </a:endParaRPr>
          </a:p>
        </p:txBody>
      </p:sp>
      <p:sp>
        <p:nvSpPr>
          <p:cNvPr id="79" name="テキスト ボックス 63">
            <a:extLst>
              <a:ext uri="{FF2B5EF4-FFF2-40B4-BE49-F238E27FC236}">
                <a16:creationId xmlns:a16="http://schemas.microsoft.com/office/drawing/2014/main" id="{629A5A05-93C1-4325-7036-1C974145BF26}"/>
              </a:ext>
            </a:extLst>
          </p:cNvPr>
          <p:cNvSpPr txBox="1"/>
          <p:nvPr/>
        </p:nvSpPr>
        <p:spPr>
          <a:xfrm>
            <a:off x="855228" y="4975636"/>
            <a:ext cx="595035" cy="338554"/>
          </a:xfrm>
          <a:prstGeom prst="rect">
            <a:avLst/>
          </a:prstGeom>
          <a:noFill/>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glow rad="63500">
                    <a:prstClr val="white"/>
                  </a:glow>
                </a:effectLst>
                <a:uLnTx/>
                <a:uFillTx/>
                <a:latin typeface="Meiryo UI" panose="020B0604030504040204" pitchFamily="50" charset="-128"/>
                <a:ea typeface="Meiryo UI" panose="020B0604030504040204" pitchFamily="50" charset="-128"/>
                <a:cs typeface="+mn-cs"/>
              </a:rPr>
              <a:t>現状</a:t>
            </a:r>
          </a:p>
        </p:txBody>
      </p:sp>
      <p:sp>
        <p:nvSpPr>
          <p:cNvPr id="82" name="角丸四角形 6">
            <a:extLst>
              <a:ext uri="{FF2B5EF4-FFF2-40B4-BE49-F238E27FC236}">
                <a16:creationId xmlns:a16="http://schemas.microsoft.com/office/drawing/2014/main" id="{E487F392-586F-8A5A-D163-81900C62F404}"/>
              </a:ext>
            </a:extLst>
          </p:cNvPr>
          <p:cNvSpPr/>
          <p:nvPr/>
        </p:nvSpPr>
        <p:spPr>
          <a:xfrm>
            <a:off x="823220" y="6257571"/>
            <a:ext cx="2797602" cy="490863"/>
          </a:xfrm>
          <a:prstGeom prst="roundRect">
            <a:avLst>
              <a:gd name="adj" fmla="val 50000"/>
            </a:avLst>
          </a:prstGeom>
          <a:solidFill>
            <a:sysClr val="window" lastClr="FFFFFF"/>
          </a:solidFill>
          <a:ln w="25400" cap="flat" cmpd="sng" algn="ctr">
            <a:solidFill>
              <a:sysClr val="windowText" lastClr="000000"/>
            </a:solidFill>
            <a:prstDash val="solid"/>
          </a:ln>
          <a:effectLst/>
        </p:spPr>
        <p:txBody>
          <a:bodyPr rtlCol="0"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1400">
                <a:solidFill>
                  <a:prstClr val="black"/>
                </a:solidFill>
                <a:latin typeface="Meiryo UI" panose="020B0604030504040204" pitchFamily="50" charset="-128"/>
                <a:ea typeface="Meiryo UI" panose="020B0604030504040204" pitchFamily="50" charset="-128"/>
              </a:rPr>
              <a:t>大雨に関する</a:t>
            </a:r>
            <a:endParaRPr kumimoji="0" lang="en-US" altLang="ja-JP" sz="1400">
              <a:solidFill>
                <a:prstClr val="black"/>
              </a:solidFill>
              <a:latin typeface="Meiryo UI" panose="020B0604030504040204" pitchFamily="50" charset="-128"/>
              <a:ea typeface="Meiryo UI" panose="020B0604030504040204" pitchFamily="50" charset="-128"/>
            </a:endParaRPr>
          </a:p>
          <a:p>
            <a:pPr marL="0" marR="0" lvl="0" indent="0" algn="ctr" defTabSz="326578" rtl="0" eaLnBrk="1" fontAlgn="auto" latinLnBrk="0" hangingPunct="1">
              <a:lnSpc>
                <a:spcPct val="100000"/>
              </a:lnSpc>
              <a:spcBef>
                <a:spcPts val="0"/>
              </a:spcBef>
              <a:spcAft>
                <a:spcPts val="0"/>
              </a:spcAft>
              <a:buClrTx/>
              <a:buSzTx/>
              <a:buFontTx/>
              <a:buNone/>
              <a:tabLst/>
              <a:defRPr/>
            </a:pPr>
            <a:r>
              <a:rPr kumimoji="0" lang="ja-JP" altLang="en-US" sz="1400">
                <a:solidFill>
                  <a:prstClr val="black"/>
                </a:solidFill>
                <a:latin typeface="Meiryo UI" panose="020B0604030504040204" pitchFamily="50" charset="-128"/>
                <a:ea typeface="Meiryo UI" panose="020B0604030504040204" pitchFamily="50" charset="-128"/>
              </a:rPr>
              <a:t>全般</a:t>
            </a:r>
            <a:r>
              <a:rPr kumimoji="0" lang="en-US" altLang="ja-JP" sz="1400">
                <a:solidFill>
                  <a:prstClr val="black"/>
                </a:solidFill>
                <a:latin typeface="Meiryo UI" panose="020B0604030504040204" pitchFamily="50" charset="-128"/>
                <a:ea typeface="Meiryo UI" panose="020B0604030504040204" pitchFamily="50" charset="-128"/>
              </a:rPr>
              <a:t>/</a:t>
            </a:r>
            <a:r>
              <a:rPr kumimoji="0" lang="ja-JP" altLang="en-US" sz="1400">
                <a:solidFill>
                  <a:prstClr val="black"/>
                </a:solidFill>
                <a:latin typeface="Meiryo UI" panose="020B0604030504040204" pitchFamily="50" charset="-128"/>
                <a:ea typeface="Meiryo UI" panose="020B0604030504040204" pitchFamily="50" charset="-128"/>
              </a:rPr>
              <a:t>地方</a:t>
            </a:r>
            <a:r>
              <a:rPr kumimoji="0" lang="en-US" altLang="ja-JP" sz="1400">
                <a:solidFill>
                  <a:prstClr val="black"/>
                </a:solidFill>
                <a:latin typeface="Meiryo UI" panose="020B0604030504040204" pitchFamily="50" charset="-128"/>
                <a:ea typeface="Meiryo UI" panose="020B0604030504040204" pitchFamily="50" charset="-128"/>
              </a:rPr>
              <a:t>/</a:t>
            </a:r>
            <a:r>
              <a:rPr kumimoji="0" lang="ja-JP" altLang="en-US" sz="1400">
                <a:solidFill>
                  <a:prstClr val="black"/>
                </a:solidFill>
                <a:latin typeface="Meiryo UI" panose="020B0604030504040204" pitchFamily="50" charset="-128"/>
                <a:ea typeface="Meiryo UI" panose="020B0604030504040204" pitchFamily="50" charset="-128"/>
              </a:rPr>
              <a:t>府県気象情報</a:t>
            </a:r>
            <a:endParaRPr kumimoji="0" lang="en-US" altLang="ja-JP" sz="1400">
              <a:solidFill>
                <a:prstClr val="black"/>
              </a:solidFill>
              <a:latin typeface="Meiryo UI" panose="020B0604030504040204" pitchFamily="50" charset="-128"/>
              <a:ea typeface="Meiryo UI" panose="020B0604030504040204" pitchFamily="50" charset="-128"/>
            </a:endParaRPr>
          </a:p>
        </p:txBody>
      </p:sp>
      <p:sp>
        <p:nvSpPr>
          <p:cNvPr id="84" name="スライド番号プレースホルダー 2">
            <a:extLst>
              <a:ext uri="{FF2B5EF4-FFF2-40B4-BE49-F238E27FC236}">
                <a16:creationId xmlns:a16="http://schemas.microsoft.com/office/drawing/2014/main" id="{400DC379-C5EE-0ECD-0C43-FC783A114346}"/>
              </a:ext>
            </a:extLst>
          </p:cNvPr>
          <p:cNvSpPr txBox="1">
            <a:spLocks/>
          </p:cNvSpPr>
          <p:nvPr/>
        </p:nvSpPr>
        <p:spPr bwMode="auto">
          <a:xfrm>
            <a:off x="7010400" y="6479862"/>
            <a:ext cx="2133600"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1400" kern="1200">
                <a:solidFill>
                  <a:schemeClr val="tx1"/>
                </a:solidFill>
                <a:latin typeface="Meiryo UI" panose="020B0604030504040204" pitchFamily="50" charset="-128"/>
                <a:ea typeface="Meiryo UI" panose="020B0604030504040204"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fontAlgn="auto">
              <a:spcBef>
                <a:spcPts val="0"/>
              </a:spcBef>
              <a:spcAft>
                <a:spcPts val="0"/>
              </a:spcAft>
              <a:defRPr/>
            </a:pPr>
            <a:fld id="{651FC12D-27C1-4F31-90C9-A93D49E44687}" type="slidenum">
              <a:rPr lang="en-US" altLang="ja-JP" smtClean="0">
                <a:solidFill>
                  <a:prstClr val="black"/>
                </a:solidFill>
              </a:rPr>
              <a:pPr fontAlgn="auto">
                <a:spcBef>
                  <a:spcPts val="0"/>
                </a:spcBef>
                <a:spcAft>
                  <a:spcPts val="0"/>
                </a:spcAft>
                <a:defRPr/>
              </a:pPr>
              <a:t>13</a:t>
            </a:fld>
            <a:endParaRPr lang="en-US" altLang="ja-JP">
              <a:solidFill>
                <a:prstClr val="black"/>
              </a:solidFill>
            </a:endParaRPr>
          </a:p>
        </p:txBody>
      </p:sp>
    </p:spTree>
    <p:extLst>
      <p:ext uri="{BB962C8B-B14F-4D97-AF65-F5344CB8AC3E}">
        <p14:creationId xmlns:p14="http://schemas.microsoft.com/office/powerpoint/2010/main" val="2566654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6F8360A-307F-6C2F-5591-4910BE6FEA28}"/>
              </a:ext>
            </a:extLst>
          </p:cNvPr>
          <p:cNvSpPr>
            <a:spLocks noGrp="1"/>
          </p:cNvSpPr>
          <p:nvPr>
            <p:ph type="ctrTitle"/>
          </p:nvPr>
        </p:nvSpPr>
        <p:spPr>
          <a:xfrm>
            <a:off x="0" y="2133600"/>
            <a:ext cx="9144000" cy="1470025"/>
          </a:xfrm>
        </p:spPr>
        <p:txBody>
          <a:bodyPr/>
          <a:lstStyle/>
          <a:p>
            <a:pPr algn="ctr"/>
            <a:r>
              <a:rPr lang="ja-JP" altLang="en-US"/>
              <a:t>参考資料</a:t>
            </a:r>
            <a:endParaRPr lang="en-US"/>
          </a:p>
        </p:txBody>
      </p:sp>
      <p:sp>
        <p:nvSpPr>
          <p:cNvPr id="2" name="スライド番号プレースホルダー 1">
            <a:extLst>
              <a:ext uri="{FF2B5EF4-FFF2-40B4-BE49-F238E27FC236}">
                <a16:creationId xmlns:a16="http://schemas.microsoft.com/office/drawing/2014/main" id="{4E39D8B7-598B-7D49-1CA9-73A3B8072E6B}"/>
              </a:ext>
            </a:extLst>
          </p:cNvPr>
          <p:cNvSpPr>
            <a:spLocks noGrp="1"/>
          </p:cNvSpPr>
          <p:nvPr>
            <p:ph type="sldNum" sz="quarter" idx="12"/>
          </p:nvPr>
        </p:nvSpPr>
        <p:spPr>
          <a:xfrm>
            <a:off x="7010400" y="6524625"/>
            <a:ext cx="2133600" cy="476250"/>
          </a:xfrm>
        </p:spPr>
        <p:txBody>
          <a:bodyPr wrap="square" anchor="t">
            <a:normAutofit/>
          </a:bodyPr>
          <a:lstStyle/>
          <a:p>
            <a:pPr>
              <a:spcAft>
                <a:spcPts val="600"/>
              </a:spcAft>
              <a:defRPr/>
            </a:pPr>
            <a:fld id="{DE9C2EA1-6911-4BAC-954D-0A2DD024DDCF}" type="slidenum">
              <a:rPr lang="en-US" altLang="ja-JP" smtClean="0"/>
              <a:pPr>
                <a:spcAft>
                  <a:spcPts val="600"/>
                </a:spcAft>
                <a:defRPr/>
              </a:pPr>
              <a:t>14</a:t>
            </a:fld>
            <a:endParaRPr lang="en-US" altLang="ja-JP"/>
          </a:p>
        </p:txBody>
      </p:sp>
    </p:spTree>
    <p:extLst>
      <p:ext uri="{BB962C8B-B14F-4D97-AF65-F5344CB8AC3E}">
        <p14:creationId xmlns:p14="http://schemas.microsoft.com/office/powerpoint/2010/main" val="636669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49846-449B-9690-CAE9-9CE68295F709}"/>
            </a:ext>
          </a:extLst>
        </p:cNvPr>
        <p:cNvGrpSpPr/>
        <p:nvPr/>
      </p:nvGrpSpPr>
      <p:grpSpPr>
        <a:xfrm>
          <a:off x="0" y="0"/>
          <a:ext cx="0" cy="0"/>
          <a:chOff x="0" y="0"/>
          <a:chExt cx="0" cy="0"/>
        </a:xfrm>
      </p:grpSpPr>
      <p:sp>
        <p:nvSpPr>
          <p:cNvPr id="40" name="正方形/長方形 39">
            <a:extLst>
              <a:ext uri="{FF2B5EF4-FFF2-40B4-BE49-F238E27FC236}">
                <a16:creationId xmlns:a16="http://schemas.microsoft.com/office/drawing/2014/main" id="{33EDAF3C-32AB-3B13-6280-9D197F40E555}"/>
              </a:ext>
            </a:extLst>
          </p:cNvPr>
          <p:cNvSpPr/>
          <p:nvPr/>
        </p:nvSpPr>
        <p:spPr>
          <a:xfrm>
            <a:off x="75202" y="624820"/>
            <a:ext cx="9000217" cy="1763363"/>
          </a:xfrm>
          <a:prstGeom prst="rect">
            <a:avLst/>
          </a:prstGeom>
          <a:noFill/>
          <a:ln w="25400" cap="flat" cmpd="sng" algn="ctr">
            <a:solidFill>
              <a:srgbClr val="000000"/>
            </a:solidFill>
            <a:prstDash val="solid"/>
          </a:ln>
          <a:effectLst/>
        </p:spPr>
        <p:txBody>
          <a:bodyPr rtlCol="0" anchor="ctr"/>
          <a:lstStyle/>
          <a:p>
            <a:pPr marL="180000" marR="0" lvl="0" indent="-457200" algn="just"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○氾濫によって住民の生命に影響が及ぶ蓋然性が高くなる状況（警戒レベル５となる場合）においては、その状況の速やかな把握や迅速な身の安全を守る行動等の対応をとることが重要となる。</a:t>
            </a:r>
            <a:endParaRPr kumimoji="1" lang="en-US" altLang="ja-JP" sz="5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80000" marR="0" lvl="0" indent="-457200" algn="just"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氾濫による著しい危険が切迫した状態にあることを、河川管理者等が水防事務を担う都道府県知事等にプッシュ型で通報し、通報を受けた都道府県知事が、水防関係者に通知を行うことで、市町村長等による迅速な緊急安全確保措置の指示やその他の的確な水防活動に繋げる。</a:t>
            </a:r>
            <a:endParaRPr kumimoji="1" lang="en-US" altLang="ja-JP" sz="5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638175" marR="0" lvl="0" indent="-455613" algn="just"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638175" marR="0" lvl="0" indent="-455613" algn="just"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通報を受けた都道府県知事が気象庁長官にも通知を行うことで、特別警報の発表の判断要素として活用される。</a:t>
            </a:r>
            <a:endParaRPr kumimoji="1" lang="en-US" altLang="ja-JP" sz="11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83" name="タイトル 1">
            <a:extLst>
              <a:ext uri="{FF2B5EF4-FFF2-40B4-BE49-F238E27FC236}">
                <a16:creationId xmlns:a16="http://schemas.microsoft.com/office/drawing/2014/main" id="{48F10C46-5D0C-B688-51CC-0FEB624A4E02}"/>
              </a:ext>
            </a:extLst>
          </p:cNvPr>
          <p:cNvSpPr txBox="1">
            <a:spLocks/>
          </p:cNvSpPr>
          <p:nvPr/>
        </p:nvSpPr>
        <p:spPr bwMode="auto">
          <a:xfrm>
            <a:off x="0" y="53509"/>
            <a:ext cx="7592926" cy="35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1920" tIns="35960" rIns="71920" bIns="35960" numCol="1" anchor="ctr" anchorCtr="0" compatLnSpc="1">
            <a:prstTxWarp prst="textNoShape">
              <a:avLst/>
            </a:prstTxWarp>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663944" rtl="0" eaLnBrk="1" fontAlgn="base" latinLnBrk="0" hangingPunct="1">
              <a:lnSpc>
                <a:spcPct val="100000"/>
              </a:lnSpc>
              <a:spcBef>
                <a:spcPct val="0"/>
              </a:spcBef>
              <a:spcAft>
                <a:spcPct val="0"/>
              </a:spcAft>
              <a:buClrTx/>
              <a:buSzTx/>
              <a:buFontTx/>
              <a:buNone/>
              <a:tabLst/>
              <a:defRPr/>
            </a:pPr>
            <a:r>
              <a:rPr kumimoji="1" lang="ja-JP" altLang="en-US" sz="2215" b="0" i="0" u="none" strike="noStrike" kern="0" cap="none" spc="0" normalizeH="0" baseline="0" noProof="0">
                <a:ln>
                  <a:noFill/>
                </a:ln>
                <a:solidFill>
                  <a:srgbClr val="4087C8"/>
                </a:solidFill>
                <a:effectLst/>
                <a:uLnTx/>
                <a:uFillTx/>
                <a:latin typeface="HGP創英角ｺﾞｼｯｸUB"/>
                <a:ea typeface="HGP創英角ｺﾞｼｯｸUB"/>
                <a:cs typeface="+mj-cs"/>
              </a:rPr>
              <a:t>河川管理者等による氾濫に係る通報</a:t>
            </a:r>
          </a:p>
        </p:txBody>
      </p:sp>
      <p:sp>
        <p:nvSpPr>
          <p:cNvPr id="85" name="スライド番号プレースホルダー 5">
            <a:extLst>
              <a:ext uri="{FF2B5EF4-FFF2-40B4-BE49-F238E27FC236}">
                <a16:creationId xmlns:a16="http://schemas.microsoft.com/office/drawing/2014/main" id="{CADDBA34-8EF9-765F-1259-B164FFF37C3E}"/>
              </a:ext>
            </a:extLst>
          </p:cNvPr>
          <p:cNvSpPr txBox="1">
            <a:spLocks/>
          </p:cNvSpPr>
          <p:nvPr/>
        </p:nvSpPr>
        <p:spPr>
          <a:xfrm>
            <a:off x="7010400" y="6596108"/>
            <a:ext cx="2133600" cy="261891"/>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FFE511-5094-4685-A035-FB392A6605D8}" type="slidenum">
              <a:rPr kumimoji="1" lang="en-US" altLang="ja-JP" sz="1400" b="0" i="0" u="none" strike="noStrike" kern="1200" cap="none" spc="0" normalizeH="0" baseline="0" noProof="0" smtClean="0">
                <a:ln>
                  <a:noFill/>
                </a:ln>
                <a:solidFill>
                  <a:srgbClr val="000000"/>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en-US" altLang="ja-JP"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2" name="正方形/長方形 1">
            <a:extLst>
              <a:ext uri="{FF2B5EF4-FFF2-40B4-BE49-F238E27FC236}">
                <a16:creationId xmlns:a16="http://schemas.microsoft.com/office/drawing/2014/main" id="{D485BD82-185E-3F23-C7B5-4F2B3FED7F92}"/>
              </a:ext>
            </a:extLst>
          </p:cNvPr>
          <p:cNvSpPr/>
          <p:nvPr/>
        </p:nvSpPr>
        <p:spPr>
          <a:xfrm>
            <a:off x="75203" y="2608532"/>
            <a:ext cx="9000216" cy="4045369"/>
          </a:xfrm>
          <a:prstGeom prst="rect">
            <a:avLst/>
          </a:prstGeom>
          <a:solidFill>
            <a:srgbClr val="CCFFCC">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 name="正方形/長方形 2">
            <a:extLst>
              <a:ext uri="{FF2B5EF4-FFF2-40B4-BE49-F238E27FC236}">
                <a16:creationId xmlns:a16="http://schemas.microsoft.com/office/drawing/2014/main" id="{17856F7B-E491-C0C8-5505-A1CB3B36993F}"/>
              </a:ext>
            </a:extLst>
          </p:cNvPr>
          <p:cNvSpPr/>
          <p:nvPr/>
        </p:nvSpPr>
        <p:spPr>
          <a:xfrm>
            <a:off x="75202" y="2608532"/>
            <a:ext cx="1986631" cy="278336"/>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新たな通報制度の概要</a:t>
            </a:r>
            <a:endParaRPr kumimoji="1" lang="en-US" altLang="ja-JP" sz="14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5" name="正方形/長方形 4">
            <a:extLst>
              <a:ext uri="{FF2B5EF4-FFF2-40B4-BE49-F238E27FC236}">
                <a16:creationId xmlns:a16="http://schemas.microsoft.com/office/drawing/2014/main" id="{F9CD6528-E150-0048-3CF5-3277F74F5A54}"/>
              </a:ext>
            </a:extLst>
          </p:cNvPr>
          <p:cNvSpPr/>
          <p:nvPr/>
        </p:nvSpPr>
        <p:spPr>
          <a:xfrm>
            <a:off x="185967" y="3307627"/>
            <a:ext cx="1547097" cy="861572"/>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河川管理者等</a:t>
            </a:r>
            <a:endParaRPr kumimoji="1" lang="en-US" altLang="ja-JP"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（河川・下水道・海岸管理者）</a:t>
            </a:r>
            <a:endParaRPr kumimoji="1" lang="en-US" altLang="ja-JP"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6" name="正方形/長方形 5">
            <a:extLst>
              <a:ext uri="{FF2B5EF4-FFF2-40B4-BE49-F238E27FC236}">
                <a16:creationId xmlns:a16="http://schemas.microsoft.com/office/drawing/2014/main" id="{7C09B440-547C-DC4F-D7D2-29237C11855E}"/>
              </a:ext>
            </a:extLst>
          </p:cNvPr>
          <p:cNvSpPr/>
          <p:nvPr/>
        </p:nvSpPr>
        <p:spPr>
          <a:xfrm>
            <a:off x="3684121" y="3298371"/>
            <a:ext cx="1457155" cy="868315"/>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都道府県知事</a:t>
            </a:r>
            <a:endParaRPr kumimoji="1" lang="en-US" altLang="ja-JP"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（水防）</a:t>
            </a:r>
            <a:endParaRPr kumimoji="1" lang="en-US" altLang="ja-JP"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国管理河川は</a:t>
            </a:r>
            <a:endParaRPr kumimoji="1" lang="en-US" altLang="ja-JP"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国土交通大臣が通知</a:t>
            </a:r>
            <a:endParaRPr kumimoji="1" lang="en-US" altLang="ja-JP" sz="9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7" name="矢印: 右 6">
            <a:extLst>
              <a:ext uri="{FF2B5EF4-FFF2-40B4-BE49-F238E27FC236}">
                <a16:creationId xmlns:a16="http://schemas.microsoft.com/office/drawing/2014/main" id="{58649201-A901-0A69-FE25-395877AD164D}"/>
              </a:ext>
            </a:extLst>
          </p:cNvPr>
          <p:cNvSpPr/>
          <p:nvPr/>
        </p:nvSpPr>
        <p:spPr>
          <a:xfrm>
            <a:off x="1770368" y="3634658"/>
            <a:ext cx="1889338" cy="202418"/>
          </a:xfrm>
          <a:prstGeom prst="rightArrow">
            <a:avLst>
              <a:gd name="adj1" fmla="val 50000"/>
              <a:gd name="adj2" fmla="val 97847"/>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8" name="矢印: 右 7">
            <a:extLst>
              <a:ext uri="{FF2B5EF4-FFF2-40B4-BE49-F238E27FC236}">
                <a16:creationId xmlns:a16="http://schemas.microsoft.com/office/drawing/2014/main" id="{2159743C-37CA-1D09-0436-5D8072FB650E}"/>
              </a:ext>
            </a:extLst>
          </p:cNvPr>
          <p:cNvSpPr/>
          <p:nvPr/>
        </p:nvSpPr>
        <p:spPr>
          <a:xfrm rot="5400000">
            <a:off x="4414183" y="4946908"/>
            <a:ext cx="2633142" cy="193842"/>
          </a:xfrm>
          <a:prstGeom prst="rightArrow">
            <a:avLst>
              <a:gd name="adj1" fmla="val 50000"/>
              <a:gd name="adj2" fmla="val 0"/>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9" name="テキスト ボックス 8">
            <a:extLst>
              <a:ext uri="{FF2B5EF4-FFF2-40B4-BE49-F238E27FC236}">
                <a16:creationId xmlns:a16="http://schemas.microsoft.com/office/drawing/2014/main" id="{D737E192-290B-54D6-6234-6DB7FABF30D5}"/>
              </a:ext>
            </a:extLst>
          </p:cNvPr>
          <p:cNvSpPr txBox="1"/>
          <p:nvPr/>
        </p:nvSpPr>
        <p:spPr>
          <a:xfrm>
            <a:off x="2763496" y="3329467"/>
            <a:ext cx="757596" cy="3798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通報</a:t>
            </a:r>
          </a:p>
        </p:txBody>
      </p:sp>
      <p:sp>
        <p:nvSpPr>
          <p:cNvPr id="10" name="矢印: 右 9">
            <a:extLst>
              <a:ext uri="{FF2B5EF4-FFF2-40B4-BE49-F238E27FC236}">
                <a16:creationId xmlns:a16="http://schemas.microsoft.com/office/drawing/2014/main" id="{38979D9D-100B-8484-B11B-746235604103}"/>
              </a:ext>
            </a:extLst>
          </p:cNvPr>
          <p:cNvSpPr/>
          <p:nvPr/>
        </p:nvSpPr>
        <p:spPr>
          <a:xfrm>
            <a:off x="5178582" y="3637808"/>
            <a:ext cx="1429506" cy="202418"/>
          </a:xfrm>
          <a:prstGeom prst="rightArrow">
            <a:avLst>
              <a:gd name="adj1" fmla="val 50000"/>
              <a:gd name="adj2" fmla="val 97847"/>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a:extLst>
              <a:ext uri="{FF2B5EF4-FFF2-40B4-BE49-F238E27FC236}">
                <a16:creationId xmlns:a16="http://schemas.microsoft.com/office/drawing/2014/main" id="{8C781C41-6F1A-C40E-5BCE-F1E682F815A9}"/>
              </a:ext>
            </a:extLst>
          </p:cNvPr>
          <p:cNvSpPr/>
          <p:nvPr/>
        </p:nvSpPr>
        <p:spPr>
          <a:xfrm>
            <a:off x="6645392" y="3320307"/>
            <a:ext cx="1131816" cy="848892"/>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市町村長</a:t>
            </a:r>
            <a:endParaRPr kumimoji="1" lang="en-US" altLang="ja-JP"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（水防、防災）</a:t>
            </a:r>
            <a:endParaRPr kumimoji="1" lang="en-US" altLang="ja-JP"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2" name="矢印: 右 11">
            <a:extLst>
              <a:ext uri="{FF2B5EF4-FFF2-40B4-BE49-F238E27FC236}">
                <a16:creationId xmlns:a16="http://schemas.microsoft.com/office/drawing/2014/main" id="{B496D01E-1051-B83B-37CB-5905C550E86C}"/>
              </a:ext>
            </a:extLst>
          </p:cNvPr>
          <p:cNvSpPr/>
          <p:nvPr/>
        </p:nvSpPr>
        <p:spPr>
          <a:xfrm>
            <a:off x="5698904" y="5389555"/>
            <a:ext cx="874364" cy="202418"/>
          </a:xfrm>
          <a:prstGeom prst="rightArrow">
            <a:avLst>
              <a:gd name="adj1" fmla="val 50000"/>
              <a:gd name="adj2" fmla="val 97847"/>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3" name="矢印: 右 12">
            <a:extLst>
              <a:ext uri="{FF2B5EF4-FFF2-40B4-BE49-F238E27FC236}">
                <a16:creationId xmlns:a16="http://schemas.microsoft.com/office/drawing/2014/main" id="{0E49B35B-66E7-5DFD-76DC-22A56F4FC096}"/>
              </a:ext>
            </a:extLst>
          </p:cNvPr>
          <p:cNvSpPr/>
          <p:nvPr/>
        </p:nvSpPr>
        <p:spPr>
          <a:xfrm>
            <a:off x="5684773" y="6219012"/>
            <a:ext cx="874364" cy="202418"/>
          </a:xfrm>
          <a:prstGeom prst="rightArrow">
            <a:avLst>
              <a:gd name="adj1" fmla="val 50000"/>
              <a:gd name="adj2" fmla="val 97847"/>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4" name="正方形/長方形 13">
            <a:extLst>
              <a:ext uri="{FF2B5EF4-FFF2-40B4-BE49-F238E27FC236}">
                <a16:creationId xmlns:a16="http://schemas.microsoft.com/office/drawing/2014/main" id="{17957940-AB84-F755-12B9-B8FFA3A63B2E}"/>
              </a:ext>
            </a:extLst>
          </p:cNvPr>
          <p:cNvSpPr/>
          <p:nvPr/>
        </p:nvSpPr>
        <p:spPr>
          <a:xfrm>
            <a:off x="6645392" y="5229008"/>
            <a:ext cx="1131816" cy="521384"/>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住民</a:t>
            </a:r>
            <a:endParaRPr kumimoji="1" lang="en-US" altLang="ja-JP"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5" name="正方形/長方形 14">
            <a:extLst>
              <a:ext uri="{FF2B5EF4-FFF2-40B4-BE49-F238E27FC236}">
                <a16:creationId xmlns:a16="http://schemas.microsoft.com/office/drawing/2014/main" id="{7C10DF05-7503-BF3A-E219-5BC26882EFC0}"/>
              </a:ext>
            </a:extLst>
          </p:cNvPr>
          <p:cNvSpPr/>
          <p:nvPr/>
        </p:nvSpPr>
        <p:spPr>
          <a:xfrm>
            <a:off x="6633337" y="6019892"/>
            <a:ext cx="1131816" cy="521384"/>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気象庁長官</a:t>
            </a:r>
            <a:endParaRPr kumimoji="1" lang="en-US" altLang="ja-JP"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a:extLst>
              <a:ext uri="{FF2B5EF4-FFF2-40B4-BE49-F238E27FC236}">
                <a16:creationId xmlns:a16="http://schemas.microsoft.com/office/drawing/2014/main" id="{97BD6AAF-4813-1AE8-2099-01FC5A2596AA}"/>
              </a:ext>
            </a:extLst>
          </p:cNvPr>
          <p:cNvSpPr/>
          <p:nvPr/>
        </p:nvSpPr>
        <p:spPr>
          <a:xfrm>
            <a:off x="5938106" y="4978964"/>
            <a:ext cx="289129" cy="1021472"/>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報道機関</a:t>
            </a:r>
            <a:endParaRPr kumimoji="1" lang="en-US" altLang="ja-JP"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a:extLst>
              <a:ext uri="{FF2B5EF4-FFF2-40B4-BE49-F238E27FC236}">
                <a16:creationId xmlns:a16="http://schemas.microsoft.com/office/drawing/2014/main" id="{44A7A15B-B068-527D-54F4-11CE512BAE87}"/>
              </a:ext>
            </a:extLst>
          </p:cNvPr>
          <p:cNvSpPr txBox="1"/>
          <p:nvPr/>
        </p:nvSpPr>
        <p:spPr>
          <a:xfrm>
            <a:off x="5792677" y="3312587"/>
            <a:ext cx="757596" cy="3798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FF0000"/>
                </a:solidFill>
                <a:effectLst/>
                <a:uLnTx/>
                <a:uFillTx/>
                <a:latin typeface="Meiryo UI" panose="020B0604030504040204" pitchFamily="50" charset="-128"/>
                <a:ea typeface="Meiryo UI" panose="020B0604030504040204" pitchFamily="50" charset="-128"/>
                <a:cs typeface="+mn-cs"/>
              </a:rPr>
              <a:t>通知</a:t>
            </a:r>
          </a:p>
        </p:txBody>
      </p:sp>
      <p:sp>
        <p:nvSpPr>
          <p:cNvPr id="18" name="正方形/長方形 17">
            <a:extLst>
              <a:ext uri="{FF2B5EF4-FFF2-40B4-BE49-F238E27FC236}">
                <a16:creationId xmlns:a16="http://schemas.microsoft.com/office/drawing/2014/main" id="{26331BEB-505B-6705-4416-F212F5585F98}"/>
              </a:ext>
            </a:extLst>
          </p:cNvPr>
          <p:cNvSpPr/>
          <p:nvPr/>
        </p:nvSpPr>
        <p:spPr>
          <a:xfrm>
            <a:off x="8369543" y="3359165"/>
            <a:ext cx="515440" cy="1869844"/>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水</a:t>
            </a:r>
            <a:endParaRPr kumimoji="1" lang="en-US" altLang="ja-JP"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防</a:t>
            </a:r>
            <a:endParaRPr kumimoji="1" lang="en-US" altLang="ja-JP"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活</a:t>
            </a:r>
            <a:endParaRPr kumimoji="1" lang="en-US" altLang="ja-JP"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動</a:t>
            </a:r>
            <a:endParaRPr kumimoji="1" lang="en-US" altLang="ja-JP" sz="9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19" name="図 18">
            <a:extLst>
              <a:ext uri="{FF2B5EF4-FFF2-40B4-BE49-F238E27FC236}">
                <a16:creationId xmlns:a16="http://schemas.microsoft.com/office/drawing/2014/main" id="{F3C4D4CA-940D-6D96-5908-9B16CC9DFF22}"/>
              </a:ext>
            </a:extLst>
          </p:cNvPr>
          <p:cNvPicPr>
            <a:picLocks noChangeAspect="1"/>
          </p:cNvPicPr>
          <p:nvPr/>
        </p:nvPicPr>
        <p:blipFill>
          <a:blip r:embed="rId3"/>
          <a:stretch>
            <a:fillRect/>
          </a:stretch>
        </p:blipFill>
        <p:spPr>
          <a:xfrm>
            <a:off x="7792606" y="3605825"/>
            <a:ext cx="539633" cy="242451"/>
          </a:xfrm>
          <a:prstGeom prst="rect">
            <a:avLst/>
          </a:prstGeom>
        </p:spPr>
      </p:pic>
      <p:pic>
        <p:nvPicPr>
          <p:cNvPr id="20" name="図 19">
            <a:extLst>
              <a:ext uri="{FF2B5EF4-FFF2-40B4-BE49-F238E27FC236}">
                <a16:creationId xmlns:a16="http://schemas.microsoft.com/office/drawing/2014/main" id="{2879E2C3-EEEB-342F-93C8-5596DF35F48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brightnessContrast bright="67000" contrast="61000"/>
                    </a14:imgEffect>
                  </a14:imgLayer>
                </a14:imgProps>
              </a:ext>
            </a:extLst>
          </a:blip>
          <a:srcRect l="17607" t="8242" r="13895" b="7994"/>
          <a:stretch/>
        </p:blipFill>
        <p:spPr>
          <a:xfrm>
            <a:off x="2300028" y="3378946"/>
            <a:ext cx="628631" cy="547918"/>
          </a:xfrm>
          <a:prstGeom prst="rect">
            <a:avLst/>
          </a:prstGeom>
        </p:spPr>
      </p:pic>
      <p:pic>
        <p:nvPicPr>
          <p:cNvPr id="21" name="図 20">
            <a:extLst>
              <a:ext uri="{FF2B5EF4-FFF2-40B4-BE49-F238E27FC236}">
                <a16:creationId xmlns:a16="http://schemas.microsoft.com/office/drawing/2014/main" id="{BD169FD3-E721-0633-0A8A-4468FCAFEF4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brightnessContrast bright="67000" contrast="61000"/>
                    </a14:imgEffect>
                  </a14:imgLayer>
                </a14:imgProps>
              </a:ext>
            </a:extLst>
          </a:blip>
          <a:srcRect l="17607" t="8242" r="13895" b="7994"/>
          <a:stretch/>
        </p:blipFill>
        <p:spPr>
          <a:xfrm>
            <a:off x="5449798" y="3411197"/>
            <a:ext cx="628631" cy="547918"/>
          </a:xfrm>
          <a:prstGeom prst="rect">
            <a:avLst/>
          </a:prstGeom>
        </p:spPr>
      </p:pic>
      <p:sp>
        <p:nvSpPr>
          <p:cNvPr id="22" name="テキスト ボックス 21">
            <a:extLst>
              <a:ext uri="{FF2B5EF4-FFF2-40B4-BE49-F238E27FC236}">
                <a16:creationId xmlns:a16="http://schemas.microsoft.com/office/drawing/2014/main" id="{EDFA2F39-FE59-8A4A-E047-749FE215B941}"/>
              </a:ext>
            </a:extLst>
          </p:cNvPr>
          <p:cNvSpPr txBox="1"/>
          <p:nvPr/>
        </p:nvSpPr>
        <p:spPr>
          <a:xfrm>
            <a:off x="1625413" y="2894540"/>
            <a:ext cx="1949531"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著しい危険が切迫している</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と認められるとき</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23" name="直線矢印コネクタ 22">
            <a:extLst>
              <a:ext uri="{FF2B5EF4-FFF2-40B4-BE49-F238E27FC236}">
                <a16:creationId xmlns:a16="http://schemas.microsoft.com/office/drawing/2014/main" id="{9F31DC17-0559-F802-BE00-5A7659F1DDD1}"/>
              </a:ext>
            </a:extLst>
          </p:cNvPr>
          <p:cNvCxnSpPr>
            <a:cxnSpLocks/>
            <a:stCxn id="11" idx="2"/>
            <a:endCxn id="14" idx="0"/>
          </p:cNvCxnSpPr>
          <p:nvPr/>
        </p:nvCxnSpPr>
        <p:spPr bwMode="auto">
          <a:xfrm>
            <a:off x="7211300" y="4169199"/>
            <a:ext cx="0" cy="1059809"/>
          </a:xfrm>
          <a:prstGeom prst="straightConnector1">
            <a:avLst/>
          </a:prstGeom>
          <a:solidFill>
            <a:schemeClr val="accent1"/>
          </a:solidFill>
          <a:ln w="34925" cap="flat" cmpd="sng" algn="ctr">
            <a:solidFill>
              <a:schemeClr val="tx1"/>
            </a:solidFill>
            <a:prstDash val="solid"/>
            <a:round/>
            <a:headEnd type="none" w="sm" len="sm"/>
            <a:tailEnd type="triangle"/>
          </a:ln>
          <a:effectLst/>
        </p:spPr>
      </p:cxnSp>
      <p:sp>
        <p:nvSpPr>
          <p:cNvPr id="24" name="テキスト ボックス 23">
            <a:extLst>
              <a:ext uri="{FF2B5EF4-FFF2-40B4-BE49-F238E27FC236}">
                <a16:creationId xmlns:a16="http://schemas.microsoft.com/office/drawing/2014/main" id="{47543867-AABA-8D50-0F0F-BB56C57428D6}"/>
              </a:ext>
            </a:extLst>
          </p:cNvPr>
          <p:cNvSpPr txBox="1"/>
          <p:nvPr/>
        </p:nvSpPr>
        <p:spPr>
          <a:xfrm>
            <a:off x="6150757" y="4426628"/>
            <a:ext cx="1091795" cy="2616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緊急安全確保</a:t>
            </a:r>
            <a:endPar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テキスト ボックス 24">
            <a:extLst>
              <a:ext uri="{FF2B5EF4-FFF2-40B4-BE49-F238E27FC236}">
                <a16:creationId xmlns:a16="http://schemas.microsoft.com/office/drawing/2014/main" id="{58D312A6-E646-7F0C-F607-9102E696EA92}"/>
              </a:ext>
            </a:extLst>
          </p:cNvPr>
          <p:cNvSpPr txBox="1"/>
          <p:nvPr/>
        </p:nvSpPr>
        <p:spPr>
          <a:xfrm>
            <a:off x="4944593" y="2886868"/>
            <a:ext cx="1923506"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相当な損害が発生する</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おそれがあると認められるとき</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テキスト ボックス 25">
            <a:extLst>
              <a:ext uri="{FF2B5EF4-FFF2-40B4-BE49-F238E27FC236}">
                <a16:creationId xmlns:a16="http://schemas.microsoft.com/office/drawing/2014/main" id="{EBC29117-7225-2C18-9DEB-4B2241FEBD3A}"/>
              </a:ext>
            </a:extLst>
          </p:cNvPr>
          <p:cNvSpPr txBox="1"/>
          <p:nvPr/>
        </p:nvSpPr>
        <p:spPr>
          <a:xfrm>
            <a:off x="291659" y="4489556"/>
            <a:ext cx="4652934"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水防活動・・・水災を警戒・防御し、被害を軽減する活動</a:t>
            </a:r>
            <a:endParaRPr kumimoji="1" lang="en-US" altLang="ja-JP" sz="14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・巡視活動、水防工法や避難誘導・救助活動</a:t>
            </a:r>
            <a:endParaRPr kumimoji="1" lang="en-US" altLang="ja-JP" sz="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27" name="図 26" descr="抽象, 挿絵 が含まれている画像&#10;&#10;AI によって生成されたコンテンツは間違っている可能性があります。">
            <a:extLst>
              <a:ext uri="{FF2B5EF4-FFF2-40B4-BE49-F238E27FC236}">
                <a16:creationId xmlns:a16="http://schemas.microsoft.com/office/drawing/2014/main" id="{A026EEDE-E818-15AD-1575-F1BF25F63448}"/>
              </a:ext>
            </a:extLst>
          </p:cNvPr>
          <p:cNvPicPr>
            <a:picLocks noChangeAspect="1"/>
          </p:cNvPicPr>
          <p:nvPr/>
        </p:nvPicPr>
        <p:blipFill>
          <a:blip r:embed="rId6">
            <a:extLst>
              <a:ext uri="{28A0092B-C50C-407E-A947-70E740481C1C}">
                <a14:useLocalDpi xmlns:a14="http://schemas.microsoft.com/office/drawing/2010/main" val="0"/>
              </a:ext>
            </a:extLst>
          </a:blip>
          <a:srcRect t="-1"/>
          <a:stretch/>
        </p:blipFill>
        <p:spPr>
          <a:xfrm>
            <a:off x="2587164" y="5035517"/>
            <a:ext cx="1897202" cy="1435717"/>
          </a:xfrm>
          <a:prstGeom prst="rect">
            <a:avLst/>
          </a:prstGeom>
          <a:effectLst>
            <a:softEdge rad="50800"/>
          </a:effectLst>
        </p:spPr>
      </p:pic>
      <p:pic>
        <p:nvPicPr>
          <p:cNvPr id="28" name="図 27" descr="挿絵 が含まれている画像&#10;&#10;AI によって生成されたコンテンツは間違っている可能性があります。">
            <a:extLst>
              <a:ext uri="{FF2B5EF4-FFF2-40B4-BE49-F238E27FC236}">
                <a16:creationId xmlns:a16="http://schemas.microsoft.com/office/drawing/2014/main" id="{E69E7B68-2AE9-B3E7-D8A0-7DA885D802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965" y="5021604"/>
            <a:ext cx="1877357" cy="1458563"/>
          </a:xfrm>
          <a:prstGeom prst="rect">
            <a:avLst/>
          </a:prstGeom>
          <a:effectLst>
            <a:softEdge rad="38100"/>
          </a:effectLst>
        </p:spPr>
      </p:pic>
    </p:spTree>
    <p:extLst>
      <p:ext uri="{BB962C8B-B14F-4D97-AF65-F5344CB8AC3E}">
        <p14:creationId xmlns:p14="http://schemas.microsoft.com/office/powerpoint/2010/main" val="4250367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 y="0"/>
            <a:ext cx="7983415" cy="405798"/>
          </a:xfrm>
          <a:prstGeom prst="rect">
            <a:avLst/>
          </a:prstGeom>
        </p:spPr>
        <p:txBody>
          <a:bodyPr lIns="91440" tIns="45720" rIns="91440" bIns="45720" anchor="t"/>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18"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36"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55"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74"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779173" rtl="0" eaLnBrk="1" fontAlgn="base" latinLnBrk="0" hangingPunct="1">
              <a:lnSpc>
                <a:spcPct val="100000"/>
              </a:lnSpc>
              <a:spcBef>
                <a:spcPct val="0"/>
              </a:spcBef>
              <a:spcAft>
                <a:spcPct val="0"/>
              </a:spcAft>
              <a:buClrTx/>
              <a:buSzTx/>
              <a:buFontTx/>
              <a:buNone/>
              <a:tabLst/>
              <a:defRPr/>
            </a:pPr>
            <a:r>
              <a:rPr kumimoji="1" lang="ja-JP" altLang="en-US" sz="2400" b="1" i="0" u="none" strike="noStrike" kern="0" cap="none" spc="0" normalizeH="0" baseline="0" noProof="0">
                <a:ln>
                  <a:noFill/>
                </a:ln>
                <a:solidFill>
                  <a:srgbClr val="4087C8"/>
                </a:solidFill>
                <a:effectLst/>
                <a:uLnTx/>
                <a:uFillTx/>
                <a:latin typeface="Meiryo UI"/>
                <a:ea typeface="Meiryo UI"/>
              </a:rPr>
              <a:t>高潮の共同予報・警報の創設</a:t>
            </a:r>
          </a:p>
          <a:p>
            <a:pPr marL="0" marR="0" lvl="0" indent="0" algn="l" defTabSz="779173"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0" cap="none" spc="0" normalizeH="0" baseline="0" noProof="0">
              <a:ln>
                <a:noFill/>
              </a:ln>
              <a:solidFill>
                <a:srgbClr val="4087C8"/>
              </a:solidFill>
              <a:effectLst/>
              <a:uLnTx/>
              <a:uFillTx/>
              <a:latin typeface="Meiryo UI"/>
              <a:ea typeface="Meiryo UI"/>
            </a:endParaRPr>
          </a:p>
          <a:p>
            <a:pPr marL="0" marR="0" lvl="0" indent="0" algn="l" defTabSz="779173"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0" cap="none" spc="0" normalizeH="0" baseline="0" noProof="0">
              <a:ln>
                <a:noFill/>
              </a:ln>
              <a:solidFill>
                <a:srgbClr val="4087C8"/>
              </a:solidFill>
              <a:effectLst/>
              <a:uLnTx/>
              <a:uFillTx/>
              <a:latin typeface="Meiryo UI"/>
              <a:ea typeface="Meiryo UI"/>
            </a:endParaRPr>
          </a:p>
        </p:txBody>
      </p:sp>
      <p:sp>
        <p:nvSpPr>
          <p:cNvPr id="5" name="スライド番号プレースホルダー 2"/>
          <p:cNvSpPr txBox="1">
            <a:spLocks/>
          </p:cNvSpPr>
          <p:nvPr/>
        </p:nvSpPr>
        <p:spPr>
          <a:xfrm>
            <a:off x="7010400" y="6435581"/>
            <a:ext cx="2133600" cy="43961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marL="0" marR="0" lvl="0" indent="0" algn="r" defTabSz="914400" eaLnBrk="1" fontAlgn="auto" latinLnBrk="0" hangingPunct="1">
              <a:lnSpc>
                <a:spcPct val="100000"/>
              </a:lnSpc>
              <a:spcBef>
                <a:spcPts val="0"/>
              </a:spcBef>
              <a:spcAft>
                <a:spcPts val="0"/>
              </a:spcAft>
              <a:buClrTx/>
              <a:buSzTx/>
              <a:buFontTx/>
              <a:buNone/>
              <a:tabLst/>
              <a:defRPr sz="1400" b="0" i="0" u="none" strike="noStrike" cap="none" spc="0" normalizeH="0" baseline="0">
                <a:ln>
                  <a:noFill/>
                </a:ln>
                <a:solidFill>
                  <a:prstClr val="black"/>
                </a:solidFill>
                <a:effectLst/>
                <a:uLnTx/>
                <a:uFillTx/>
                <a:latin typeface="Meiryo UI" panose="020B0604030504040204" pitchFamily="50" charset="-128"/>
                <a:ea typeface="Meiryo UI" panose="020B0604030504040204" pitchFamily="50" charset="-128"/>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fld id="{651FC12D-27C1-4F31-90C9-A93D49E44687}" type="slidenum">
              <a:rPr lang="en-US" altLang="ja-JP" smtClean="0"/>
              <a:pPr/>
              <a:t>16</a:t>
            </a:fld>
            <a:endParaRPr lang="en-US" altLang="ja-JP"/>
          </a:p>
        </p:txBody>
      </p:sp>
      <p:sp>
        <p:nvSpPr>
          <p:cNvPr id="8" name="スライド番号プレースホルダー 7">
            <a:extLst>
              <a:ext uri="{FF2B5EF4-FFF2-40B4-BE49-F238E27FC236}">
                <a16:creationId xmlns:a16="http://schemas.microsoft.com/office/drawing/2014/main" id="{70AB0873-1D68-1A62-AC1F-1CFF3B7D00FF}"/>
              </a:ext>
            </a:extLst>
          </p:cNvPr>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51FC12D-27C1-4F31-90C9-A93D49E44687}" type="slidenum">
              <a:rPr kumimoji="1" lang="en-US" altLang="ja-JP" sz="1023" b="0" i="0" u="none" strike="noStrike" kern="1200" cap="none" spc="0" normalizeH="0" baseline="0" noProof="0" smtClean="0">
                <a:ln>
                  <a:noFill/>
                </a:ln>
                <a:solidFill>
                  <a:srgbClr val="000000"/>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en-US" altLang="ja-JP" sz="1023"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6" name="正方形/長方形 5">
            <a:extLst>
              <a:ext uri="{FF2B5EF4-FFF2-40B4-BE49-F238E27FC236}">
                <a16:creationId xmlns:a16="http://schemas.microsoft.com/office/drawing/2014/main" id="{CA7FAF80-34C3-7D1F-0E21-69F2E39AD0A7}"/>
              </a:ext>
            </a:extLst>
          </p:cNvPr>
          <p:cNvSpPr/>
          <p:nvPr/>
        </p:nvSpPr>
        <p:spPr>
          <a:xfrm>
            <a:off x="151338" y="638691"/>
            <a:ext cx="8844216" cy="1766190"/>
          </a:xfrm>
          <a:prstGeom prst="rect">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22698" tIns="122698" rIns="122698" bIns="122698" rtlCol="0" anchor="ctr"/>
          <a:lstStyle/>
          <a:p>
            <a:pPr marL="174503" indent="-174503" algn="just" defTabSz="779173" fontAlgn="auto">
              <a:spcBef>
                <a:spcPts val="0"/>
              </a:spcBef>
              <a:spcAft>
                <a:spcPts val="0"/>
              </a:spcAft>
              <a:defRPr/>
            </a:pPr>
            <a:r>
              <a:rPr lang="ja-JP" altLang="en-US" sz="1600">
                <a:solidFill>
                  <a:prstClr val="black"/>
                </a:solidFill>
                <a:latin typeface="Meiryo UI" panose="020B0604030504040204" pitchFamily="50" charset="-128"/>
                <a:ea typeface="Meiryo UI" panose="020B0604030504040204" pitchFamily="50" charset="-128"/>
              </a:rPr>
              <a:t>○　現在の高潮の予報・警報は、気象庁が</a:t>
            </a:r>
            <a:r>
              <a:rPr lang="ja-JP" altLang="en-US" sz="1600" b="1" u="sng">
                <a:solidFill>
                  <a:srgbClr val="C00000"/>
                </a:solidFill>
                <a:latin typeface="Meiryo UI" panose="020B0604030504040204" pitchFamily="50" charset="-128"/>
                <a:ea typeface="Meiryo UI" panose="020B0604030504040204" pitchFamily="50" charset="-128"/>
              </a:rPr>
              <a:t>「吸い上げ」及び「吹き寄せ」の要素を基に実施</a:t>
            </a:r>
            <a:r>
              <a:rPr lang="ja-JP" altLang="en-US" sz="1600">
                <a:solidFill>
                  <a:prstClr val="black"/>
                </a:solidFill>
                <a:latin typeface="Meiryo UI" panose="020B0604030504040204" pitchFamily="50" charset="-128"/>
                <a:ea typeface="Meiryo UI" panose="020B0604030504040204" pitchFamily="50" charset="-128"/>
              </a:rPr>
              <a:t>しているが、海岸地形や施設を考慮した</a:t>
            </a:r>
            <a:r>
              <a:rPr lang="ja-JP" altLang="en-US" sz="1600" b="1" u="sng">
                <a:solidFill>
                  <a:srgbClr val="C00000"/>
                </a:solidFill>
                <a:latin typeface="Meiryo UI" panose="020B0604030504040204" pitchFamily="50" charset="-128"/>
                <a:ea typeface="Meiryo UI" panose="020B0604030504040204" pitchFamily="50" charset="-128"/>
              </a:rPr>
              <a:t>「波の打上げ高」を反映</a:t>
            </a:r>
            <a:r>
              <a:rPr lang="ja-JP" altLang="en-US" sz="1600" b="1" u="sng">
                <a:solidFill>
                  <a:srgbClr val="C00000"/>
                </a:solidFill>
                <a:latin typeface="Meiryo UI"/>
                <a:ea typeface="Meiryo UI"/>
              </a:rPr>
              <a:t>することで、より精緻な高潮予報が可能</a:t>
            </a:r>
            <a:r>
              <a:rPr lang="ja-JP" altLang="en-US" sz="1600">
                <a:solidFill>
                  <a:prstClr val="black"/>
                </a:solidFill>
                <a:latin typeface="Meiryo UI" panose="020B0604030504040204" pitchFamily="50" charset="-128"/>
                <a:ea typeface="Meiryo UI" panose="020B0604030504040204" pitchFamily="50" charset="-128"/>
              </a:rPr>
              <a:t>。</a:t>
            </a:r>
            <a:endParaRPr lang="en-US" altLang="ja-JP" sz="1600">
              <a:solidFill>
                <a:prstClr val="black"/>
              </a:solidFill>
              <a:latin typeface="Meiryo UI" panose="020B0604030504040204" pitchFamily="50" charset="-128"/>
              <a:ea typeface="Meiryo UI" panose="020B0604030504040204" pitchFamily="50" charset="-128"/>
            </a:endParaRPr>
          </a:p>
          <a:p>
            <a:pPr marL="174503" indent="-174503" algn="just" defTabSz="779173" fontAlgn="auto">
              <a:spcBef>
                <a:spcPts val="0"/>
              </a:spcBef>
              <a:spcAft>
                <a:spcPts val="0"/>
              </a:spcAft>
              <a:defRPr/>
            </a:pPr>
            <a:endParaRPr lang="en-US" altLang="ja-JP" sz="800">
              <a:solidFill>
                <a:prstClr val="black"/>
              </a:solidFill>
              <a:latin typeface="Meiryo UI" panose="020B0604030504040204" pitchFamily="50" charset="-128"/>
              <a:ea typeface="Meiryo UI" panose="020B0604030504040204" pitchFamily="50" charset="-128"/>
            </a:endParaRPr>
          </a:p>
          <a:p>
            <a:pPr marL="174503" indent="-174503" algn="just" defTabSz="779173" fontAlgn="auto">
              <a:spcBef>
                <a:spcPts val="0"/>
              </a:spcBef>
              <a:spcAft>
                <a:spcPts val="0"/>
              </a:spcAft>
              <a:defRPr/>
            </a:pPr>
            <a:r>
              <a:rPr lang="ja-JP" altLang="en-US" sz="1600">
                <a:solidFill>
                  <a:prstClr val="black"/>
                </a:solidFill>
                <a:latin typeface="Meiryo UI" panose="020B0604030504040204" pitchFamily="50" charset="-128"/>
                <a:ea typeface="Meiryo UI" panose="020B0604030504040204" pitchFamily="50" charset="-128"/>
              </a:rPr>
              <a:t>○　</a:t>
            </a:r>
            <a:r>
              <a:rPr lang="ja-JP" altLang="ja-JP" sz="1600">
                <a:solidFill>
                  <a:prstClr val="black"/>
                </a:solidFill>
                <a:latin typeface="Meiryo UI" panose="020B0604030504040204" pitchFamily="50" charset="-128"/>
                <a:ea typeface="Meiryo UI" panose="020B0604030504040204" pitchFamily="50" charset="-128"/>
              </a:rPr>
              <a:t>国土交通省</a:t>
            </a:r>
            <a:r>
              <a:rPr lang="ja-JP" altLang="en-US" sz="1600">
                <a:solidFill>
                  <a:prstClr val="black"/>
                </a:solidFill>
                <a:latin typeface="Meiryo UI" panose="020B0604030504040204" pitchFamily="50" charset="-128"/>
                <a:ea typeface="Meiryo UI" panose="020B0604030504040204" pitchFamily="50" charset="-128"/>
              </a:rPr>
              <a:t>において</a:t>
            </a:r>
            <a:r>
              <a:rPr lang="ja-JP" altLang="ja-JP" sz="1600">
                <a:solidFill>
                  <a:prstClr val="black"/>
                </a:solidFill>
                <a:latin typeface="Meiryo UI" panose="020B0604030504040204" pitchFamily="50" charset="-128"/>
                <a:ea typeface="Meiryo UI" panose="020B0604030504040204" pitchFamily="50" charset="-128"/>
              </a:rPr>
              <a:t>都道府県と協力し、</a:t>
            </a:r>
            <a:r>
              <a:rPr lang="ja-JP" altLang="ja-JP" sz="1600" b="1" u="sng">
                <a:solidFill>
                  <a:srgbClr val="C00000"/>
                </a:solidFill>
                <a:latin typeface="Meiryo UI" panose="020B0604030504040204" pitchFamily="50" charset="-128"/>
                <a:ea typeface="Meiryo UI" panose="020B0604030504040204" pitchFamily="50" charset="-128"/>
              </a:rPr>
              <a:t>波の打上げ高を予測</a:t>
            </a:r>
            <a:r>
              <a:rPr lang="ja-JP" altLang="en-US" sz="1600" b="1" u="sng">
                <a:solidFill>
                  <a:srgbClr val="C00000"/>
                </a:solidFill>
                <a:latin typeface="Meiryo UI" panose="020B0604030504040204" pitchFamily="50" charset="-128"/>
                <a:ea typeface="Meiryo UI" panose="020B0604030504040204" pitchFamily="50" charset="-128"/>
              </a:rPr>
              <a:t>・観測で</a:t>
            </a:r>
            <a:r>
              <a:rPr lang="ja-JP" altLang="ja-JP" sz="1600" b="1" u="sng">
                <a:solidFill>
                  <a:srgbClr val="C00000"/>
                </a:solidFill>
                <a:latin typeface="Meiryo UI" panose="020B0604030504040204" pitchFamily="50" charset="-128"/>
                <a:ea typeface="Meiryo UI" panose="020B0604030504040204" pitchFamily="50" charset="-128"/>
              </a:rPr>
              <a:t>きる</a:t>
            </a:r>
            <a:r>
              <a:rPr lang="ja-JP" altLang="en-US" sz="1600" b="1" u="sng">
                <a:solidFill>
                  <a:srgbClr val="C00000"/>
                </a:solidFill>
                <a:latin typeface="Meiryo UI" panose="020B0604030504040204" pitchFamily="50" charset="-128"/>
                <a:ea typeface="Meiryo UI" panose="020B0604030504040204" pitchFamily="50" charset="-128"/>
              </a:rPr>
              <a:t>システムを</a:t>
            </a:r>
            <a:r>
              <a:rPr lang="ja-JP" altLang="ja-JP" sz="1600" b="1" u="sng">
                <a:solidFill>
                  <a:srgbClr val="C00000"/>
                </a:solidFill>
                <a:latin typeface="Meiryo UI" panose="020B0604030504040204" pitchFamily="50" charset="-128"/>
                <a:ea typeface="Meiryo UI" panose="020B0604030504040204" pitchFamily="50" charset="-128"/>
              </a:rPr>
              <a:t>構築</a:t>
            </a:r>
            <a:endParaRPr lang="en-US" altLang="ja-JP" sz="1600" b="1" u="sng">
              <a:solidFill>
                <a:srgbClr val="C00000"/>
              </a:solidFill>
              <a:latin typeface="Meiryo UI" panose="020B0604030504040204" pitchFamily="50" charset="-128"/>
              <a:ea typeface="Meiryo UI" panose="020B0604030504040204" pitchFamily="50" charset="-128"/>
            </a:endParaRPr>
          </a:p>
          <a:p>
            <a:pPr marL="174503" indent="-174503" algn="just" defTabSz="779173" fontAlgn="auto">
              <a:spcBef>
                <a:spcPts val="0"/>
              </a:spcBef>
              <a:spcAft>
                <a:spcPts val="0"/>
              </a:spcAft>
              <a:defRPr/>
            </a:pPr>
            <a:r>
              <a:rPr lang="ja-JP" altLang="en-US" sz="1600">
                <a:solidFill>
                  <a:prstClr val="black"/>
                </a:solidFill>
                <a:latin typeface="Meiryo UI" panose="020B0604030504040204" pitchFamily="50" charset="-128"/>
                <a:ea typeface="Meiryo UI" panose="020B0604030504040204" pitchFamily="50" charset="-128"/>
                <a:sym typeface="+mn-ea"/>
              </a:rPr>
              <a:t>　（令和８年から本格運用を予定）。</a:t>
            </a:r>
            <a:endParaRPr lang="en-US" altLang="ja-JP" sz="1600">
              <a:solidFill>
                <a:prstClr val="black"/>
              </a:solidFill>
              <a:latin typeface="Meiryo UI" panose="020B0604030504040204" pitchFamily="50" charset="-128"/>
              <a:ea typeface="Meiryo UI" panose="020B0604030504040204" pitchFamily="50" charset="-128"/>
            </a:endParaRPr>
          </a:p>
          <a:p>
            <a:pPr marL="174503" indent="-174503" algn="just" defTabSz="779173" fontAlgn="auto">
              <a:spcBef>
                <a:spcPts val="0"/>
              </a:spcBef>
              <a:spcAft>
                <a:spcPts val="0"/>
              </a:spcAft>
              <a:defRPr/>
            </a:pPr>
            <a:endParaRPr lang="en-US" altLang="ja-JP" sz="800">
              <a:solidFill>
                <a:prstClr val="black"/>
              </a:solidFill>
              <a:latin typeface="Meiryo UI" panose="020B0604030504040204" pitchFamily="50" charset="-128"/>
              <a:ea typeface="Meiryo UI" panose="020B0604030504040204" pitchFamily="50" charset="-128"/>
            </a:endParaRPr>
          </a:p>
          <a:p>
            <a:pPr marL="174503" indent="-174503" algn="just" defTabSz="779173" fontAlgn="auto">
              <a:spcBef>
                <a:spcPts val="0"/>
              </a:spcBef>
              <a:spcAft>
                <a:spcPts val="0"/>
              </a:spcAft>
              <a:defRPr/>
            </a:pPr>
            <a:r>
              <a:rPr lang="ja-JP" altLang="en-US" sz="1600">
                <a:solidFill>
                  <a:prstClr val="black"/>
                </a:solidFill>
                <a:latin typeface="Meiryo UI" panose="020B0604030504040204" pitchFamily="50" charset="-128"/>
                <a:ea typeface="Meiryo UI" panose="020B0604030504040204" pitchFamily="50" charset="-128"/>
                <a:sym typeface="+mn-ea"/>
              </a:rPr>
              <a:t>○　</a:t>
            </a:r>
            <a:r>
              <a:rPr lang="ja-JP" altLang="en-US" sz="1600" b="1" u="sng">
                <a:solidFill>
                  <a:srgbClr val="C00000"/>
                </a:solidFill>
                <a:latin typeface="Meiryo UI" panose="020B0604030504040204" pitchFamily="50" charset="-128"/>
                <a:ea typeface="Meiryo UI" panose="020B0604030504040204" pitchFamily="50" charset="-128"/>
                <a:sym typeface="+mn-ea"/>
              </a:rPr>
              <a:t>気象庁</a:t>
            </a:r>
            <a:r>
              <a:rPr lang="ja-JP" altLang="en-US" sz="1600">
                <a:solidFill>
                  <a:prstClr val="black"/>
                </a:solidFill>
                <a:latin typeface="Meiryo UI" panose="020B0604030504040204" pitchFamily="50" charset="-128"/>
                <a:ea typeface="Meiryo UI" panose="020B0604030504040204" pitchFamily="50" charset="-128"/>
                <a:sym typeface="+mn-ea"/>
              </a:rPr>
              <a:t>の潮位予測、</a:t>
            </a:r>
            <a:r>
              <a:rPr lang="ja-JP" altLang="en-US" sz="1600" b="1" u="sng">
                <a:solidFill>
                  <a:srgbClr val="C00000"/>
                </a:solidFill>
                <a:latin typeface="Meiryo UI" panose="020B0604030504040204" pitchFamily="50" charset="-128"/>
                <a:ea typeface="Meiryo UI" panose="020B0604030504040204" pitchFamily="50" charset="-128"/>
                <a:sym typeface="+mn-ea"/>
              </a:rPr>
              <a:t>国土交通省</a:t>
            </a:r>
            <a:r>
              <a:rPr lang="ja-JP" altLang="en-US" sz="1600">
                <a:solidFill>
                  <a:prstClr val="black"/>
                </a:solidFill>
                <a:latin typeface="Meiryo UI" panose="020B0604030504040204" pitchFamily="50" charset="-128"/>
                <a:ea typeface="Meiryo UI" panose="020B0604030504040204" pitchFamily="50" charset="-128"/>
                <a:sym typeface="+mn-ea"/>
              </a:rPr>
              <a:t>の波の打上げ高予測、</a:t>
            </a:r>
            <a:r>
              <a:rPr lang="ja-JP" altLang="en-US" sz="1600" b="1" u="sng">
                <a:solidFill>
                  <a:srgbClr val="C00000"/>
                </a:solidFill>
                <a:latin typeface="Meiryo UI" panose="020B0604030504040204" pitchFamily="50" charset="-128"/>
                <a:ea typeface="Meiryo UI" panose="020B0604030504040204" pitchFamily="50" charset="-128"/>
                <a:sym typeface="+mn-ea"/>
              </a:rPr>
              <a:t>都道府県</a:t>
            </a:r>
            <a:r>
              <a:rPr lang="ja-JP" altLang="en-US" sz="1600">
                <a:solidFill>
                  <a:prstClr val="black"/>
                </a:solidFill>
                <a:latin typeface="Meiryo UI" panose="020B0604030504040204" pitchFamily="50" charset="-128"/>
                <a:ea typeface="Meiryo UI" panose="020B0604030504040204" pitchFamily="50" charset="-128"/>
                <a:sym typeface="+mn-ea"/>
              </a:rPr>
              <a:t>の集約する地形情報等を結集し、国土交通大臣が指定する海岸について、</a:t>
            </a:r>
            <a:r>
              <a:rPr lang="ja-JP" altLang="en-US" sz="1600" b="1" u="sng">
                <a:solidFill>
                  <a:srgbClr val="C00000"/>
                </a:solidFill>
                <a:latin typeface="Meiryo UI" panose="020B0604030504040204" pitchFamily="50" charset="-128"/>
                <a:ea typeface="Meiryo UI" panose="020B0604030504040204" pitchFamily="50" charset="-128"/>
                <a:sym typeface="+mn-ea"/>
              </a:rPr>
              <a:t>三者で共同して予報・警報を実施</a:t>
            </a:r>
            <a:r>
              <a:rPr lang="ja-JP" altLang="en-US" sz="1600">
                <a:solidFill>
                  <a:prstClr val="black"/>
                </a:solidFill>
                <a:latin typeface="Meiryo UI" panose="020B0604030504040204" pitchFamily="50" charset="-128"/>
                <a:ea typeface="Meiryo UI" panose="020B0604030504040204" pitchFamily="50" charset="-128"/>
                <a:sym typeface="+mn-ea"/>
              </a:rPr>
              <a:t>。</a:t>
            </a:r>
            <a:endParaRPr lang="en-US" altLang="ja-JP" sz="1600">
              <a:solidFill>
                <a:prstClr val="black"/>
              </a:solidFill>
              <a:latin typeface="Meiryo UI" panose="020B0604030504040204" pitchFamily="50" charset="-128"/>
              <a:ea typeface="Meiryo UI" panose="020B0604030504040204" pitchFamily="50" charset="-128"/>
              <a:sym typeface="+mn-ea"/>
            </a:endParaRPr>
          </a:p>
        </p:txBody>
      </p:sp>
      <p:grpSp>
        <p:nvGrpSpPr>
          <p:cNvPr id="11" name="グループ化 10">
            <a:extLst>
              <a:ext uri="{FF2B5EF4-FFF2-40B4-BE49-F238E27FC236}">
                <a16:creationId xmlns:a16="http://schemas.microsoft.com/office/drawing/2014/main" id="{2B296CBB-15C9-CE09-7E30-027E2BEE0621}"/>
              </a:ext>
            </a:extLst>
          </p:cNvPr>
          <p:cNvGrpSpPr/>
          <p:nvPr/>
        </p:nvGrpSpPr>
        <p:grpSpPr>
          <a:xfrm>
            <a:off x="4904242" y="2824709"/>
            <a:ext cx="4045864" cy="3185351"/>
            <a:chOff x="10565903" y="1652442"/>
            <a:chExt cx="4383019" cy="3450797"/>
          </a:xfrm>
        </p:grpSpPr>
        <p:sp>
          <p:nvSpPr>
            <p:cNvPr id="12" name="楕円 7">
              <a:extLst>
                <a:ext uri="{FF2B5EF4-FFF2-40B4-BE49-F238E27FC236}">
                  <a16:creationId xmlns:a16="http://schemas.microsoft.com/office/drawing/2014/main" id="{B7403989-0303-1C75-EEAD-9E42E42A5A1B}"/>
                </a:ext>
              </a:extLst>
            </p:cNvPr>
            <p:cNvSpPr/>
            <p:nvPr/>
          </p:nvSpPr>
          <p:spPr>
            <a:xfrm>
              <a:off x="11319107" y="1652442"/>
              <a:ext cx="2627743" cy="1437191"/>
            </a:xfrm>
            <a:prstGeom prst="ellipse">
              <a:avLst/>
            </a:prstGeom>
            <a:solidFill>
              <a:srgbClr val="FFCC66"/>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844083"/>
              <a:r>
                <a:rPr lang="ja-JP" altLang="en-US" sz="1292" b="1">
                  <a:solidFill>
                    <a:srgbClr val="C00000"/>
                  </a:solidFill>
                  <a:latin typeface="Meiryo UI" panose="020B0604030504040204" pitchFamily="50" charset="-128"/>
                  <a:ea typeface="Meiryo UI" panose="020B0604030504040204" pitchFamily="50" charset="-128"/>
                </a:rPr>
                <a:t>国土交通省</a:t>
              </a:r>
              <a:endParaRPr lang="en-US" altLang="ja-JP" sz="1292" b="1">
                <a:solidFill>
                  <a:srgbClr val="C00000"/>
                </a:solidFill>
                <a:latin typeface="Meiryo UI" panose="020B0604030504040204" pitchFamily="50" charset="-128"/>
                <a:ea typeface="Meiryo UI" panose="020B0604030504040204" pitchFamily="50" charset="-128"/>
              </a:endParaRPr>
            </a:p>
            <a:p>
              <a:pPr algn="ctr" defTabSz="844083"/>
              <a:endParaRPr lang="en-US" altLang="ja-JP" sz="554" b="1">
                <a:solidFill>
                  <a:srgbClr val="000000"/>
                </a:solidFill>
                <a:latin typeface="Meiryo UI" panose="020B0604030504040204" pitchFamily="50" charset="-128"/>
                <a:ea typeface="Meiryo UI" panose="020B0604030504040204" pitchFamily="50" charset="-128"/>
              </a:endParaRPr>
            </a:p>
            <a:p>
              <a:pPr algn="ctr" defTabSz="844083"/>
              <a:r>
                <a:rPr lang="ja-JP" altLang="en-US" sz="1292">
                  <a:solidFill>
                    <a:srgbClr val="000000"/>
                  </a:solidFill>
                  <a:latin typeface="Meiryo UI" panose="020B0604030504040204" pitchFamily="50" charset="-128"/>
                  <a:ea typeface="Meiryo UI" panose="020B0604030504040204" pitchFamily="50" charset="-128"/>
                </a:rPr>
                <a:t>波の打上げ高の予測</a:t>
              </a:r>
              <a:endParaRPr lang="en-US" altLang="ja-JP" sz="1108" b="1">
                <a:solidFill>
                  <a:srgbClr val="000000"/>
                </a:solidFill>
                <a:latin typeface="Meiryo UI" panose="020B0604030504040204" pitchFamily="50" charset="-128"/>
                <a:ea typeface="Meiryo UI" panose="020B0604030504040204" pitchFamily="50" charset="-128"/>
              </a:endParaRPr>
            </a:p>
            <a:p>
              <a:pPr algn="ctr" defTabSz="844083"/>
              <a:endParaRPr lang="en-US" altLang="ja-JP" sz="1108" b="1">
                <a:solidFill>
                  <a:srgbClr val="000000"/>
                </a:solidFill>
                <a:latin typeface="Meiryo UI" panose="020B0604030504040204" pitchFamily="50" charset="-128"/>
                <a:ea typeface="Meiryo UI" panose="020B0604030504040204" pitchFamily="50" charset="-128"/>
              </a:endParaRPr>
            </a:p>
            <a:p>
              <a:pPr algn="ctr" defTabSz="844083"/>
              <a:endParaRPr lang="ja-JP" altLang="en-US" sz="1108" b="1">
                <a:solidFill>
                  <a:srgbClr val="000000"/>
                </a:solidFill>
                <a:latin typeface="Meiryo UI" panose="020B0604030504040204" pitchFamily="50" charset="-128"/>
                <a:ea typeface="Meiryo UI" panose="020B0604030504040204" pitchFamily="50" charset="-128"/>
              </a:endParaRPr>
            </a:p>
          </p:txBody>
        </p:sp>
        <p:sp>
          <p:nvSpPr>
            <p:cNvPr id="13" name="楕円 8">
              <a:extLst>
                <a:ext uri="{FF2B5EF4-FFF2-40B4-BE49-F238E27FC236}">
                  <a16:creationId xmlns:a16="http://schemas.microsoft.com/office/drawing/2014/main" id="{52E1B8B7-EC78-D6E4-7DB5-88009621FA16}"/>
                </a:ext>
              </a:extLst>
            </p:cNvPr>
            <p:cNvSpPr/>
            <p:nvPr/>
          </p:nvSpPr>
          <p:spPr>
            <a:xfrm>
              <a:off x="12382498" y="2345108"/>
              <a:ext cx="2566424" cy="1252884"/>
            </a:xfrm>
            <a:prstGeom prst="ellipse">
              <a:avLst/>
            </a:prstGeom>
            <a:solidFill>
              <a:srgbClr val="CCFFCC"/>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44083"/>
              <a:r>
                <a:rPr lang="ja-JP" altLang="en-US" sz="1292" b="1">
                  <a:solidFill>
                    <a:srgbClr val="006600"/>
                  </a:solidFill>
                  <a:latin typeface="Meiryo UI" panose="020B0604030504040204" pitchFamily="50" charset="-128"/>
                  <a:ea typeface="Meiryo UI" panose="020B0604030504040204" pitchFamily="50" charset="-128"/>
                </a:rPr>
                <a:t>都道府県</a:t>
              </a:r>
              <a:endParaRPr lang="en-US" altLang="ja-JP" sz="1292" b="1">
                <a:solidFill>
                  <a:srgbClr val="006600"/>
                </a:solidFill>
                <a:latin typeface="Meiryo UI" panose="020B0604030504040204" pitchFamily="50" charset="-128"/>
                <a:ea typeface="Meiryo UI" panose="020B0604030504040204" pitchFamily="50" charset="-128"/>
              </a:endParaRPr>
            </a:p>
            <a:p>
              <a:pPr algn="ctr" defTabSz="844083"/>
              <a:endParaRPr lang="en-US" altLang="ja-JP" sz="554">
                <a:solidFill>
                  <a:srgbClr val="000000"/>
                </a:solidFill>
                <a:latin typeface="Meiryo UI" panose="020B0604030504040204" pitchFamily="50" charset="-128"/>
                <a:ea typeface="Meiryo UI" panose="020B0604030504040204" pitchFamily="50" charset="-128"/>
              </a:endParaRPr>
            </a:p>
            <a:p>
              <a:pPr algn="ctr" defTabSz="844083"/>
              <a:r>
                <a:rPr lang="ja-JP" altLang="en-US" sz="1292">
                  <a:solidFill>
                    <a:srgbClr val="000000"/>
                  </a:solidFill>
                  <a:latin typeface="Meiryo UI" panose="020B0604030504040204" pitchFamily="50" charset="-128"/>
                  <a:ea typeface="Meiryo UI" panose="020B0604030504040204" pitchFamily="50" charset="-128"/>
                </a:rPr>
                <a:t>水位の観測</a:t>
              </a:r>
              <a:endParaRPr lang="en-US" altLang="ja-JP" sz="1292">
                <a:solidFill>
                  <a:srgbClr val="000000"/>
                </a:solidFill>
                <a:latin typeface="Meiryo UI" panose="020B0604030504040204" pitchFamily="50" charset="-128"/>
                <a:ea typeface="Meiryo UI" panose="020B0604030504040204" pitchFamily="50" charset="-128"/>
              </a:endParaRPr>
            </a:p>
            <a:p>
              <a:pPr algn="ctr" defTabSz="844083"/>
              <a:r>
                <a:rPr lang="ja-JP" altLang="en-US" sz="1292">
                  <a:solidFill>
                    <a:srgbClr val="000000"/>
                  </a:solidFill>
                  <a:latin typeface="Meiryo UI" panose="020B0604030504040204" pitchFamily="50" charset="-128"/>
                  <a:ea typeface="Meiryo UI" panose="020B0604030504040204" pitchFamily="50" charset="-128"/>
                </a:rPr>
                <a:t>施設・地形等の把握</a:t>
              </a:r>
              <a:endParaRPr lang="en-US" altLang="ja-JP" sz="1292">
                <a:solidFill>
                  <a:srgbClr val="000000"/>
                </a:solidFill>
                <a:latin typeface="Meiryo UI" panose="020B0604030504040204" pitchFamily="50" charset="-128"/>
                <a:ea typeface="Meiryo UI" panose="020B0604030504040204" pitchFamily="50" charset="-128"/>
              </a:endParaRPr>
            </a:p>
          </p:txBody>
        </p:sp>
        <p:sp>
          <p:nvSpPr>
            <p:cNvPr id="14" name="楕円 9">
              <a:extLst>
                <a:ext uri="{FF2B5EF4-FFF2-40B4-BE49-F238E27FC236}">
                  <a16:creationId xmlns:a16="http://schemas.microsoft.com/office/drawing/2014/main" id="{FBA8983C-779C-7619-4C1D-795D153ABC33}"/>
                </a:ext>
              </a:extLst>
            </p:cNvPr>
            <p:cNvSpPr/>
            <p:nvPr/>
          </p:nvSpPr>
          <p:spPr>
            <a:xfrm>
              <a:off x="10565903" y="2345108"/>
              <a:ext cx="2362775" cy="1252884"/>
            </a:xfrm>
            <a:prstGeom prst="ellipse">
              <a:avLst/>
            </a:prstGeom>
            <a:solidFill>
              <a:srgbClr val="B9B9F7"/>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44083"/>
              <a:r>
                <a:rPr lang="ja-JP" altLang="en-US" sz="1292" b="1">
                  <a:solidFill>
                    <a:srgbClr val="7030A0"/>
                  </a:solidFill>
                  <a:latin typeface="Meiryo UI" panose="020B0604030504040204" pitchFamily="50" charset="-128"/>
                  <a:ea typeface="Meiryo UI" panose="020B0604030504040204" pitchFamily="50" charset="-128"/>
                </a:rPr>
                <a:t>気象庁</a:t>
              </a:r>
              <a:endParaRPr lang="en-US" altLang="ja-JP" sz="1292" b="1">
                <a:solidFill>
                  <a:srgbClr val="7030A0"/>
                </a:solidFill>
                <a:latin typeface="Meiryo UI" panose="020B0604030504040204" pitchFamily="50" charset="-128"/>
                <a:ea typeface="Meiryo UI" panose="020B0604030504040204" pitchFamily="50" charset="-128"/>
              </a:endParaRPr>
            </a:p>
            <a:p>
              <a:pPr algn="ctr" defTabSz="844083"/>
              <a:endParaRPr lang="en-US" altLang="ja-JP" sz="554">
                <a:solidFill>
                  <a:srgbClr val="000000"/>
                </a:solidFill>
                <a:latin typeface="Meiryo UI" panose="020B0604030504040204" pitchFamily="50" charset="-128"/>
                <a:ea typeface="Meiryo UI" panose="020B0604030504040204" pitchFamily="50" charset="-128"/>
              </a:endParaRPr>
            </a:p>
            <a:p>
              <a:pPr algn="ctr" defTabSz="844083"/>
              <a:r>
                <a:rPr lang="ja-JP" altLang="en-US" sz="1292">
                  <a:solidFill>
                    <a:srgbClr val="000000"/>
                  </a:solidFill>
                  <a:latin typeface="Meiryo UI" panose="020B0604030504040204" pitchFamily="50" charset="-128"/>
                  <a:ea typeface="Meiryo UI" panose="020B0604030504040204" pitchFamily="50" charset="-128"/>
                </a:rPr>
                <a:t>潮位・波浪予測</a:t>
              </a:r>
            </a:p>
          </p:txBody>
        </p:sp>
        <p:sp>
          <p:nvSpPr>
            <p:cNvPr id="15" name="正方形/長方形 14">
              <a:extLst>
                <a:ext uri="{FF2B5EF4-FFF2-40B4-BE49-F238E27FC236}">
                  <a16:creationId xmlns:a16="http://schemas.microsoft.com/office/drawing/2014/main" id="{1704E8E5-C50A-AA96-A44E-4B62EB92EC1E}"/>
                </a:ext>
              </a:extLst>
            </p:cNvPr>
            <p:cNvSpPr/>
            <p:nvPr/>
          </p:nvSpPr>
          <p:spPr>
            <a:xfrm>
              <a:off x="10765839" y="3639351"/>
              <a:ext cx="3968790" cy="596273"/>
            </a:xfrm>
            <a:prstGeom prst="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44083"/>
              <a:r>
                <a:rPr lang="ja-JP" altLang="en-US" sz="1292">
                  <a:solidFill>
                    <a:srgbClr val="000000"/>
                  </a:solidFill>
                  <a:latin typeface="Meiryo UI" panose="020B0604030504040204" pitchFamily="50" charset="-128"/>
                  <a:ea typeface="Meiryo UI" panose="020B0604030504040204" pitchFamily="50" charset="-128"/>
                </a:rPr>
                <a:t>国土交通省、都道府県と気象庁が有する技術・</a:t>
              </a:r>
              <a:endParaRPr lang="en-US" altLang="ja-JP" sz="1292">
                <a:solidFill>
                  <a:srgbClr val="000000"/>
                </a:solidFill>
                <a:latin typeface="Meiryo UI" panose="020B0604030504040204" pitchFamily="50" charset="-128"/>
                <a:ea typeface="Meiryo UI" panose="020B0604030504040204" pitchFamily="50" charset="-128"/>
              </a:endParaRPr>
            </a:p>
            <a:p>
              <a:pPr algn="ctr" defTabSz="844083"/>
              <a:r>
                <a:rPr lang="ja-JP" altLang="en-US" sz="1292">
                  <a:solidFill>
                    <a:srgbClr val="000000"/>
                  </a:solidFill>
                  <a:latin typeface="Meiryo UI" panose="020B0604030504040204" pitchFamily="50" charset="-128"/>
                  <a:ea typeface="Meiryo UI" panose="020B0604030504040204" pitchFamily="50" charset="-128"/>
                </a:rPr>
                <a:t>情報により、高精度な高潮予報を三者で共同発表</a:t>
              </a:r>
            </a:p>
          </p:txBody>
        </p:sp>
        <p:sp>
          <p:nvSpPr>
            <p:cNvPr id="16" name="矢印: 下 14">
              <a:extLst>
                <a:ext uri="{FF2B5EF4-FFF2-40B4-BE49-F238E27FC236}">
                  <a16:creationId xmlns:a16="http://schemas.microsoft.com/office/drawing/2014/main" id="{CDAE2FD5-2C99-5A7A-08C5-FFEEC88AB1E8}"/>
                </a:ext>
              </a:extLst>
            </p:cNvPr>
            <p:cNvSpPr/>
            <p:nvPr/>
          </p:nvSpPr>
          <p:spPr>
            <a:xfrm>
              <a:off x="12076662" y="4270037"/>
              <a:ext cx="1268235" cy="257544"/>
            </a:xfrm>
            <a:prstGeom prst="downArrow">
              <a:avLst/>
            </a:prstGeom>
            <a:solidFill>
              <a:srgbClr val="F582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44083"/>
              <a:endParaRPr lang="ja-JP" altLang="en-US" sz="1662">
                <a:solidFill>
                  <a:srgbClr val="FFFFFF"/>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301DC1DE-BD89-2469-EFBD-84023B0C1448}"/>
                </a:ext>
              </a:extLst>
            </p:cNvPr>
            <p:cNvSpPr/>
            <p:nvPr/>
          </p:nvSpPr>
          <p:spPr>
            <a:xfrm>
              <a:off x="10778622" y="4568943"/>
              <a:ext cx="3968790" cy="5342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44083"/>
              <a:r>
                <a:rPr lang="ja-JP" altLang="en-US" sz="1292">
                  <a:solidFill>
                    <a:srgbClr val="000000"/>
                  </a:solidFill>
                  <a:latin typeface="Meiryo UI" panose="020B0604030504040204" pitchFamily="50" charset="-128"/>
                  <a:ea typeface="Meiryo UI" panose="020B0604030504040204" pitchFamily="50" charset="-128"/>
                </a:rPr>
                <a:t>高潮による浸水被害からの的確な避難判断など、</a:t>
              </a:r>
              <a:endParaRPr lang="en-US" altLang="ja-JP" sz="1292">
                <a:solidFill>
                  <a:srgbClr val="000000"/>
                </a:solidFill>
                <a:latin typeface="Meiryo UI" panose="020B0604030504040204" pitchFamily="50" charset="-128"/>
                <a:ea typeface="Meiryo UI" panose="020B0604030504040204" pitchFamily="50" charset="-128"/>
              </a:endParaRPr>
            </a:p>
            <a:p>
              <a:pPr algn="ctr" defTabSz="844083"/>
              <a:r>
                <a:rPr lang="ja-JP" altLang="en-US" sz="1292">
                  <a:solidFill>
                    <a:srgbClr val="000000"/>
                  </a:solidFill>
                  <a:latin typeface="Meiryo UI" panose="020B0604030504040204" pitchFamily="50" charset="-128"/>
                  <a:ea typeface="Meiryo UI" panose="020B0604030504040204" pitchFamily="50" charset="-128"/>
                </a:rPr>
                <a:t>高潮警戒避難体制の充実・強化</a:t>
              </a:r>
            </a:p>
          </p:txBody>
        </p:sp>
      </p:grpSp>
      <p:sp>
        <p:nvSpPr>
          <p:cNvPr id="19" name="Rectangle 244">
            <a:extLst>
              <a:ext uri="{FF2B5EF4-FFF2-40B4-BE49-F238E27FC236}">
                <a16:creationId xmlns:a16="http://schemas.microsoft.com/office/drawing/2014/main" id="{7F1FAA45-9594-4E3A-BBEF-E3AAF55A1EA0}"/>
              </a:ext>
            </a:extLst>
          </p:cNvPr>
          <p:cNvSpPr>
            <a:spLocks noChangeArrowheads="1"/>
          </p:cNvSpPr>
          <p:nvPr/>
        </p:nvSpPr>
        <p:spPr bwMode="auto">
          <a:xfrm>
            <a:off x="5523646" y="4765554"/>
            <a:ext cx="23957" cy="25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844083">
              <a:defRPr/>
            </a:pPr>
            <a:endParaRPr kumimoji="0" lang="ja-JP" altLang="ja-JP" sz="1662">
              <a:solidFill>
                <a:prstClr val="black"/>
              </a:solidFill>
              <a:latin typeface="Meiryo UI" panose="020B0604030504040204" pitchFamily="50" charset="-128"/>
              <a:ea typeface="Meiryo UI" panose="020B0604030504040204" pitchFamily="50" charset="-128"/>
            </a:endParaRPr>
          </a:p>
        </p:txBody>
      </p:sp>
      <p:pic>
        <p:nvPicPr>
          <p:cNvPr id="20" name="図 19">
            <a:extLst>
              <a:ext uri="{FF2B5EF4-FFF2-40B4-BE49-F238E27FC236}">
                <a16:creationId xmlns:a16="http://schemas.microsoft.com/office/drawing/2014/main" id="{8903A810-B0D7-4304-B650-F6AACE290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32" y="3114785"/>
            <a:ext cx="1726819" cy="970207"/>
          </a:xfrm>
          <a:prstGeom prst="rect">
            <a:avLst/>
          </a:prstGeom>
        </p:spPr>
      </p:pic>
      <p:pic>
        <p:nvPicPr>
          <p:cNvPr id="21" name="図 20">
            <a:extLst>
              <a:ext uri="{FF2B5EF4-FFF2-40B4-BE49-F238E27FC236}">
                <a16:creationId xmlns:a16="http://schemas.microsoft.com/office/drawing/2014/main" id="{A31AA18D-4EC8-7704-E8E6-7092E92266F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04827" y="3114786"/>
            <a:ext cx="1760986" cy="969887"/>
          </a:xfrm>
          <a:prstGeom prst="rect">
            <a:avLst/>
          </a:prstGeom>
        </p:spPr>
      </p:pic>
      <p:sp>
        <p:nvSpPr>
          <p:cNvPr id="22" name="テキスト ボックス 21">
            <a:extLst>
              <a:ext uri="{FF2B5EF4-FFF2-40B4-BE49-F238E27FC236}">
                <a16:creationId xmlns:a16="http://schemas.microsoft.com/office/drawing/2014/main" id="{6A0CA2C2-3262-6C51-25AA-1C26440B3664}"/>
              </a:ext>
            </a:extLst>
          </p:cNvPr>
          <p:cNvSpPr txBox="1"/>
          <p:nvPr/>
        </p:nvSpPr>
        <p:spPr>
          <a:xfrm>
            <a:off x="230907" y="2709556"/>
            <a:ext cx="2039329" cy="433324"/>
          </a:xfrm>
          <a:prstGeom prst="rect">
            <a:avLst/>
          </a:prstGeom>
          <a:noFill/>
        </p:spPr>
        <p:txBody>
          <a:bodyPr wrap="square" rtlCol="0">
            <a:spAutoFit/>
          </a:bodyPr>
          <a:lstStyle/>
          <a:p>
            <a:pPr defTabSz="844083"/>
            <a:r>
              <a:rPr lang="en-US" altLang="ja-JP" sz="1108" b="1">
                <a:solidFill>
                  <a:prstClr val="black"/>
                </a:solidFill>
                <a:latin typeface="Meiryo UI" panose="020B0604030504040204" pitchFamily="50" charset="-128"/>
                <a:ea typeface="Meiryo UI" panose="020B0604030504040204" pitchFamily="50" charset="-128"/>
              </a:rPr>
              <a:t>【</a:t>
            </a:r>
            <a:r>
              <a:rPr lang="ja-JP" altLang="en-US" sz="1108" b="1">
                <a:solidFill>
                  <a:prstClr val="black"/>
                </a:solidFill>
                <a:latin typeface="Meiryo UI" panose="020B0604030504040204" pitchFamily="50" charset="-128"/>
                <a:ea typeface="Meiryo UI" panose="020B0604030504040204" pitchFamily="50" charset="-128"/>
              </a:rPr>
              <a:t>吸い上げ</a:t>
            </a:r>
            <a:r>
              <a:rPr lang="en-US" altLang="ja-JP" sz="1108" b="1">
                <a:solidFill>
                  <a:prstClr val="black"/>
                </a:solidFill>
                <a:latin typeface="Meiryo UI" panose="020B0604030504040204" pitchFamily="50" charset="-128"/>
                <a:ea typeface="Meiryo UI" panose="020B0604030504040204" pitchFamily="50" charset="-128"/>
              </a:rPr>
              <a:t>】</a:t>
            </a:r>
          </a:p>
          <a:p>
            <a:pPr marL="82064" defTabSz="844083"/>
            <a:r>
              <a:rPr lang="ja-JP" altLang="en-US" sz="1108">
                <a:solidFill>
                  <a:srgbClr val="000000"/>
                </a:solidFill>
                <a:latin typeface="Meiryo UI" panose="020B0604030504040204" pitchFamily="50" charset="-128"/>
                <a:ea typeface="Meiryo UI" panose="020B0604030504040204" pitchFamily="50" charset="-128"/>
              </a:rPr>
              <a:t>気圧低下による潮位上昇</a:t>
            </a:r>
          </a:p>
        </p:txBody>
      </p:sp>
      <p:sp>
        <p:nvSpPr>
          <p:cNvPr id="23" name="テキスト ボックス 22">
            <a:extLst>
              <a:ext uri="{FF2B5EF4-FFF2-40B4-BE49-F238E27FC236}">
                <a16:creationId xmlns:a16="http://schemas.microsoft.com/office/drawing/2014/main" id="{A4DEC2AA-97F9-AD8A-AE03-748DA8B76D35}"/>
              </a:ext>
            </a:extLst>
          </p:cNvPr>
          <p:cNvSpPr txBox="1"/>
          <p:nvPr/>
        </p:nvSpPr>
        <p:spPr>
          <a:xfrm>
            <a:off x="73661" y="4391605"/>
            <a:ext cx="4165116" cy="348109"/>
          </a:xfrm>
          <a:prstGeom prst="rect">
            <a:avLst/>
          </a:prstGeom>
          <a:noFill/>
        </p:spPr>
        <p:txBody>
          <a:bodyPr wrap="square" rtlCol="0">
            <a:spAutoFit/>
          </a:bodyPr>
          <a:lstStyle/>
          <a:p>
            <a:pPr marL="263776" indent="-263776" defTabSz="844083">
              <a:buFont typeface="Wingdings" panose="05000000000000000000" pitchFamily="2" charset="2"/>
              <a:buChar char="n"/>
              <a:defRPr/>
            </a:pPr>
            <a:r>
              <a:rPr lang="ja-JP" altLang="en-US" sz="1662" b="1" u="sng" kern="0">
                <a:solidFill>
                  <a:srgbClr val="000000"/>
                </a:solidFill>
                <a:latin typeface="Meiryo UI" panose="020B0604030504040204" pitchFamily="50" charset="-128"/>
                <a:ea typeface="Meiryo UI" panose="020B0604030504040204" pitchFamily="50" charset="-128"/>
              </a:rPr>
              <a:t>波の打上げ高を予報・警報に反映</a:t>
            </a:r>
            <a:endParaRPr lang="en-US" altLang="ja-JP" sz="1662" b="1" u="sng" kern="0">
              <a:solidFill>
                <a:srgbClr val="000000"/>
              </a:solidFill>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203E0DF2-8434-5FFF-3662-E3BB545A6A17}"/>
              </a:ext>
            </a:extLst>
          </p:cNvPr>
          <p:cNvSpPr txBox="1"/>
          <p:nvPr/>
        </p:nvSpPr>
        <p:spPr>
          <a:xfrm>
            <a:off x="2194992" y="2711529"/>
            <a:ext cx="2039329" cy="433324"/>
          </a:xfrm>
          <a:prstGeom prst="rect">
            <a:avLst/>
          </a:prstGeom>
          <a:noFill/>
        </p:spPr>
        <p:txBody>
          <a:bodyPr wrap="square" rtlCol="0">
            <a:spAutoFit/>
          </a:bodyPr>
          <a:lstStyle/>
          <a:p>
            <a:pPr defTabSz="844083"/>
            <a:r>
              <a:rPr lang="en-US" altLang="ja-JP" sz="1108" b="1">
                <a:solidFill>
                  <a:prstClr val="black"/>
                </a:solidFill>
                <a:latin typeface="Meiryo UI" panose="020B0604030504040204" pitchFamily="50" charset="-128"/>
                <a:ea typeface="Meiryo UI" panose="020B0604030504040204" pitchFamily="50" charset="-128"/>
              </a:rPr>
              <a:t>【</a:t>
            </a:r>
            <a:r>
              <a:rPr lang="ja-JP" altLang="en-US" sz="1108" b="1">
                <a:solidFill>
                  <a:prstClr val="black"/>
                </a:solidFill>
                <a:latin typeface="Meiryo UI" panose="020B0604030504040204" pitchFamily="50" charset="-128"/>
                <a:ea typeface="Meiryo UI" panose="020B0604030504040204" pitchFamily="50" charset="-128"/>
              </a:rPr>
              <a:t>吹き寄せ</a:t>
            </a:r>
            <a:r>
              <a:rPr lang="en-US" altLang="ja-JP" sz="1108" b="1">
                <a:solidFill>
                  <a:prstClr val="black"/>
                </a:solidFill>
                <a:latin typeface="Meiryo UI" panose="020B0604030504040204" pitchFamily="50" charset="-128"/>
                <a:ea typeface="Meiryo UI" panose="020B0604030504040204" pitchFamily="50" charset="-128"/>
              </a:rPr>
              <a:t>】</a:t>
            </a:r>
          </a:p>
          <a:p>
            <a:pPr marL="82064" defTabSz="844083"/>
            <a:r>
              <a:rPr lang="ja-JP" altLang="en-US" sz="1108">
                <a:solidFill>
                  <a:srgbClr val="000000"/>
                </a:solidFill>
                <a:latin typeface="Meiryo UI" panose="020B0604030504040204" pitchFamily="50" charset="-128"/>
                <a:ea typeface="Meiryo UI" panose="020B0604030504040204" pitchFamily="50" charset="-128"/>
              </a:rPr>
              <a:t>海岸に吹く風による潮位上昇</a:t>
            </a:r>
          </a:p>
        </p:txBody>
      </p:sp>
      <p:sp>
        <p:nvSpPr>
          <p:cNvPr id="25" name="テキスト ボックス 24">
            <a:extLst>
              <a:ext uri="{FF2B5EF4-FFF2-40B4-BE49-F238E27FC236}">
                <a16:creationId xmlns:a16="http://schemas.microsoft.com/office/drawing/2014/main" id="{6B91C9AF-6811-594A-3DD7-213C3760A7C9}"/>
              </a:ext>
            </a:extLst>
          </p:cNvPr>
          <p:cNvSpPr txBox="1"/>
          <p:nvPr/>
        </p:nvSpPr>
        <p:spPr>
          <a:xfrm>
            <a:off x="73661" y="2419895"/>
            <a:ext cx="3895095" cy="348109"/>
          </a:xfrm>
          <a:prstGeom prst="rect">
            <a:avLst/>
          </a:prstGeom>
          <a:noFill/>
        </p:spPr>
        <p:txBody>
          <a:bodyPr wrap="square" rtlCol="0">
            <a:spAutoFit/>
          </a:bodyPr>
          <a:lstStyle/>
          <a:p>
            <a:pPr marL="263776" indent="-263776" defTabSz="844083">
              <a:buFont typeface="Wingdings" panose="05000000000000000000" pitchFamily="2" charset="2"/>
              <a:buChar char="n"/>
              <a:defRPr/>
            </a:pPr>
            <a:r>
              <a:rPr lang="ja-JP" altLang="en-US" sz="1662" b="1" u="sng" kern="0">
                <a:solidFill>
                  <a:srgbClr val="000000"/>
                </a:solidFill>
                <a:latin typeface="Meiryo UI" panose="020B0604030504040204" pitchFamily="50" charset="-128"/>
                <a:ea typeface="Meiryo UI" panose="020B0604030504040204" pitchFamily="50" charset="-128"/>
              </a:rPr>
              <a:t>現在の高潮予報・警報</a:t>
            </a:r>
            <a:endParaRPr lang="en-US" altLang="ja-JP" sz="1662" b="1" u="sng" kern="0">
              <a:solidFill>
                <a:srgbClr val="000000"/>
              </a:solidFill>
              <a:latin typeface="Meiryo UI" panose="020B0604030504040204" pitchFamily="50" charset="-128"/>
              <a:ea typeface="Meiryo UI" panose="020B0604030504040204" pitchFamily="50" charset="-128"/>
            </a:endParaRPr>
          </a:p>
        </p:txBody>
      </p:sp>
      <p:sp>
        <p:nvSpPr>
          <p:cNvPr id="26" name="二等辺三角形 12">
            <a:extLst>
              <a:ext uri="{FF2B5EF4-FFF2-40B4-BE49-F238E27FC236}">
                <a16:creationId xmlns:a16="http://schemas.microsoft.com/office/drawing/2014/main" id="{4A910D41-7710-06E0-F93C-E0CA475EB562}"/>
              </a:ext>
            </a:extLst>
          </p:cNvPr>
          <p:cNvSpPr/>
          <p:nvPr/>
        </p:nvSpPr>
        <p:spPr bwMode="auto">
          <a:xfrm rot="5400000">
            <a:off x="3923396" y="4033782"/>
            <a:ext cx="1605642" cy="202428"/>
          </a:xfrm>
          <a:prstGeom prst="triangle">
            <a:avLst>
              <a:gd name="adj" fmla="val 50730"/>
            </a:avLst>
          </a:prstGeom>
          <a:solidFill>
            <a:schemeClr val="tx1">
              <a:lumMod val="65000"/>
              <a:lumOff val="35000"/>
            </a:schemeClr>
          </a:solidFill>
          <a:ln w="12700" cap="flat" cmpd="sng" algn="ctr">
            <a:solidFill>
              <a:schemeClr val="tx1"/>
            </a:solidFill>
            <a:prstDash val="solid"/>
            <a:round/>
            <a:headEnd type="none" w="sm" len="sm"/>
            <a:tailEnd type="none" w="sm" len="sm"/>
          </a:ln>
          <a:effectLst/>
        </p:spPr>
        <p:txBody>
          <a:bodyPr vert="horz" wrap="none" lIns="84406" tIns="42203" rIns="84406" bIns="42203" numCol="1" rtlCol="0" anchor="t" anchorCtr="0" compatLnSpc="1">
            <a:prstTxWarp prst="textNoShape">
              <a:avLst/>
            </a:prstTxWarp>
          </a:bodyPr>
          <a:lstStyle/>
          <a:p>
            <a:pPr defTabSz="844083">
              <a:defRPr/>
            </a:pPr>
            <a:endParaRPr lang="ja-JP" altLang="en-US" sz="1662">
              <a:ln>
                <a:solidFill>
                  <a:sysClr val="windowText" lastClr="000000"/>
                </a:solidFill>
              </a:ln>
              <a:solidFill>
                <a:srgbClr val="000000">
                  <a:lumMod val="50000"/>
                  <a:lumOff val="50000"/>
                </a:srgbClr>
              </a:solidFill>
            </a:endParaRPr>
          </a:p>
        </p:txBody>
      </p:sp>
      <p:sp>
        <p:nvSpPr>
          <p:cNvPr id="27" name="テキスト ボックス 26">
            <a:extLst>
              <a:ext uri="{FF2B5EF4-FFF2-40B4-BE49-F238E27FC236}">
                <a16:creationId xmlns:a16="http://schemas.microsoft.com/office/drawing/2014/main" id="{6463046A-DB0F-056E-7CE4-E98A1A2456B3}"/>
              </a:ext>
            </a:extLst>
          </p:cNvPr>
          <p:cNvSpPr txBox="1"/>
          <p:nvPr/>
        </p:nvSpPr>
        <p:spPr>
          <a:xfrm>
            <a:off x="4802765" y="2490698"/>
            <a:ext cx="3895095" cy="348109"/>
          </a:xfrm>
          <a:prstGeom prst="rect">
            <a:avLst/>
          </a:prstGeom>
          <a:noFill/>
        </p:spPr>
        <p:txBody>
          <a:bodyPr wrap="square" rtlCol="0">
            <a:spAutoFit/>
          </a:bodyPr>
          <a:lstStyle/>
          <a:p>
            <a:pPr marL="263776" indent="-263776" defTabSz="844083">
              <a:buFont typeface="Wingdings" panose="05000000000000000000" pitchFamily="2" charset="2"/>
              <a:buChar char="n"/>
              <a:defRPr/>
            </a:pPr>
            <a:r>
              <a:rPr lang="ja-JP" altLang="en-US" sz="1662" b="1" u="sng" kern="0">
                <a:solidFill>
                  <a:srgbClr val="000000"/>
                </a:solidFill>
                <a:latin typeface="Meiryo UI" panose="020B0604030504040204" pitchFamily="50" charset="-128"/>
                <a:ea typeface="Meiryo UI" panose="020B0604030504040204" pitchFamily="50" charset="-128"/>
              </a:rPr>
              <a:t>三者による共同予報・警報の創設</a:t>
            </a:r>
            <a:endParaRPr lang="en-US" altLang="ja-JP" sz="1662" b="1" u="sng" kern="0">
              <a:solidFill>
                <a:srgbClr val="000000"/>
              </a:solidFill>
              <a:latin typeface="Meiryo UI" panose="020B0604030504040204" pitchFamily="50" charset="-128"/>
              <a:ea typeface="Meiryo UI" panose="020B0604030504040204" pitchFamily="50" charset="-128"/>
            </a:endParaRPr>
          </a:p>
        </p:txBody>
      </p:sp>
      <p:sp>
        <p:nvSpPr>
          <p:cNvPr id="28" name="楕円 81">
            <a:extLst>
              <a:ext uri="{FF2B5EF4-FFF2-40B4-BE49-F238E27FC236}">
                <a16:creationId xmlns:a16="http://schemas.microsoft.com/office/drawing/2014/main" id="{DE84644D-6D8B-F8E9-7C26-83A7F1CAB9F1}"/>
              </a:ext>
            </a:extLst>
          </p:cNvPr>
          <p:cNvSpPr/>
          <p:nvPr/>
        </p:nvSpPr>
        <p:spPr>
          <a:xfrm>
            <a:off x="3285087" y="2493184"/>
            <a:ext cx="1121677" cy="364612"/>
          </a:xfrm>
          <a:prstGeom prst="ellipse">
            <a:avLst/>
          </a:prstGeom>
          <a:solidFill>
            <a:srgbClr val="B9B9F7"/>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44083"/>
            <a:r>
              <a:rPr lang="ja-JP" altLang="en-US" sz="1292" b="1">
                <a:solidFill>
                  <a:srgbClr val="7030A0"/>
                </a:solidFill>
                <a:latin typeface="Meiryo UI" panose="020B0604030504040204" pitchFamily="50" charset="-128"/>
                <a:ea typeface="Meiryo UI" panose="020B0604030504040204" pitchFamily="50" charset="-128"/>
              </a:rPr>
              <a:t>気象庁</a:t>
            </a:r>
            <a:endParaRPr lang="en-US" altLang="ja-JP" sz="1292" b="1">
              <a:solidFill>
                <a:srgbClr val="7030A0"/>
              </a:solidFill>
              <a:latin typeface="Meiryo UI" panose="020B0604030504040204" pitchFamily="50" charset="-128"/>
              <a:ea typeface="Meiryo UI" panose="020B0604030504040204" pitchFamily="50" charset="-128"/>
            </a:endParaRPr>
          </a:p>
        </p:txBody>
      </p:sp>
      <p:sp>
        <p:nvSpPr>
          <p:cNvPr id="29" name="楕円 82">
            <a:extLst>
              <a:ext uri="{FF2B5EF4-FFF2-40B4-BE49-F238E27FC236}">
                <a16:creationId xmlns:a16="http://schemas.microsoft.com/office/drawing/2014/main" id="{314A6A04-14B3-8C83-0134-669A642E3C02}"/>
              </a:ext>
            </a:extLst>
          </p:cNvPr>
          <p:cNvSpPr/>
          <p:nvPr/>
        </p:nvSpPr>
        <p:spPr>
          <a:xfrm>
            <a:off x="3362324" y="4428083"/>
            <a:ext cx="1204132" cy="461503"/>
          </a:xfrm>
          <a:prstGeom prst="ellipse">
            <a:avLst/>
          </a:prstGeom>
          <a:solidFill>
            <a:srgbClr val="FFCC66"/>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defTabSz="844083"/>
            <a:r>
              <a:rPr lang="ja-JP" altLang="en-US" sz="1200" b="1">
                <a:solidFill>
                  <a:srgbClr val="C00000"/>
                </a:solidFill>
                <a:latin typeface="Meiryo UI" panose="020B0604030504040204" pitchFamily="50" charset="-128"/>
                <a:ea typeface="Meiryo UI" panose="020B0604030504040204" pitchFamily="50" charset="-128"/>
              </a:rPr>
              <a:t>国土交通省</a:t>
            </a:r>
            <a:endParaRPr lang="en-US" altLang="ja-JP" sz="1200" b="1">
              <a:solidFill>
                <a:srgbClr val="000000"/>
              </a:solidFill>
              <a:latin typeface="Meiryo UI" panose="020B0604030504040204" pitchFamily="50" charset="-128"/>
              <a:ea typeface="Meiryo UI" panose="020B0604030504040204" pitchFamily="50" charset="-128"/>
            </a:endParaRPr>
          </a:p>
        </p:txBody>
      </p:sp>
      <p:sp>
        <p:nvSpPr>
          <p:cNvPr id="30" name="楕円 83">
            <a:extLst>
              <a:ext uri="{FF2B5EF4-FFF2-40B4-BE49-F238E27FC236}">
                <a16:creationId xmlns:a16="http://schemas.microsoft.com/office/drawing/2014/main" id="{6FB4C852-F38D-DBE4-C922-B4A32956E920}"/>
              </a:ext>
            </a:extLst>
          </p:cNvPr>
          <p:cNvSpPr/>
          <p:nvPr/>
        </p:nvSpPr>
        <p:spPr>
          <a:xfrm>
            <a:off x="3336789" y="4858153"/>
            <a:ext cx="1303340" cy="427785"/>
          </a:xfrm>
          <a:prstGeom prst="ellipse">
            <a:avLst/>
          </a:prstGeom>
          <a:solidFill>
            <a:srgbClr val="CCFFCC"/>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44083"/>
            <a:r>
              <a:rPr lang="ja-JP" altLang="en-US" sz="1292" b="1">
                <a:solidFill>
                  <a:srgbClr val="006600"/>
                </a:solidFill>
                <a:latin typeface="Meiryo UI" panose="020B0604030504040204" pitchFamily="50" charset="-128"/>
                <a:ea typeface="Meiryo UI" panose="020B0604030504040204" pitchFamily="50" charset="-128"/>
              </a:rPr>
              <a:t>都道府県</a:t>
            </a:r>
            <a:endParaRPr lang="en-US" altLang="ja-JP" sz="1292" b="1">
              <a:solidFill>
                <a:srgbClr val="006600"/>
              </a:solidFill>
              <a:latin typeface="Meiryo UI" panose="020B0604030504040204" pitchFamily="50" charset="-128"/>
              <a:ea typeface="Meiryo UI" panose="020B0604030504040204" pitchFamily="50" charset="-128"/>
            </a:endParaRPr>
          </a:p>
        </p:txBody>
      </p:sp>
      <p:sp>
        <p:nvSpPr>
          <p:cNvPr id="31" name="十字形 30">
            <a:extLst>
              <a:ext uri="{FF2B5EF4-FFF2-40B4-BE49-F238E27FC236}">
                <a16:creationId xmlns:a16="http://schemas.microsoft.com/office/drawing/2014/main" id="{9403C938-4D09-522D-980F-585D79A06339}"/>
              </a:ext>
            </a:extLst>
          </p:cNvPr>
          <p:cNvSpPr/>
          <p:nvPr/>
        </p:nvSpPr>
        <p:spPr bwMode="auto">
          <a:xfrm>
            <a:off x="2004900" y="4051514"/>
            <a:ext cx="380183" cy="360844"/>
          </a:xfrm>
          <a:prstGeom prst="plus">
            <a:avLst>
              <a:gd name="adj" fmla="val 39525"/>
            </a:avLst>
          </a:prstGeom>
          <a:solidFill>
            <a:schemeClr val="tx1">
              <a:lumMod val="65000"/>
              <a:lumOff val="35000"/>
            </a:schemeClr>
          </a:solidFill>
          <a:ln w="12700" cap="flat" cmpd="sng" algn="ctr">
            <a:solidFill>
              <a:schemeClr val="tx1"/>
            </a:solidFill>
            <a:prstDash val="solid"/>
            <a:round/>
            <a:headEnd type="none" w="sm" len="sm"/>
            <a:tailEnd type="none" w="sm" len="sm"/>
          </a:ln>
          <a:effectLst/>
        </p:spPr>
        <p:txBody>
          <a:bodyPr vert="horz" wrap="none" lIns="84406" tIns="42203" rIns="84406" bIns="42203" numCol="1" rtlCol="0" anchor="t" anchorCtr="0" compatLnSpc="1">
            <a:prstTxWarp prst="textNoShape">
              <a:avLst/>
            </a:prstTxWarp>
          </a:bodyPr>
          <a:lstStyle/>
          <a:p>
            <a:pPr defTabSz="844083"/>
            <a:endParaRPr lang="ja-JP" altLang="en-US" sz="1662">
              <a:solidFill>
                <a:srgbClr val="000000"/>
              </a:solidFill>
            </a:endParaRPr>
          </a:p>
        </p:txBody>
      </p:sp>
      <p:grpSp>
        <p:nvGrpSpPr>
          <p:cNvPr id="32" name="グループ化 31">
            <a:extLst>
              <a:ext uri="{FF2B5EF4-FFF2-40B4-BE49-F238E27FC236}">
                <a16:creationId xmlns:a16="http://schemas.microsoft.com/office/drawing/2014/main" id="{CDCA90A5-8CDC-E1CE-ADA4-6B7F6BCC51D9}"/>
              </a:ext>
            </a:extLst>
          </p:cNvPr>
          <p:cNvGrpSpPr/>
          <p:nvPr/>
        </p:nvGrpSpPr>
        <p:grpSpPr>
          <a:xfrm>
            <a:off x="549436" y="5360853"/>
            <a:ext cx="3766937" cy="1366311"/>
            <a:chOff x="5137310" y="3266992"/>
            <a:chExt cx="3786081" cy="1379954"/>
          </a:xfrm>
        </p:grpSpPr>
        <p:sp>
          <p:nvSpPr>
            <p:cNvPr id="33" name="フリーフォーム 114">
              <a:extLst>
                <a:ext uri="{FF2B5EF4-FFF2-40B4-BE49-F238E27FC236}">
                  <a16:creationId xmlns:a16="http://schemas.microsoft.com/office/drawing/2014/main" id="{4A34BEBD-18A2-8A85-4894-611665644D21}"/>
                </a:ext>
              </a:extLst>
            </p:cNvPr>
            <p:cNvSpPr/>
            <p:nvPr/>
          </p:nvSpPr>
          <p:spPr>
            <a:xfrm>
              <a:off x="5137310" y="3266992"/>
              <a:ext cx="2862185" cy="835718"/>
            </a:xfrm>
            <a:custGeom>
              <a:avLst/>
              <a:gdLst>
                <a:gd name="connsiteX0" fmla="*/ 69370 w 1724495"/>
                <a:gd name="connsiteY0" fmla="*/ 347092 h 424892"/>
                <a:gd name="connsiteX1" fmla="*/ 245582 w 1724495"/>
                <a:gd name="connsiteY1" fmla="*/ 213742 h 424892"/>
                <a:gd name="connsiteX2" fmla="*/ 440845 w 1724495"/>
                <a:gd name="connsiteY2" fmla="*/ 361380 h 424892"/>
                <a:gd name="connsiteX3" fmla="*/ 612295 w 1724495"/>
                <a:gd name="connsiteY3" fmla="*/ 194692 h 424892"/>
                <a:gd name="connsiteX4" fmla="*/ 807557 w 1724495"/>
                <a:gd name="connsiteY4" fmla="*/ 356617 h 424892"/>
                <a:gd name="connsiteX5" fmla="*/ 983770 w 1724495"/>
                <a:gd name="connsiteY5" fmla="*/ 189930 h 424892"/>
                <a:gd name="connsiteX6" fmla="*/ 1212370 w 1724495"/>
                <a:gd name="connsiteY6" fmla="*/ 356617 h 424892"/>
                <a:gd name="connsiteX7" fmla="*/ 1350482 w 1724495"/>
                <a:gd name="connsiteY7" fmla="*/ 204217 h 424892"/>
                <a:gd name="connsiteX8" fmla="*/ 1707670 w 1724495"/>
                <a:gd name="connsiteY8" fmla="*/ 4192 h 424892"/>
                <a:gd name="connsiteX9" fmla="*/ 1498120 w 1724495"/>
                <a:gd name="connsiteY9" fmla="*/ 404242 h 424892"/>
                <a:gd name="connsiteX10" fmla="*/ 69370 w 1724495"/>
                <a:gd name="connsiteY10" fmla="*/ 347092 h 424892"/>
                <a:gd name="connsiteX0" fmla="*/ 69370 w 1836280"/>
                <a:gd name="connsiteY0" fmla="*/ 394022 h 474169"/>
                <a:gd name="connsiteX1" fmla="*/ 245582 w 1836280"/>
                <a:gd name="connsiteY1" fmla="*/ 260672 h 474169"/>
                <a:gd name="connsiteX2" fmla="*/ 440845 w 1836280"/>
                <a:gd name="connsiteY2" fmla="*/ 408310 h 474169"/>
                <a:gd name="connsiteX3" fmla="*/ 612295 w 1836280"/>
                <a:gd name="connsiteY3" fmla="*/ 241622 h 474169"/>
                <a:gd name="connsiteX4" fmla="*/ 807557 w 1836280"/>
                <a:gd name="connsiteY4" fmla="*/ 403547 h 474169"/>
                <a:gd name="connsiteX5" fmla="*/ 983770 w 1836280"/>
                <a:gd name="connsiteY5" fmla="*/ 236860 h 474169"/>
                <a:gd name="connsiteX6" fmla="*/ 1212370 w 1836280"/>
                <a:gd name="connsiteY6" fmla="*/ 403547 h 474169"/>
                <a:gd name="connsiteX7" fmla="*/ 1350482 w 1836280"/>
                <a:gd name="connsiteY7" fmla="*/ 251147 h 474169"/>
                <a:gd name="connsiteX8" fmla="*/ 1831495 w 1836280"/>
                <a:gd name="connsiteY8" fmla="*/ 3497 h 474169"/>
                <a:gd name="connsiteX9" fmla="*/ 1498120 w 1836280"/>
                <a:gd name="connsiteY9" fmla="*/ 451172 h 474169"/>
                <a:gd name="connsiteX10" fmla="*/ 69370 w 1836280"/>
                <a:gd name="connsiteY10" fmla="*/ 394022 h 474169"/>
                <a:gd name="connsiteX0" fmla="*/ 69370 w 1831495"/>
                <a:gd name="connsiteY0" fmla="*/ 394022 h 474169"/>
                <a:gd name="connsiteX1" fmla="*/ 245582 w 1831495"/>
                <a:gd name="connsiteY1" fmla="*/ 260672 h 474169"/>
                <a:gd name="connsiteX2" fmla="*/ 440845 w 1831495"/>
                <a:gd name="connsiteY2" fmla="*/ 408310 h 474169"/>
                <a:gd name="connsiteX3" fmla="*/ 612295 w 1831495"/>
                <a:gd name="connsiteY3" fmla="*/ 241622 h 474169"/>
                <a:gd name="connsiteX4" fmla="*/ 807557 w 1831495"/>
                <a:gd name="connsiteY4" fmla="*/ 403547 h 474169"/>
                <a:gd name="connsiteX5" fmla="*/ 983770 w 1831495"/>
                <a:gd name="connsiteY5" fmla="*/ 236860 h 474169"/>
                <a:gd name="connsiteX6" fmla="*/ 1212370 w 1831495"/>
                <a:gd name="connsiteY6" fmla="*/ 403547 h 474169"/>
                <a:gd name="connsiteX7" fmla="*/ 1350482 w 1831495"/>
                <a:gd name="connsiteY7" fmla="*/ 251147 h 474169"/>
                <a:gd name="connsiteX8" fmla="*/ 1831495 w 1831495"/>
                <a:gd name="connsiteY8" fmla="*/ 3497 h 474169"/>
                <a:gd name="connsiteX9" fmla="*/ 1498120 w 1831495"/>
                <a:gd name="connsiteY9" fmla="*/ 451172 h 474169"/>
                <a:gd name="connsiteX10" fmla="*/ 69370 w 1831495"/>
                <a:gd name="connsiteY10" fmla="*/ 394022 h 474169"/>
                <a:gd name="connsiteX0" fmla="*/ 69370 w 1831495"/>
                <a:gd name="connsiteY0" fmla="*/ 390525 h 470672"/>
                <a:gd name="connsiteX1" fmla="*/ 245582 w 1831495"/>
                <a:gd name="connsiteY1" fmla="*/ 257175 h 470672"/>
                <a:gd name="connsiteX2" fmla="*/ 440845 w 1831495"/>
                <a:gd name="connsiteY2" fmla="*/ 404813 h 470672"/>
                <a:gd name="connsiteX3" fmla="*/ 612295 w 1831495"/>
                <a:gd name="connsiteY3" fmla="*/ 238125 h 470672"/>
                <a:gd name="connsiteX4" fmla="*/ 807557 w 1831495"/>
                <a:gd name="connsiteY4" fmla="*/ 400050 h 470672"/>
                <a:gd name="connsiteX5" fmla="*/ 983770 w 1831495"/>
                <a:gd name="connsiteY5" fmla="*/ 233363 h 470672"/>
                <a:gd name="connsiteX6" fmla="*/ 1212370 w 1831495"/>
                <a:gd name="connsiteY6" fmla="*/ 400050 h 470672"/>
                <a:gd name="connsiteX7" fmla="*/ 1350482 w 1831495"/>
                <a:gd name="connsiteY7" fmla="*/ 247650 h 470672"/>
                <a:gd name="connsiteX8" fmla="*/ 1831495 w 1831495"/>
                <a:gd name="connsiteY8" fmla="*/ 0 h 470672"/>
                <a:gd name="connsiteX9" fmla="*/ 1498120 w 1831495"/>
                <a:gd name="connsiteY9" fmla="*/ 447675 h 470672"/>
                <a:gd name="connsiteX10" fmla="*/ 69370 w 1831495"/>
                <a:gd name="connsiteY10" fmla="*/ 390525 h 470672"/>
                <a:gd name="connsiteX0" fmla="*/ 69370 w 1843734"/>
                <a:gd name="connsiteY0" fmla="*/ 390651 h 470798"/>
                <a:gd name="connsiteX1" fmla="*/ 245582 w 1843734"/>
                <a:gd name="connsiteY1" fmla="*/ 257301 h 470798"/>
                <a:gd name="connsiteX2" fmla="*/ 440845 w 1843734"/>
                <a:gd name="connsiteY2" fmla="*/ 404939 h 470798"/>
                <a:gd name="connsiteX3" fmla="*/ 612295 w 1843734"/>
                <a:gd name="connsiteY3" fmla="*/ 238251 h 470798"/>
                <a:gd name="connsiteX4" fmla="*/ 807557 w 1843734"/>
                <a:gd name="connsiteY4" fmla="*/ 400176 h 470798"/>
                <a:gd name="connsiteX5" fmla="*/ 983770 w 1843734"/>
                <a:gd name="connsiteY5" fmla="*/ 233489 h 470798"/>
                <a:gd name="connsiteX6" fmla="*/ 1212370 w 1843734"/>
                <a:gd name="connsiteY6" fmla="*/ 400176 h 470798"/>
                <a:gd name="connsiteX7" fmla="*/ 1831495 w 1843734"/>
                <a:gd name="connsiteY7" fmla="*/ 126 h 470798"/>
                <a:gd name="connsiteX8" fmla="*/ 1498120 w 1843734"/>
                <a:gd name="connsiteY8" fmla="*/ 447801 h 470798"/>
                <a:gd name="connsiteX9" fmla="*/ 69370 w 1843734"/>
                <a:gd name="connsiteY9" fmla="*/ 390651 h 470798"/>
                <a:gd name="connsiteX0" fmla="*/ 69370 w 1839620"/>
                <a:gd name="connsiteY0" fmla="*/ 390651 h 510093"/>
                <a:gd name="connsiteX1" fmla="*/ 245582 w 1839620"/>
                <a:gd name="connsiteY1" fmla="*/ 257301 h 510093"/>
                <a:gd name="connsiteX2" fmla="*/ 440845 w 1839620"/>
                <a:gd name="connsiteY2" fmla="*/ 404939 h 510093"/>
                <a:gd name="connsiteX3" fmla="*/ 612295 w 1839620"/>
                <a:gd name="connsiteY3" fmla="*/ 238251 h 510093"/>
                <a:gd name="connsiteX4" fmla="*/ 807557 w 1839620"/>
                <a:gd name="connsiteY4" fmla="*/ 400176 h 510093"/>
                <a:gd name="connsiteX5" fmla="*/ 983770 w 1839620"/>
                <a:gd name="connsiteY5" fmla="*/ 233489 h 510093"/>
                <a:gd name="connsiteX6" fmla="*/ 1212370 w 1839620"/>
                <a:gd name="connsiteY6" fmla="*/ 400176 h 510093"/>
                <a:gd name="connsiteX7" fmla="*/ 1831495 w 1839620"/>
                <a:gd name="connsiteY7" fmla="*/ 126 h 510093"/>
                <a:gd name="connsiteX8" fmla="*/ 1498120 w 1839620"/>
                <a:gd name="connsiteY8" fmla="*/ 447801 h 510093"/>
                <a:gd name="connsiteX9" fmla="*/ 69370 w 1839620"/>
                <a:gd name="connsiteY9" fmla="*/ 390651 h 510093"/>
                <a:gd name="connsiteX0" fmla="*/ 78975 w 1860630"/>
                <a:gd name="connsiteY0" fmla="*/ 390651 h 447698"/>
                <a:gd name="connsiteX1" fmla="*/ 255187 w 1860630"/>
                <a:gd name="connsiteY1" fmla="*/ 257301 h 447698"/>
                <a:gd name="connsiteX2" fmla="*/ 450450 w 1860630"/>
                <a:gd name="connsiteY2" fmla="*/ 404939 h 447698"/>
                <a:gd name="connsiteX3" fmla="*/ 621900 w 1860630"/>
                <a:gd name="connsiteY3" fmla="*/ 238251 h 447698"/>
                <a:gd name="connsiteX4" fmla="*/ 817162 w 1860630"/>
                <a:gd name="connsiteY4" fmla="*/ 400176 h 447698"/>
                <a:gd name="connsiteX5" fmla="*/ 993375 w 1860630"/>
                <a:gd name="connsiteY5" fmla="*/ 233489 h 447698"/>
                <a:gd name="connsiteX6" fmla="*/ 1221975 w 1860630"/>
                <a:gd name="connsiteY6" fmla="*/ 400176 h 447698"/>
                <a:gd name="connsiteX7" fmla="*/ 1841100 w 1860630"/>
                <a:gd name="connsiteY7" fmla="*/ 126 h 447698"/>
                <a:gd name="connsiteX8" fmla="*/ 1645838 w 1860630"/>
                <a:gd name="connsiteY8" fmla="*/ 366839 h 447698"/>
                <a:gd name="connsiteX9" fmla="*/ 78975 w 1860630"/>
                <a:gd name="connsiteY9" fmla="*/ 390651 h 447698"/>
                <a:gd name="connsiteX0" fmla="*/ 78975 w 1841100"/>
                <a:gd name="connsiteY0" fmla="*/ 390651 h 447698"/>
                <a:gd name="connsiteX1" fmla="*/ 255187 w 1841100"/>
                <a:gd name="connsiteY1" fmla="*/ 257301 h 447698"/>
                <a:gd name="connsiteX2" fmla="*/ 450450 w 1841100"/>
                <a:gd name="connsiteY2" fmla="*/ 404939 h 447698"/>
                <a:gd name="connsiteX3" fmla="*/ 621900 w 1841100"/>
                <a:gd name="connsiteY3" fmla="*/ 238251 h 447698"/>
                <a:gd name="connsiteX4" fmla="*/ 817162 w 1841100"/>
                <a:gd name="connsiteY4" fmla="*/ 400176 h 447698"/>
                <a:gd name="connsiteX5" fmla="*/ 993375 w 1841100"/>
                <a:gd name="connsiteY5" fmla="*/ 233489 h 447698"/>
                <a:gd name="connsiteX6" fmla="*/ 1221975 w 1841100"/>
                <a:gd name="connsiteY6" fmla="*/ 400176 h 447698"/>
                <a:gd name="connsiteX7" fmla="*/ 1841100 w 1841100"/>
                <a:gd name="connsiteY7" fmla="*/ 126 h 447698"/>
                <a:gd name="connsiteX8" fmla="*/ 1645838 w 1841100"/>
                <a:gd name="connsiteY8" fmla="*/ 366839 h 447698"/>
                <a:gd name="connsiteX9" fmla="*/ 78975 w 1841100"/>
                <a:gd name="connsiteY9" fmla="*/ 390651 h 447698"/>
                <a:gd name="connsiteX0" fmla="*/ 78975 w 1841100"/>
                <a:gd name="connsiteY0" fmla="*/ 390651 h 447698"/>
                <a:gd name="connsiteX1" fmla="*/ 255187 w 1841100"/>
                <a:gd name="connsiteY1" fmla="*/ 257301 h 447698"/>
                <a:gd name="connsiteX2" fmla="*/ 450450 w 1841100"/>
                <a:gd name="connsiteY2" fmla="*/ 404939 h 447698"/>
                <a:gd name="connsiteX3" fmla="*/ 621900 w 1841100"/>
                <a:gd name="connsiteY3" fmla="*/ 238251 h 447698"/>
                <a:gd name="connsiteX4" fmla="*/ 817162 w 1841100"/>
                <a:gd name="connsiteY4" fmla="*/ 400176 h 447698"/>
                <a:gd name="connsiteX5" fmla="*/ 993375 w 1841100"/>
                <a:gd name="connsiteY5" fmla="*/ 233489 h 447698"/>
                <a:gd name="connsiteX6" fmla="*/ 1221975 w 1841100"/>
                <a:gd name="connsiteY6" fmla="*/ 400176 h 447698"/>
                <a:gd name="connsiteX7" fmla="*/ 1841100 w 1841100"/>
                <a:gd name="connsiteY7" fmla="*/ 126 h 447698"/>
                <a:gd name="connsiteX8" fmla="*/ 1645838 w 1841100"/>
                <a:gd name="connsiteY8" fmla="*/ 366839 h 447698"/>
                <a:gd name="connsiteX9" fmla="*/ 78975 w 1841100"/>
                <a:gd name="connsiteY9" fmla="*/ 390651 h 447698"/>
                <a:gd name="connsiteX0" fmla="*/ 78975 w 1841100"/>
                <a:gd name="connsiteY0" fmla="*/ 390656 h 447703"/>
                <a:gd name="connsiteX1" fmla="*/ 255187 w 1841100"/>
                <a:gd name="connsiteY1" fmla="*/ 257306 h 447703"/>
                <a:gd name="connsiteX2" fmla="*/ 450450 w 1841100"/>
                <a:gd name="connsiteY2" fmla="*/ 404944 h 447703"/>
                <a:gd name="connsiteX3" fmla="*/ 621900 w 1841100"/>
                <a:gd name="connsiteY3" fmla="*/ 238256 h 447703"/>
                <a:gd name="connsiteX4" fmla="*/ 817162 w 1841100"/>
                <a:gd name="connsiteY4" fmla="*/ 400181 h 447703"/>
                <a:gd name="connsiteX5" fmla="*/ 993375 w 1841100"/>
                <a:gd name="connsiteY5" fmla="*/ 233494 h 447703"/>
                <a:gd name="connsiteX6" fmla="*/ 1298175 w 1841100"/>
                <a:gd name="connsiteY6" fmla="*/ 385894 h 447703"/>
                <a:gd name="connsiteX7" fmla="*/ 1841100 w 1841100"/>
                <a:gd name="connsiteY7" fmla="*/ 131 h 447703"/>
                <a:gd name="connsiteX8" fmla="*/ 1645838 w 1841100"/>
                <a:gd name="connsiteY8" fmla="*/ 366844 h 447703"/>
                <a:gd name="connsiteX9" fmla="*/ 78975 w 1841100"/>
                <a:gd name="connsiteY9" fmla="*/ 390656 h 447703"/>
                <a:gd name="connsiteX0" fmla="*/ 78975 w 1841100"/>
                <a:gd name="connsiteY0" fmla="*/ 390658 h 447705"/>
                <a:gd name="connsiteX1" fmla="*/ 255187 w 1841100"/>
                <a:gd name="connsiteY1" fmla="*/ 257308 h 447705"/>
                <a:gd name="connsiteX2" fmla="*/ 450450 w 1841100"/>
                <a:gd name="connsiteY2" fmla="*/ 404946 h 447705"/>
                <a:gd name="connsiteX3" fmla="*/ 621900 w 1841100"/>
                <a:gd name="connsiteY3" fmla="*/ 238258 h 447705"/>
                <a:gd name="connsiteX4" fmla="*/ 817162 w 1841100"/>
                <a:gd name="connsiteY4" fmla="*/ 400183 h 447705"/>
                <a:gd name="connsiteX5" fmla="*/ 1055287 w 1841100"/>
                <a:gd name="connsiteY5" fmla="*/ 271596 h 447705"/>
                <a:gd name="connsiteX6" fmla="*/ 1298175 w 1841100"/>
                <a:gd name="connsiteY6" fmla="*/ 385896 h 447705"/>
                <a:gd name="connsiteX7" fmla="*/ 1841100 w 1841100"/>
                <a:gd name="connsiteY7" fmla="*/ 133 h 447705"/>
                <a:gd name="connsiteX8" fmla="*/ 1645838 w 1841100"/>
                <a:gd name="connsiteY8" fmla="*/ 366846 h 447705"/>
                <a:gd name="connsiteX9" fmla="*/ 78975 w 1841100"/>
                <a:gd name="connsiteY9" fmla="*/ 390658 h 447705"/>
                <a:gd name="connsiteX0" fmla="*/ 78975 w 1841100"/>
                <a:gd name="connsiteY0" fmla="*/ 390658 h 447705"/>
                <a:gd name="connsiteX1" fmla="*/ 255187 w 1841100"/>
                <a:gd name="connsiteY1" fmla="*/ 257308 h 447705"/>
                <a:gd name="connsiteX2" fmla="*/ 450450 w 1841100"/>
                <a:gd name="connsiteY2" fmla="*/ 404946 h 447705"/>
                <a:gd name="connsiteX3" fmla="*/ 621900 w 1841100"/>
                <a:gd name="connsiteY3" fmla="*/ 238258 h 447705"/>
                <a:gd name="connsiteX4" fmla="*/ 817162 w 1841100"/>
                <a:gd name="connsiteY4" fmla="*/ 400183 h 447705"/>
                <a:gd name="connsiteX5" fmla="*/ 1041000 w 1841100"/>
                <a:gd name="connsiteY5" fmla="*/ 271596 h 447705"/>
                <a:gd name="connsiteX6" fmla="*/ 1298175 w 1841100"/>
                <a:gd name="connsiteY6" fmla="*/ 385896 h 447705"/>
                <a:gd name="connsiteX7" fmla="*/ 1841100 w 1841100"/>
                <a:gd name="connsiteY7" fmla="*/ 133 h 447705"/>
                <a:gd name="connsiteX8" fmla="*/ 1645838 w 1841100"/>
                <a:gd name="connsiteY8" fmla="*/ 366846 h 447705"/>
                <a:gd name="connsiteX9" fmla="*/ 78975 w 1841100"/>
                <a:gd name="connsiteY9" fmla="*/ 390658 h 447705"/>
                <a:gd name="connsiteX0" fmla="*/ 78975 w 1841100"/>
                <a:gd name="connsiteY0" fmla="*/ 390658 h 447705"/>
                <a:gd name="connsiteX1" fmla="*/ 255187 w 1841100"/>
                <a:gd name="connsiteY1" fmla="*/ 257308 h 447705"/>
                <a:gd name="connsiteX2" fmla="*/ 450450 w 1841100"/>
                <a:gd name="connsiteY2" fmla="*/ 404946 h 447705"/>
                <a:gd name="connsiteX3" fmla="*/ 621900 w 1841100"/>
                <a:gd name="connsiteY3" fmla="*/ 238258 h 447705"/>
                <a:gd name="connsiteX4" fmla="*/ 817162 w 1841100"/>
                <a:gd name="connsiteY4" fmla="*/ 400183 h 447705"/>
                <a:gd name="connsiteX5" fmla="*/ 1041000 w 1841100"/>
                <a:gd name="connsiteY5" fmla="*/ 271596 h 447705"/>
                <a:gd name="connsiteX6" fmla="*/ 1298175 w 1841100"/>
                <a:gd name="connsiteY6" fmla="*/ 385896 h 447705"/>
                <a:gd name="connsiteX7" fmla="*/ 1841100 w 1841100"/>
                <a:gd name="connsiteY7" fmla="*/ 133 h 447705"/>
                <a:gd name="connsiteX8" fmla="*/ 1645838 w 1841100"/>
                <a:gd name="connsiteY8" fmla="*/ 366846 h 447705"/>
                <a:gd name="connsiteX9" fmla="*/ 78975 w 1841100"/>
                <a:gd name="connsiteY9" fmla="*/ 390658 h 447705"/>
                <a:gd name="connsiteX0" fmla="*/ 78975 w 1841100"/>
                <a:gd name="connsiteY0" fmla="*/ 390643 h 447690"/>
                <a:gd name="connsiteX1" fmla="*/ 255187 w 1841100"/>
                <a:gd name="connsiteY1" fmla="*/ 257293 h 447690"/>
                <a:gd name="connsiteX2" fmla="*/ 450450 w 1841100"/>
                <a:gd name="connsiteY2" fmla="*/ 404931 h 447690"/>
                <a:gd name="connsiteX3" fmla="*/ 621900 w 1841100"/>
                <a:gd name="connsiteY3" fmla="*/ 238243 h 447690"/>
                <a:gd name="connsiteX4" fmla="*/ 817162 w 1841100"/>
                <a:gd name="connsiteY4" fmla="*/ 400168 h 447690"/>
                <a:gd name="connsiteX5" fmla="*/ 1041000 w 1841100"/>
                <a:gd name="connsiteY5" fmla="*/ 271581 h 447690"/>
                <a:gd name="connsiteX6" fmla="*/ 1298175 w 1841100"/>
                <a:gd name="connsiteY6" fmla="*/ 385881 h 447690"/>
                <a:gd name="connsiteX7" fmla="*/ 1841100 w 1841100"/>
                <a:gd name="connsiteY7" fmla="*/ 118 h 447690"/>
                <a:gd name="connsiteX8" fmla="*/ 1645838 w 1841100"/>
                <a:gd name="connsiteY8" fmla="*/ 366831 h 447690"/>
                <a:gd name="connsiteX9" fmla="*/ 78975 w 1841100"/>
                <a:gd name="connsiteY9" fmla="*/ 390643 h 447690"/>
                <a:gd name="connsiteX0" fmla="*/ 78975 w 1841100"/>
                <a:gd name="connsiteY0" fmla="*/ 390644 h 447691"/>
                <a:gd name="connsiteX1" fmla="*/ 255187 w 1841100"/>
                <a:gd name="connsiteY1" fmla="*/ 257294 h 447691"/>
                <a:gd name="connsiteX2" fmla="*/ 450450 w 1841100"/>
                <a:gd name="connsiteY2" fmla="*/ 404932 h 447691"/>
                <a:gd name="connsiteX3" fmla="*/ 621900 w 1841100"/>
                <a:gd name="connsiteY3" fmla="*/ 238244 h 447691"/>
                <a:gd name="connsiteX4" fmla="*/ 817162 w 1841100"/>
                <a:gd name="connsiteY4" fmla="*/ 400169 h 447691"/>
                <a:gd name="connsiteX5" fmla="*/ 1041000 w 1841100"/>
                <a:gd name="connsiteY5" fmla="*/ 271582 h 447691"/>
                <a:gd name="connsiteX6" fmla="*/ 1298175 w 1841100"/>
                <a:gd name="connsiteY6" fmla="*/ 385882 h 447691"/>
                <a:gd name="connsiteX7" fmla="*/ 1841100 w 1841100"/>
                <a:gd name="connsiteY7" fmla="*/ 119 h 447691"/>
                <a:gd name="connsiteX8" fmla="*/ 1645838 w 1841100"/>
                <a:gd name="connsiteY8" fmla="*/ 366832 h 447691"/>
                <a:gd name="connsiteX9" fmla="*/ 78975 w 1841100"/>
                <a:gd name="connsiteY9" fmla="*/ 390644 h 447691"/>
                <a:gd name="connsiteX0" fmla="*/ 78975 w 1841100"/>
                <a:gd name="connsiteY0" fmla="*/ 390655 h 447702"/>
                <a:gd name="connsiteX1" fmla="*/ 255187 w 1841100"/>
                <a:gd name="connsiteY1" fmla="*/ 257305 h 447702"/>
                <a:gd name="connsiteX2" fmla="*/ 450450 w 1841100"/>
                <a:gd name="connsiteY2" fmla="*/ 404943 h 447702"/>
                <a:gd name="connsiteX3" fmla="*/ 621900 w 1841100"/>
                <a:gd name="connsiteY3" fmla="*/ 238255 h 447702"/>
                <a:gd name="connsiteX4" fmla="*/ 817162 w 1841100"/>
                <a:gd name="connsiteY4" fmla="*/ 400180 h 447702"/>
                <a:gd name="connsiteX5" fmla="*/ 1012425 w 1841100"/>
                <a:gd name="connsiteY5" fmla="*/ 214443 h 447702"/>
                <a:gd name="connsiteX6" fmla="*/ 1298175 w 1841100"/>
                <a:gd name="connsiteY6" fmla="*/ 385893 h 447702"/>
                <a:gd name="connsiteX7" fmla="*/ 1841100 w 1841100"/>
                <a:gd name="connsiteY7" fmla="*/ 130 h 447702"/>
                <a:gd name="connsiteX8" fmla="*/ 1645838 w 1841100"/>
                <a:gd name="connsiteY8" fmla="*/ 366843 h 447702"/>
                <a:gd name="connsiteX9" fmla="*/ 78975 w 1841100"/>
                <a:gd name="connsiteY9" fmla="*/ 390655 h 447702"/>
                <a:gd name="connsiteX0" fmla="*/ 77905 w 1840030"/>
                <a:gd name="connsiteY0" fmla="*/ 390655 h 447702"/>
                <a:gd name="connsiteX1" fmla="*/ 254117 w 1840030"/>
                <a:gd name="connsiteY1" fmla="*/ 257305 h 447702"/>
                <a:gd name="connsiteX2" fmla="*/ 401755 w 1840030"/>
                <a:gd name="connsiteY2" fmla="*/ 395418 h 447702"/>
                <a:gd name="connsiteX3" fmla="*/ 620830 w 1840030"/>
                <a:gd name="connsiteY3" fmla="*/ 238255 h 447702"/>
                <a:gd name="connsiteX4" fmla="*/ 816092 w 1840030"/>
                <a:gd name="connsiteY4" fmla="*/ 400180 h 447702"/>
                <a:gd name="connsiteX5" fmla="*/ 1011355 w 1840030"/>
                <a:gd name="connsiteY5" fmla="*/ 214443 h 447702"/>
                <a:gd name="connsiteX6" fmla="*/ 1297105 w 1840030"/>
                <a:gd name="connsiteY6" fmla="*/ 385893 h 447702"/>
                <a:gd name="connsiteX7" fmla="*/ 1840030 w 1840030"/>
                <a:gd name="connsiteY7" fmla="*/ 130 h 447702"/>
                <a:gd name="connsiteX8" fmla="*/ 1644768 w 1840030"/>
                <a:gd name="connsiteY8" fmla="*/ 366843 h 447702"/>
                <a:gd name="connsiteX9" fmla="*/ 77905 w 1840030"/>
                <a:gd name="connsiteY9" fmla="*/ 390655 h 447702"/>
                <a:gd name="connsiteX0" fmla="*/ 77905 w 1840030"/>
                <a:gd name="connsiteY0" fmla="*/ 390655 h 447702"/>
                <a:gd name="connsiteX1" fmla="*/ 254117 w 1840030"/>
                <a:gd name="connsiteY1" fmla="*/ 257305 h 447702"/>
                <a:gd name="connsiteX2" fmla="*/ 401755 w 1840030"/>
                <a:gd name="connsiteY2" fmla="*/ 395418 h 447702"/>
                <a:gd name="connsiteX3" fmla="*/ 620830 w 1840030"/>
                <a:gd name="connsiteY3" fmla="*/ 238255 h 447702"/>
                <a:gd name="connsiteX4" fmla="*/ 816092 w 1840030"/>
                <a:gd name="connsiteY4" fmla="*/ 400180 h 447702"/>
                <a:gd name="connsiteX5" fmla="*/ 1030405 w 1840030"/>
                <a:gd name="connsiteY5" fmla="*/ 219206 h 447702"/>
                <a:gd name="connsiteX6" fmla="*/ 1297105 w 1840030"/>
                <a:gd name="connsiteY6" fmla="*/ 385893 h 447702"/>
                <a:gd name="connsiteX7" fmla="*/ 1840030 w 1840030"/>
                <a:gd name="connsiteY7" fmla="*/ 130 h 447702"/>
                <a:gd name="connsiteX8" fmla="*/ 1644768 w 1840030"/>
                <a:gd name="connsiteY8" fmla="*/ 366843 h 447702"/>
                <a:gd name="connsiteX9" fmla="*/ 77905 w 1840030"/>
                <a:gd name="connsiteY9" fmla="*/ 390655 h 447702"/>
                <a:gd name="connsiteX0" fmla="*/ 77905 w 1840030"/>
                <a:gd name="connsiteY0" fmla="*/ 390648 h 447695"/>
                <a:gd name="connsiteX1" fmla="*/ 254117 w 1840030"/>
                <a:gd name="connsiteY1" fmla="*/ 257298 h 447695"/>
                <a:gd name="connsiteX2" fmla="*/ 401755 w 1840030"/>
                <a:gd name="connsiteY2" fmla="*/ 395411 h 447695"/>
                <a:gd name="connsiteX3" fmla="*/ 620830 w 1840030"/>
                <a:gd name="connsiteY3" fmla="*/ 238248 h 447695"/>
                <a:gd name="connsiteX4" fmla="*/ 816092 w 1840030"/>
                <a:gd name="connsiteY4" fmla="*/ 400173 h 447695"/>
                <a:gd name="connsiteX5" fmla="*/ 1030405 w 1840030"/>
                <a:gd name="connsiteY5" fmla="*/ 219199 h 447695"/>
                <a:gd name="connsiteX6" fmla="*/ 1278055 w 1840030"/>
                <a:gd name="connsiteY6" fmla="*/ 409698 h 447695"/>
                <a:gd name="connsiteX7" fmla="*/ 1840030 w 1840030"/>
                <a:gd name="connsiteY7" fmla="*/ 123 h 447695"/>
                <a:gd name="connsiteX8" fmla="*/ 1644768 w 1840030"/>
                <a:gd name="connsiteY8" fmla="*/ 366836 h 447695"/>
                <a:gd name="connsiteX9" fmla="*/ 77905 w 1840030"/>
                <a:gd name="connsiteY9" fmla="*/ 390648 h 447695"/>
                <a:gd name="connsiteX0" fmla="*/ 91456 w 1853581"/>
                <a:gd name="connsiteY0" fmla="*/ 390648 h 449285"/>
                <a:gd name="connsiteX1" fmla="*/ 210518 w 1853581"/>
                <a:gd name="connsiteY1" fmla="*/ 223960 h 449285"/>
                <a:gd name="connsiteX2" fmla="*/ 415306 w 1853581"/>
                <a:gd name="connsiteY2" fmla="*/ 395411 h 449285"/>
                <a:gd name="connsiteX3" fmla="*/ 634381 w 1853581"/>
                <a:gd name="connsiteY3" fmla="*/ 238248 h 449285"/>
                <a:gd name="connsiteX4" fmla="*/ 829643 w 1853581"/>
                <a:gd name="connsiteY4" fmla="*/ 400173 h 449285"/>
                <a:gd name="connsiteX5" fmla="*/ 1043956 w 1853581"/>
                <a:gd name="connsiteY5" fmla="*/ 219199 h 449285"/>
                <a:gd name="connsiteX6" fmla="*/ 1291606 w 1853581"/>
                <a:gd name="connsiteY6" fmla="*/ 409698 h 449285"/>
                <a:gd name="connsiteX7" fmla="*/ 1853581 w 1853581"/>
                <a:gd name="connsiteY7" fmla="*/ 123 h 449285"/>
                <a:gd name="connsiteX8" fmla="*/ 1658319 w 1853581"/>
                <a:gd name="connsiteY8" fmla="*/ 366836 h 449285"/>
                <a:gd name="connsiteX9" fmla="*/ 91456 w 1853581"/>
                <a:gd name="connsiteY9" fmla="*/ 390648 h 449285"/>
                <a:gd name="connsiteX0" fmla="*/ 2 w 1762127"/>
                <a:gd name="connsiteY0" fmla="*/ 390648 h 461181"/>
                <a:gd name="connsiteX1" fmla="*/ 119064 w 1762127"/>
                <a:gd name="connsiteY1" fmla="*/ 223960 h 461181"/>
                <a:gd name="connsiteX2" fmla="*/ 323852 w 1762127"/>
                <a:gd name="connsiteY2" fmla="*/ 395411 h 461181"/>
                <a:gd name="connsiteX3" fmla="*/ 542927 w 1762127"/>
                <a:gd name="connsiteY3" fmla="*/ 238248 h 461181"/>
                <a:gd name="connsiteX4" fmla="*/ 738189 w 1762127"/>
                <a:gd name="connsiteY4" fmla="*/ 400173 h 461181"/>
                <a:gd name="connsiteX5" fmla="*/ 952502 w 1762127"/>
                <a:gd name="connsiteY5" fmla="*/ 219199 h 461181"/>
                <a:gd name="connsiteX6" fmla="*/ 1200152 w 1762127"/>
                <a:gd name="connsiteY6" fmla="*/ 409698 h 461181"/>
                <a:gd name="connsiteX7" fmla="*/ 1762127 w 1762127"/>
                <a:gd name="connsiteY7" fmla="*/ 123 h 461181"/>
                <a:gd name="connsiteX8" fmla="*/ 1566865 w 1762127"/>
                <a:gd name="connsiteY8" fmla="*/ 366836 h 461181"/>
                <a:gd name="connsiteX9" fmla="*/ 2 w 1762127"/>
                <a:gd name="connsiteY9" fmla="*/ 390648 h 461181"/>
                <a:gd name="connsiteX0" fmla="*/ 93868 w 1855993"/>
                <a:gd name="connsiteY0" fmla="*/ 390648 h 503375"/>
                <a:gd name="connsiteX1" fmla="*/ 212930 w 1855993"/>
                <a:gd name="connsiteY1" fmla="*/ 223960 h 503375"/>
                <a:gd name="connsiteX2" fmla="*/ 417718 w 1855993"/>
                <a:gd name="connsiteY2" fmla="*/ 395411 h 503375"/>
                <a:gd name="connsiteX3" fmla="*/ 636793 w 1855993"/>
                <a:gd name="connsiteY3" fmla="*/ 238248 h 503375"/>
                <a:gd name="connsiteX4" fmla="*/ 832055 w 1855993"/>
                <a:gd name="connsiteY4" fmla="*/ 400173 h 503375"/>
                <a:gd name="connsiteX5" fmla="*/ 1046368 w 1855993"/>
                <a:gd name="connsiteY5" fmla="*/ 219199 h 503375"/>
                <a:gd name="connsiteX6" fmla="*/ 1294018 w 1855993"/>
                <a:gd name="connsiteY6" fmla="*/ 409698 h 503375"/>
                <a:gd name="connsiteX7" fmla="*/ 1855993 w 1855993"/>
                <a:gd name="connsiteY7" fmla="*/ 123 h 503375"/>
                <a:gd name="connsiteX8" fmla="*/ 1694069 w 1855993"/>
                <a:gd name="connsiteY8" fmla="*/ 438274 h 503375"/>
                <a:gd name="connsiteX9" fmla="*/ 93868 w 1855993"/>
                <a:gd name="connsiteY9" fmla="*/ 390648 h 503375"/>
                <a:gd name="connsiteX0" fmla="*/ 164 w 1762289"/>
                <a:gd name="connsiteY0" fmla="*/ 390648 h 492815"/>
                <a:gd name="connsiteX1" fmla="*/ 119226 w 1762289"/>
                <a:gd name="connsiteY1" fmla="*/ 223960 h 492815"/>
                <a:gd name="connsiteX2" fmla="*/ 324014 w 1762289"/>
                <a:gd name="connsiteY2" fmla="*/ 395411 h 492815"/>
                <a:gd name="connsiteX3" fmla="*/ 543089 w 1762289"/>
                <a:gd name="connsiteY3" fmla="*/ 238248 h 492815"/>
                <a:gd name="connsiteX4" fmla="*/ 738351 w 1762289"/>
                <a:gd name="connsiteY4" fmla="*/ 400173 h 492815"/>
                <a:gd name="connsiteX5" fmla="*/ 952664 w 1762289"/>
                <a:gd name="connsiteY5" fmla="*/ 219199 h 492815"/>
                <a:gd name="connsiteX6" fmla="*/ 1200314 w 1762289"/>
                <a:gd name="connsiteY6" fmla="*/ 409698 h 492815"/>
                <a:gd name="connsiteX7" fmla="*/ 1762289 w 1762289"/>
                <a:gd name="connsiteY7" fmla="*/ 123 h 492815"/>
                <a:gd name="connsiteX8" fmla="*/ 1600365 w 1762289"/>
                <a:gd name="connsiteY8" fmla="*/ 438274 h 492815"/>
                <a:gd name="connsiteX9" fmla="*/ 164 w 1762289"/>
                <a:gd name="connsiteY9" fmla="*/ 390648 h 492815"/>
                <a:gd name="connsiteX0" fmla="*/ 96381 w 1858506"/>
                <a:gd name="connsiteY0" fmla="*/ 390648 h 503531"/>
                <a:gd name="connsiteX1" fmla="*/ 205918 w 1858506"/>
                <a:gd name="connsiteY1" fmla="*/ 219198 h 503531"/>
                <a:gd name="connsiteX2" fmla="*/ 420231 w 1858506"/>
                <a:gd name="connsiteY2" fmla="*/ 395411 h 503531"/>
                <a:gd name="connsiteX3" fmla="*/ 639306 w 1858506"/>
                <a:gd name="connsiteY3" fmla="*/ 238248 h 503531"/>
                <a:gd name="connsiteX4" fmla="*/ 834568 w 1858506"/>
                <a:gd name="connsiteY4" fmla="*/ 400173 h 503531"/>
                <a:gd name="connsiteX5" fmla="*/ 1048881 w 1858506"/>
                <a:gd name="connsiteY5" fmla="*/ 219199 h 503531"/>
                <a:gd name="connsiteX6" fmla="*/ 1296531 w 1858506"/>
                <a:gd name="connsiteY6" fmla="*/ 409698 h 503531"/>
                <a:gd name="connsiteX7" fmla="*/ 1858506 w 1858506"/>
                <a:gd name="connsiteY7" fmla="*/ 123 h 503531"/>
                <a:gd name="connsiteX8" fmla="*/ 1696582 w 1858506"/>
                <a:gd name="connsiteY8" fmla="*/ 438274 h 503531"/>
                <a:gd name="connsiteX9" fmla="*/ 96381 w 1858506"/>
                <a:gd name="connsiteY9" fmla="*/ 390648 h 503531"/>
                <a:gd name="connsiteX0" fmla="*/ 119425 w 1881550"/>
                <a:gd name="connsiteY0" fmla="*/ 390648 h 502299"/>
                <a:gd name="connsiteX1" fmla="*/ 128950 w 1881550"/>
                <a:gd name="connsiteY1" fmla="*/ 257298 h 502299"/>
                <a:gd name="connsiteX2" fmla="*/ 228962 w 1881550"/>
                <a:gd name="connsiteY2" fmla="*/ 219198 h 502299"/>
                <a:gd name="connsiteX3" fmla="*/ 443275 w 1881550"/>
                <a:gd name="connsiteY3" fmla="*/ 395411 h 502299"/>
                <a:gd name="connsiteX4" fmla="*/ 662350 w 1881550"/>
                <a:gd name="connsiteY4" fmla="*/ 238248 h 502299"/>
                <a:gd name="connsiteX5" fmla="*/ 857612 w 1881550"/>
                <a:gd name="connsiteY5" fmla="*/ 400173 h 502299"/>
                <a:gd name="connsiteX6" fmla="*/ 1071925 w 1881550"/>
                <a:gd name="connsiteY6" fmla="*/ 219199 h 502299"/>
                <a:gd name="connsiteX7" fmla="*/ 1319575 w 1881550"/>
                <a:gd name="connsiteY7" fmla="*/ 409698 h 502299"/>
                <a:gd name="connsiteX8" fmla="*/ 1881550 w 1881550"/>
                <a:gd name="connsiteY8" fmla="*/ 123 h 502299"/>
                <a:gd name="connsiteX9" fmla="*/ 1719626 w 1881550"/>
                <a:gd name="connsiteY9" fmla="*/ 438274 h 502299"/>
                <a:gd name="connsiteX10" fmla="*/ 119425 w 1881550"/>
                <a:gd name="connsiteY10" fmla="*/ 390648 h 502299"/>
                <a:gd name="connsiteX0" fmla="*/ 109367 w 1871492"/>
                <a:gd name="connsiteY0" fmla="*/ 390648 h 502299"/>
                <a:gd name="connsiteX1" fmla="*/ 118892 w 1871492"/>
                <a:gd name="connsiteY1" fmla="*/ 257298 h 502299"/>
                <a:gd name="connsiteX2" fmla="*/ 218904 w 1871492"/>
                <a:gd name="connsiteY2" fmla="*/ 219198 h 502299"/>
                <a:gd name="connsiteX3" fmla="*/ 433217 w 1871492"/>
                <a:gd name="connsiteY3" fmla="*/ 395411 h 502299"/>
                <a:gd name="connsiteX4" fmla="*/ 652292 w 1871492"/>
                <a:gd name="connsiteY4" fmla="*/ 238248 h 502299"/>
                <a:gd name="connsiteX5" fmla="*/ 847554 w 1871492"/>
                <a:gd name="connsiteY5" fmla="*/ 400173 h 502299"/>
                <a:gd name="connsiteX6" fmla="*/ 1061867 w 1871492"/>
                <a:gd name="connsiteY6" fmla="*/ 219199 h 502299"/>
                <a:gd name="connsiteX7" fmla="*/ 1309517 w 1871492"/>
                <a:gd name="connsiteY7" fmla="*/ 409698 h 502299"/>
                <a:gd name="connsiteX8" fmla="*/ 1871492 w 1871492"/>
                <a:gd name="connsiteY8" fmla="*/ 123 h 502299"/>
                <a:gd name="connsiteX9" fmla="*/ 1709568 w 1871492"/>
                <a:gd name="connsiteY9" fmla="*/ 438274 h 502299"/>
                <a:gd name="connsiteX10" fmla="*/ 109367 w 1871492"/>
                <a:gd name="connsiteY10" fmla="*/ 390648 h 502299"/>
                <a:gd name="connsiteX0" fmla="*/ 173 w 1762298"/>
                <a:gd name="connsiteY0" fmla="*/ 390648 h 509182"/>
                <a:gd name="connsiteX1" fmla="*/ 9698 w 1762298"/>
                <a:gd name="connsiteY1" fmla="*/ 257298 h 509182"/>
                <a:gd name="connsiteX2" fmla="*/ 109710 w 1762298"/>
                <a:gd name="connsiteY2" fmla="*/ 219198 h 509182"/>
                <a:gd name="connsiteX3" fmla="*/ 324023 w 1762298"/>
                <a:gd name="connsiteY3" fmla="*/ 395411 h 509182"/>
                <a:gd name="connsiteX4" fmla="*/ 543098 w 1762298"/>
                <a:gd name="connsiteY4" fmla="*/ 238248 h 509182"/>
                <a:gd name="connsiteX5" fmla="*/ 738360 w 1762298"/>
                <a:gd name="connsiteY5" fmla="*/ 400173 h 509182"/>
                <a:gd name="connsiteX6" fmla="*/ 952673 w 1762298"/>
                <a:gd name="connsiteY6" fmla="*/ 219199 h 509182"/>
                <a:gd name="connsiteX7" fmla="*/ 1200323 w 1762298"/>
                <a:gd name="connsiteY7" fmla="*/ 409698 h 509182"/>
                <a:gd name="connsiteX8" fmla="*/ 1762298 w 1762298"/>
                <a:gd name="connsiteY8" fmla="*/ 123 h 509182"/>
                <a:gd name="connsiteX9" fmla="*/ 1600374 w 1762298"/>
                <a:gd name="connsiteY9" fmla="*/ 438274 h 509182"/>
                <a:gd name="connsiteX10" fmla="*/ 173 w 1762298"/>
                <a:gd name="connsiteY10" fmla="*/ 390648 h 509182"/>
                <a:gd name="connsiteX0" fmla="*/ 96381 w 1858506"/>
                <a:gd name="connsiteY0" fmla="*/ 390648 h 509182"/>
                <a:gd name="connsiteX1" fmla="*/ 205918 w 1858506"/>
                <a:gd name="connsiteY1" fmla="*/ 219198 h 509182"/>
                <a:gd name="connsiteX2" fmla="*/ 420231 w 1858506"/>
                <a:gd name="connsiteY2" fmla="*/ 395411 h 509182"/>
                <a:gd name="connsiteX3" fmla="*/ 639306 w 1858506"/>
                <a:gd name="connsiteY3" fmla="*/ 238248 h 509182"/>
                <a:gd name="connsiteX4" fmla="*/ 834568 w 1858506"/>
                <a:gd name="connsiteY4" fmla="*/ 400173 h 509182"/>
                <a:gd name="connsiteX5" fmla="*/ 1048881 w 1858506"/>
                <a:gd name="connsiteY5" fmla="*/ 219199 h 509182"/>
                <a:gd name="connsiteX6" fmla="*/ 1296531 w 1858506"/>
                <a:gd name="connsiteY6" fmla="*/ 409698 h 509182"/>
                <a:gd name="connsiteX7" fmla="*/ 1858506 w 1858506"/>
                <a:gd name="connsiteY7" fmla="*/ 123 h 509182"/>
                <a:gd name="connsiteX8" fmla="*/ 1696582 w 1858506"/>
                <a:gd name="connsiteY8" fmla="*/ 438274 h 509182"/>
                <a:gd name="connsiteX9" fmla="*/ 96381 w 1858506"/>
                <a:gd name="connsiteY9" fmla="*/ 390648 h 509182"/>
                <a:gd name="connsiteX0" fmla="*/ 97666 w 1859791"/>
                <a:gd name="connsiteY0" fmla="*/ 390648 h 503375"/>
                <a:gd name="connsiteX1" fmla="*/ 202440 w 1859791"/>
                <a:gd name="connsiteY1" fmla="*/ 223960 h 503375"/>
                <a:gd name="connsiteX2" fmla="*/ 421516 w 1859791"/>
                <a:gd name="connsiteY2" fmla="*/ 395411 h 503375"/>
                <a:gd name="connsiteX3" fmla="*/ 640591 w 1859791"/>
                <a:gd name="connsiteY3" fmla="*/ 238248 h 503375"/>
                <a:gd name="connsiteX4" fmla="*/ 835853 w 1859791"/>
                <a:gd name="connsiteY4" fmla="*/ 400173 h 503375"/>
                <a:gd name="connsiteX5" fmla="*/ 1050166 w 1859791"/>
                <a:gd name="connsiteY5" fmla="*/ 219199 h 503375"/>
                <a:gd name="connsiteX6" fmla="*/ 1297816 w 1859791"/>
                <a:gd name="connsiteY6" fmla="*/ 409698 h 503375"/>
                <a:gd name="connsiteX7" fmla="*/ 1859791 w 1859791"/>
                <a:gd name="connsiteY7" fmla="*/ 123 h 503375"/>
                <a:gd name="connsiteX8" fmla="*/ 1697867 w 1859791"/>
                <a:gd name="connsiteY8" fmla="*/ 438274 h 503375"/>
                <a:gd name="connsiteX9" fmla="*/ 97666 w 1859791"/>
                <a:gd name="connsiteY9" fmla="*/ 390648 h 503375"/>
                <a:gd name="connsiteX0" fmla="*/ 104720 w 1866845"/>
                <a:gd name="connsiteY0" fmla="*/ 390648 h 503375"/>
                <a:gd name="connsiteX1" fmla="*/ 209494 w 1866845"/>
                <a:gd name="connsiteY1" fmla="*/ 223960 h 503375"/>
                <a:gd name="connsiteX2" fmla="*/ 428570 w 1866845"/>
                <a:gd name="connsiteY2" fmla="*/ 395411 h 503375"/>
                <a:gd name="connsiteX3" fmla="*/ 647645 w 1866845"/>
                <a:gd name="connsiteY3" fmla="*/ 238248 h 503375"/>
                <a:gd name="connsiteX4" fmla="*/ 842907 w 1866845"/>
                <a:gd name="connsiteY4" fmla="*/ 400173 h 503375"/>
                <a:gd name="connsiteX5" fmla="*/ 1057220 w 1866845"/>
                <a:gd name="connsiteY5" fmla="*/ 219199 h 503375"/>
                <a:gd name="connsiteX6" fmla="*/ 1304870 w 1866845"/>
                <a:gd name="connsiteY6" fmla="*/ 409698 h 503375"/>
                <a:gd name="connsiteX7" fmla="*/ 1866845 w 1866845"/>
                <a:gd name="connsiteY7" fmla="*/ 123 h 503375"/>
                <a:gd name="connsiteX8" fmla="*/ 1704921 w 1866845"/>
                <a:gd name="connsiteY8" fmla="*/ 438274 h 503375"/>
                <a:gd name="connsiteX9" fmla="*/ 104720 w 1866845"/>
                <a:gd name="connsiteY9" fmla="*/ 390648 h 503375"/>
                <a:gd name="connsiteX0" fmla="*/ 104720 w 1866845"/>
                <a:gd name="connsiteY0" fmla="*/ 390645 h 503372"/>
                <a:gd name="connsiteX1" fmla="*/ 209494 w 1866845"/>
                <a:gd name="connsiteY1" fmla="*/ 223957 h 503372"/>
                <a:gd name="connsiteX2" fmla="*/ 428570 w 1866845"/>
                <a:gd name="connsiteY2" fmla="*/ 395408 h 503372"/>
                <a:gd name="connsiteX3" fmla="*/ 647645 w 1866845"/>
                <a:gd name="connsiteY3" fmla="*/ 238245 h 503372"/>
                <a:gd name="connsiteX4" fmla="*/ 842907 w 1866845"/>
                <a:gd name="connsiteY4" fmla="*/ 400170 h 503372"/>
                <a:gd name="connsiteX5" fmla="*/ 1057220 w 1866845"/>
                <a:gd name="connsiteY5" fmla="*/ 219196 h 503372"/>
                <a:gd name="connsiteX6" fmla="*/ 1290582 w 1866845"/>
                <a:gd name="connsiteY6" fmla="*/ 419220 h 503372"/>
                <a:gd name="connsiteX7" fmla="*/ 1866845 w 1866845"/>
                <a:gd name="connsiteY7" fmla="*/ 120 h 503372"/>
                <a:gd name="connsiteX8" fmla="*/ 1704921 w 1866845"/>
                <a:gd name="connsiteY8" fmla="*/ 438271 h 503372"/>
                <a:gd name="connsiteX9" fmla="*/ 104720 w 1866845"/>
                <a:gd name="connsiteY9" fmla="*/ 390645 h 503372"/>
                <a:gd name="connsiteX0" fmla="*/ 104720 w 1866845"/>
                <a:gd name="connsiteY0" fmla="*/ 390636 h 503363"/>
                <a:gd name="connsiteX1" fmla="*/ 209494 w 1866845"/>
                <a:gd name="connsiteY1" fmla="*/ 223948 h 503363"/>
                <a:gd name="connsiteX2" fmla="*/ 428570 w 1866845"/>
                <a:gd name="connsiteY2" fmla="*/ 395399 h 503363"/>
                <a:gd name="connsiteX3" fmla="*/ 647645 w 1866845"/>
                <a:gd name="connsiteY3" fmla="*/ 238236 h 503363"/>
                <a:gd name="connsiteX4" fmla="*/ 842907 w 1866845"/>
                <a:gd name="connsiteY4" fmla="*/ 400161 h 503363"/>
                <a:gd name="connsiteX5" fmla="*/ 1057220 w 1866845"/>
                <a:gd name="connsiteY5" fmla="*/ 219187 h 503363"/>
                <a:gd name="connsiteX6" fmla="*/ 1290582 w 1866845"/>
                <a:gd name="connsiteY6" fmla="*/ 419211 h 503363"/>
                <a:gd name="connsiteX7" fmla="*/ 1866845 w 1866845"/>
                <a:gd name="connsiteY7" fmla="*/ 111 h 503363"/>
                <a:gd name="connsiteX8" fmla="*/ 1704921 w 1866845"/>
                <a:gd name="connsiteY8" fmla="*/ 438262 h 503363"/>
                <a:gd name="connsiteX9" fmla="*/ 104720 w 1866845"/>
                <a:gd name="connsiteY9" fmla="*/ 390636 h 503363"/>
                <a:gd name="connsiteX0" fmla="*/ 104720 w 1866845"/>
                <a:gd name="connsiteY0" fmla="*/ 390638 h 503365"/>
                <a:gd name="connsiteX1" fmla="*/ 209494 w 1866845"/>
                <a:gd name="connsiteY1" fmla="*/ 223950 h 503365"/>
                <a:gd name="connsiteX2" fmla="*/ 428570 w 1866845"/>
                <a:gd name="connsiteY2" fmla="*/ 395401 h 503365"/>
                <a:gd name="connsiteX3" fmla="*/ 647645 w 1866845"/>
                <a:gd name="connsiteY3" fmla="*/ 238238 h 503365"/>
                <a:gd name="connsiteX4" fmla="*/ 842907 w 1866845"/>
                <a:gd name="connsiteY4" fmla="*/ 400163 h 503365"/>
                <a:gd name="connsiteX5" fmla="*/ 1057220 w 1866845"/>
                <a:gd name="connsiteY5" fmla="*/ 219189 h 503365"/>
                <a:gd name="connsiteX6" fmla="*/ 1290582 w 1866845"/>
                <a:gd name="connsiteY6" fmla="*/ 404926 h 503365"/>
                <a:gd name="connsiteX7" fmla="*/ 1866845 w 1866845"/>
                <a:gd name="connsiteY7" fmla="*/ 113 h 503365"/>
                <a:gd name="connsiteX8" fmla="*/ 1704921 w 1866845"/>
                <a:gd name="connsiteY8" fmla="*/ 438264 h 503365"/>
                <a:gd name="connsiteX9" fmla="*/ 104720 w 1866845"/>
                <a:gd name="connsiteY9" fmla="*/ 390638 h 503365"/>
                <a:gd name="connsiteX0" fmla="*/ 104720 w 1866845"/>
                <a:gd name="connsiteY0" fmla="*/ 390638 h 503365"/>
                <a:gd name="connsiteX1" fmla="*/ 209494 w 1866845"/>
                <a:gd name="connsiteY1" fmla="*/ 223950 h 503365"/>
                <a:gd name="connsiteX2" fmla="*/ 428570 w 1866845"/>
                <a:gd name="connsiteY2" fmla="*/ 395401 h 503365"/>
                <a:gd name="connsiteX3" fmla="*/ 647645 w 1866845"/>
                <a:gd name="connsiteY3" fmla="*/ 238238 h 503365"/>
                <a:gd name="connsiteX4" fmla="*/ 842907 w 1866845"/>
                <a:gd name="connsiteY4" fmla="*/ 400163 h 503365"/>
                <a:gd name="connsiteX5" fmla="*/ 1057220 w 1866845"/>
                <a:gd name="connsiteY5" fmla="*/ 219189 h 503365"/>
                <a:gd name="connsiteX6" fmla="*/ 1290582 w 1866845"/>
                <a:gd name="connsiteY6" fmla="*/ 404926 h 503365"/>
                <a:gd name="connsiteX7" fmla="*/ 1866845 w 1866845"/>
                <a:gd name="connsiteY7" fmla="*/ 113 h 503365"/>
                <a:gd name="connsiteX8" fmla="*/ 1704921 w 1866845"/>
                <a:gd name="connsiteY8" fmla="*/ 438264 h 503365"/>
                <a:gd name="connsiteX9" fmla="*/ 104720 w 1866845"/>
                <a:gd name="connsiteY9" fmla="*/ 390638 h 503365"/>
                <a:gd name="connsiteX0" fmla="*/ 104720 w 1866845"/>
                <a:gd name="connsiteY0" fmla="*/ 390637 h 503364"/>
                <a:gd name="connsiteX1" fmla="*/ 209494 w 1866845"/>
                <a:gd name="connsiteY1" fmla="*/ 223949 h 503364"/>
                <a:gd name="connsiteX2" fmla="*/ 428570 w 1866845"/>
                <a:gd name="connsiteY2" fmla="*/ 395400 h 503364"/>
                <a:gd name="connsiteX3" fmla="*/ 647645 w 1866845"/>
                <a:gd name="connsiteY3" fmla="*/ 238237 h 503364"/>
                <a:gd name="connsiteX4" fmla="*/ 842907 w 1866845"/>
                <a:gd name="connsiteY4" fmla="*/ 400162 h 503364"/>
                <a:gd name="connsiteX5" fmla="*/ 1057220 w 1866845"/>
                <a:gd name="connsiteY5" fmla="*/ 219188 h 503364"/>
                <a:gd name="connsiteX6" fmla="*/ 1290582 w 1866845"/>
                <a:gd name="connsiteY6" fmla="*/ 404925 h 503364"/>
                <a:gd name="connsiteX7" fmla="*/ 1866845 w 1866845"/>
                <a:gd name="connsiteY7" fmla="*/ 112 h 503364"/>
                <a:gd name="connsiteX8" fmla="*/ 1704921 w 1866845"/>
                <a:gd name="connsiteY8" fmla="*/ 438263 h 503364"/>
                <a:gd name="connsiteX9" fmla="*/ 104720 w 1866845"/>
                <a:gd name="connsiteY9" fmla="*/ 390637 h 503364"/>
                <a:gd name="connsiteX0" fmla="*/ 96866 w 1863753"/>
                <a:gd name="connsiteY0" fmla="*/ 438262 h 480178"/>
                <a:gd name="connsiteX1" fmla="*/ 206402 w 1863753"/>
                <a:gd name="connsiteY1" fmla="*/ 223949 h 480178"/>
                <a:gd name="connsiteX2" fmla="*/ 425478 w 1863753"/>
                <a:gd name="connsiteY2" fmla="*/ 395400 h 480178"/>
                <a:gd name="connsiteX3" fmla="*/ 644553 w 1863753"/>
                <a:gd name="connsiteY3" fmla="*/ 238237 h 480178"/>
                <a:gd name="connsiteX4" fmla="*/ 839815 w 1863753"/>
                <a:gd name="connsiteY4" fmla="*/ 400162 h 480178"/>
                <a:gd name="connsiteX5" fmla="*/ 1054128 w 1863753"/>
                <a:gd name="connsiteY5" fmla="*/ 219188 h 480178"/>
                <a:gd name="connsiteX6" fmla="*/ 1287490 w 1863753"/>
                <a:gd name="connsiteY6" fmla="*/ 404925 h 480178"/>
                <a:gd name="connsiteX7" fmla="*/ 1863753 w 1863753"/>
                <a:gd name="connsiteY7" fmla="*/ 112 h 480178"/>
                <a:gd name="connsiteX8" fmla="*/ 1701829 w 1863753"/>
                <a:gd name="connsiteY8" fmla="*/ 438263 h 480178"/>
                <a:gd name="connsiteX9" fmla="*/ 96866 w 1863753"/>
                <a:gd name="connsiteY9" fmla="*/ 438262 h 480178"/>
                <a:gd name="connsiteX0" fmla="*/ 96866 w 1863753"/>
                <a:gd name="connsiteY0" fmla="*/ 438275 h 480191"/>
                <a:gd name="connsiteX1" fmla="*/ 206402 w 1863753"/>
                <a:gd name="connsiteY1" fmla="*/ 223962 h 480191"/>
                <a:gd name="connsiteX2" fmla="*/ 425478 w 1863753"/>
                <a:gd name="connsiteY2" fmla="*/ 395413 h 480191"/>
                <a:gd name="connsiteX3" fmla="*/ 644553 w 1863753"/>
                <a:gd name="connsiteY3" fmla="*/ 238250 h 480191"/>
                <a:gd name="connsiteX4" fmla="*/ 839815 w 1863753"/>
                <a:gd name="connsiteY4" fmla="*/ 400175 h 480191"/>
                <a:gd name="connsiteX5" fmla="*/ 1054128 w 1863753"/>
                <a:gd name="connsiteY5" fmla="*/ 219201 h 480191"/>
                <a:gd name="connsiteX6" fmla="*/ 1211904 w 1863753"/>
                <a:gd name="connsiteY6" fmla="*/ 256347 h 480191"/>
                <a:gd name="connsiteX7" fmla="*/ 1287490 w 1863753"/>
                <a:gd name="connsiteY7" fmla="*/ 404938 h 480191"/>
                <a:gd name="connsiteX8" fmla="*/ 1863753 w 1863753"/>
                <a:gd name="connsiteY8" fmla="*/ 125 h 480191"/>
                <a:gd name="connsiteX9" fmla="*/ 1701829 w 1863753"/>
                <a:gd name="connsiteY9" fmla="*/ 438276 h 480191"/>
                <a:gd name="connsiteX10" fmla="*/ 96866 w 1863753"/>
                <a:gd name="connsiteY10" fmla="*/ 438275 h 480191"/>
                <a:gd name="connsiteX0" fmla="*/ 96866 w 1863753"/>
                <a:gd name="connsiteY0" fmla="*/ 438275 h 480191"/>
                <a:gd name="connsiteX1" fmla="*/ 206402 w 1863753"/>
                <a:gd name="connsiteY1" fmla="*/ 223962 h 480191"/>
                <a:gd name="connsiteX2" fmla="*/ 425478 w 1863753"/>
                <a:gd name="connsiteY2" fmla="*/ 395413 h 480191"/>
                <a:gd name="connsiteX3" fmla="*/ 644553 w 1863753"/>
                <a:gd name="connsiteY3" fmla="*/ 238250 h 480191"/>
                <a:gd name="connsiteX4" fmla="*/ 839815 w 1863753"/>
                <a:gd name="connsiteY4" fmla="*/ 400175 h 480191"/>
                <a:gd name="connsiteX5" fmla="*/ 1092228 w 1863753"/>
                <a:gd name="connsiteY5" fmla="*/ 282687 h 480191"/>
                <a:gd name="connsiteX6" fmla="*/ 1211904 w 1863753"/>
                <a:gd name="connsiteY6" fmla="*/ 256347 h 480191"/>
                <a:gd name="connsiteX7" fmla="*/ 1287490 w 1863753"/>
                <a:gd name="connsiteY7" fmla="*/ 404938 h 480191"/>
                <a:gd name="connsiteX8" fmla="*/ 1863753 w 1863753"/>
                <a:gd name="connsiteY8" fmla="*/ 125 h 480191"/>
                <a:gd name="connsiteX9" fmla="*/ 1701829 w 1863753"/>
                <a:gd name="connsiteY9" fmla="*/ 438276 h 480191"/>
                <a:gd name="connsiteX10" fmla="*/ 96866 w 1863753"/>
                <a:gd name="connsiteY10" fmla="*/ 438275 h 480191"/>
                <a:gd name="connsiteX0" fmla="*/ 96866 w 1863753"/>
                <a:gd name="connsiteY0" fmla="*/ 438275 h 480191"/>
                <a:gd name="connsiteX1" fmla="*/ 206402 w 1863753"/>
                <a:gd name="connsiteY1" fmla="*/ 223962 h 480191"/>
                <a:gd name="connsiteX2" fmla="*/ 425478 w 1863753"/>
                <a:gd name="connsiteY2" fmla="*/ 395413 h 480191"/>
                <a:gd name="connsiteX3" fmla="*/ 644553 w 1863753"/>
                <a:gd name="connsiteY3" fmla="*/ 238250 h 480191"/>
                <a:gd name="connsiteX4" fmla="*/ 839815 w 1863753"/>
                <a:gd name="connsiteY4" fmla="*/ 400175 h 480191"/>
                <a:gd name="connsiteX5" fmla="*/ 1092228 w 1863753"/>
                <a:gd name="connsiteY5" fmla="*/ 282687 h 480191"/>
                <a:gd name="connsiteX6" fmla="*/ 1269054 w 1863753"/>
                <a:gd name="connsiteY6" fmla="*/ 236298 h 480191"/>
                <a:gd name="connsiteX7" fmla="*/ 1287490 w 1863753"/>
                <a:gd name="connsiteY7" fmla="*/ 404938 h 480191"/>
                <a:gd name="connsiteX8" fmla="*/ 1863753 w 1863753"/>
                <a:gd name="connsiteY8" fmla="*/ 125 h 480191"/>
                <a:gd name="connsiteX9" fmla="*/ 1701829 w 1863753"/>
                <a:gd name="connsiteY9" fmla="*/ 438276 h 480191"/>
                <a:gd name="connsiteX10" fmla="*/ 96866 w 1863753"/>
                <a:gd name="connsiteY10" fmla="*/ 438275 h 480191"/>
                <a:gd name="connsiteX0" fmla="*/ 96866 w 1863753"/>
                <a:gd name="connsiteY0" fmla="*/ 438299 h 480215"/>
                <a:gd name="connsiteX1" fmla="*/ 206402 w 1863753"/>
                <a:gd name="connsiteY1" fmla="*/ 223986 h 480215"/>
                <a:gd name="connsiteX2" fmla="*/ 425478 w 1863753"/>
                <a:gd name="connsiteY2" fmla="*/ 395437 h 480215"/>
                <a:gd name="connsiteX3" fmla="*/ 644553 w 1863753"/>
                <a:gd name="connsiteY3" fmla="*/ 238274 h 480215"/>
                <a:gd name="connsiteX4" fmla="*/ 839815 w 1863753"/>
                <a:gd name="connsiteY4" fmla="*/ 400199 h 480215"/>
                <a:gd name="connsiteX5" fmla="*/ 1092228 w 1863753"/>
                <a:gd name="connsiteY5" fmla="*/ 282711 h 480215"/>
                <a:gd name="connsiteX6" fmla="*/ 1269054 w 1863753"/>
                <a:gd name="connsiteY6" fmla="*/ 236322 h 480215"/>
                <a:gd name="connsiteX7" fmla="*/ 1311302 w 1863753"/>
                <a:gd name="connsiteY7" fmla="*/ 341476 h 480215"/>
                <a:gd name="connsiteX8" fmla="*/ 1863753 w 1863753"/>
                <a:gd name="connsiteY8" fmla="*/ 149 h 480215"/>
                <a:gd name="connsiteX9" fmla="*/ 1701829 w 1863753"/>
                <a:gd name="connsiteY9" fmla="*/ 438300 h 480215"/>
                <a:gd name="connsiteX10" fmla="*/ 96866 w 1863753"/>
                <a:gd name="connsiteY10" fmla="*/ 438299 h 480215"/>
                <a:gd name="connsiteX0" fmla="*/ 96866 w 1863753"/>
                <a:gd name="connsiteY0" fmla="*/ 438299 h 480215"/>
                <a:gd name="connsiteX1" fmla="*/ 206402 w 1863753"/>
                <a:gd name="connsiteY1" fmla="*/ 223986 h 480215"/>
                <a:gd name="connsiteX2" fmla="*/ 425478 w 1863753"/>
                <a:gd name="connsiteY2" fmla="*/ 395437 h 480215"/>
                <a:gd name="connsiteX3" fmla="*/ 644553 w 1863753"/>
                <a:gd name="connsiteY3" fmla="*/ 238274 h 480215"/>
                <a:gd name="connsiteX4" fmla="*/ 839815 w 1863753"/>
                <a:gd name="connsiteY4" fmla="*/ 400199 h 480215"/>
                <a:gd name="connsiteX5" fmla="*/ 1092228 w 1863753"/>
                <a:gd name="connsiteY5" fmla="*/ 282711 h 480215"/>
                <a:gd name="connsiteX6" fmla="*/ 1269054 w 1863753"/>
                <a:gd name="connsiteY6" fmla="*/ 236322 h 480215"/>
                <a:gd name="connsiteX7" fmla="*/ 1311302 w 1863753"/>
                <a:gd name="connsiteY7" fmla="*/ 341476 h 480215"/>
                <a:gd name="connsiteX8" fmla="*/ 1863753 w 1863753"/>
                <a:gd name="connsiteY8" fmla="*/ 149 h 480215"/>
                <a:gd name="connsiteX9" fmla="*/ 1701829 w 1863753"/>
                <a:gd name="connsiteY9" fmla="*/ 438300 h 480215"/>
                <a:gd name="connsiteX10" fmla="*/ 96866 w 1863753"/>
                <a:gd name="connsiteY10" fmla="*/ 438299 h 480215"/>
                <a:gd name="connsiteX0" fmla="*/ 39498 w 1806385"/>
                <a:gd name="connsiteY0" fmla="*/ 438299 h 476314"/>
                <a:gd name="connsiteX1" fmla="*/ 149034 w 1806385"/>
                <a:gd name="connsiteY1" fmla="*/ 223986 h 476314"/>
                <a:gd name="connsiteX2" fmla="*/ 368110 w 1806385"/>
                <a:gd name="connsiteY2" fmla="*/ 395437 h 476314"/>
                <a:gd name="connsiteX3" fmla="*/ 587185 w 1806385"/>
                <a:gd name="connsiteY3" fmla="*/ 238274 h 476314"/>
                <a:gd name="connsiteX4" fmla="*/ 782447 w 1806385"/>
                <a:gd name="connsiteY4" fmla="*/ 400199 h 476314"/>
                <a:gd name="connsiteX5" fmla="*/ 1034860 w 1806385"/>
                <a:gd name="connsiteY5" fmla="*/ 282711 h 476314"/>
                <a:gd name="connsiteX6" fmla="*/ 1211686 w 1806385"/>
                <a:gd name="connsiteY6" fmla="*/ 236322 h 476314"/>
                <a:gd name="connsiteX7" fmla="*/ 1253934 w 1806385"/>
                <a:gd name="connsiteY7" fmla="*/ 341476 h 476314"/>
                <a:gd name="connsiteX8" fmla="*/ 1806385 w 1806385"/>
                <a:gd name="connsiteY8" fmla="*/ 149 h 476314"/>
                <a:gd name="connsiteX9" fmla="*/ 1644461 w 1806385"/>
                <a:gd name="connsiteY9" fmla="*/ 438300 h 476314"/>
                <a:gd name="connsiteX10" fmla="*/ 39498 w 1806385"/>
                <a:gd name="connsiteY10" fmla="*/ 438299 h 476314"/>
                <a:gd name="connsiteX0" fmla="*/ 11660 w 2528555"/>
                <a:gd name="connsiteY0" fmla="*/ 485078 h 501554"/>
                <a:gd name="connsiteX1" fmla="*/ 854621 w 2528555"/>
                <a:gd name="connsiteY1" fmla="*/ 223986 h 501554"/>
                <a:gd name="connsiteX2" fmla="*/ 1073697 w 2528555"/>
                <a:gd name="connsiteY2" fmla="*/ 395437 h 501554"/>
                <a:gd name="connsiteX3" fmla="*/ 1292772 w 2528555"/>
                <a:gd name="connsiteY3" fmla="*/ 238274 h 501554"/>
                <a:gd name="connsiteX4" fmla="*/ 1488034 w 2528555"/>
                <a:gd name="connsiteY4" fmla="*/ 400199 h 501554"/>
                <a:gd name="connsiteX5" fmla="*/ 1740447 w 2528555"/>
                <a:gd name="connsiteY5" fmla="*/ 282711 h 501554"/>
                <a:gd name="connsiteX6" fmla="*/ 1917273 w 2528555"/>
                <a:gd name="connsiteY6" fmla="*/ 236322 h 501554"/>
                <a:gd name="connsiteX7" fmla="*/ 1959521 w 2528555"/>
                <a:gd name="connsiteY7" fmla="*/ 341476 h 501554"/>
                <a:gd name="connsiteX8" fmla="*/ 2511972 w 2528555"/>
                <a:gd name="connsiteY8" fmla="*/ 149 h 501554"/>
                <a:gd name="connsiteX9" fmla="*/ 2350048 w 2528555"/>
                <a:gd name="connsiteY9" fmla="*/ 438300 h 501554"/>
                <a:gd name="connsiteX10" fmla="*/ 11660 w 2528555"/>
                <a:gd name="connsiteY10" fmla="*/ 485078 h 501554"/>
                <a:gd name="connsiteX0" fmla="*/ 76387 w 2593282"/>
                <a:gd name="connsiteY0" fmla="*/ 485078 h 498121"/>
                <a:gd name="connsiteX1" fmla="*/ 599019 w 2593282"/>
                <a:gd name="connsiteY1" fmla="*/ 352529 h 498121"/>
                <a:gd name="connsiteX2" fmla="*/ 919348 w 2593282"/>
                <a:gd name="connsiteY2" fmla="*/ 223986 h 498121"/>
                <a:gd name="connsiteX3" fmla="*/ 1138424 w 2593282"/>
                <a:gd name="connsiteY3" fmla="*/ 395437 h 498121"/>
                <a:gd name="connsiteX4" fmla="*/ 1357499 w 2593282"/>
                <a:gd name="connsiteY4" fmla="*/ 238274 h 498121"/>
                <a:gd name="connsiteX5" fmla="*/ 1552761 w 2593282"/>
                <a:gd name="connsiteY5" fmla="*/ 400199 h 498121"/>
                <a:gd name="connsiteX6" fmla="*/ 1805174 w 2593282"/>
                <a:gd name="connsiteY6" fmla="*/ 282711 h 498121"/>
                <a:gd name="connsiteX7" fmla="*/ 1982000 w 2593282"/>
                <a:gd name="connsiteY7" fmla="*/ 236322 h 498121"/>
                <a:gd name="connsiteX8" fmla="*/ 2024248 w 2593282"/>
                <a:gd name="connsiteY8" fmla="*/ 341476 h 498121"/>
                <a:gd name="connsiteX9" fmla="*/ 2576699 w 2593282"/>
                <a:gd name="connsiteY9" fmla="*/ 149 h 498121"/>
                <a:gd name="connsiteX10" fmla="*/ 2414775 w 2593282"/>
                <a:gd name="connsiteY10" fmla="*/ 438300 h 498121"/>
                <a:gd name="connsiteX11" fmla="*/ 76387 w 2593282"/>
                <a:gd name="connsiteY11" fmla="*/ 485078 h 498121"/>
                <a:gd name="connsiteX0" fmla="*/ 139551 w 2656446"/>
                <a:gd name="connsiteY0" fmla="*/ 485078 h 505765"/>
                <a:gd name="connsiteX1" fmla="*/ 309758 w 2656446"/>
                <a:gd name="connsiteY1" fmla="*/ 245604 h 505765"/>
                <a:gd name="connsiteX2" fmla="*/ 662183 w 2656446"/>
                <a:gd name="connsiteY2" fmla="*/ 352529 h 505765"/>
                <a:gd name="connsiteX3" fmla="*/ 982512 w 2656446"/>
                <a:gd name="connsiteY3" fmla="*/ 223986 h 505765"/>
                <a:gd name="connsiteX4" fmla="*/ 1201588 w 2656446"/>
                <a:gd name="connsiteY4" fmla="*/ 395437 h 505765"/>
                <a:gd name="connsiteX5" fmla="*/ 1420663 w 2656446"/>
                <a:gd name="connsiteY5" fmla="*/ 238274 h 505765"/>
                <a:gd name="connsiteX6" fmla="*/ 1615925 w 2656446"/>
                <a:gd name="connsiteY6" fmla="*/ 400199 h 505765"/>
                <a:gd name="connsiteX7" fmla="*/ 1868338 w 2656446"/>
                <a:gd name="connsiteY7" fmla="*/ 282711 h 505765"/>
                <a:gd name="connsiteX8" fmla="*/ 2045164 w 2656446"/>
                <a:gd name="connsiteY8" fmla="*/ 236322 h 505765"/>
                <a:gd name="connsiteX9" fmla="*/ 2087412 w 2656446"/>
                <a:gd name="connsiteY9" fmla="*/ 341476 h 505765"/>
                <a:gd name="connsiteX10" fmla="*/ 2639863 w 2656446"/>
                <a:gd name="connsiteY10" fmla="*/ 149 h 505765"/>
                <a:gd name="connsiteX11" fmla="*/ 2477939 w 2656446"/>
                <a:gd name="connsiteY11" fmla="*/ 438300 h 505765"/>
                <a:gd name="connsiteX12" fmla="*/ 139551 w 2656446"/>
                <a:gd name="connsiteY12" fmla="*/ 485078 h 505765"/>
                <a:gd name="connsiteX0" fmla="*/ 139551 w 2656446"/>
                <a:gd name="connsiteY0" fmla="*/ 485078 h 505765"/>
                <a:gd name="connsiteX1" fmla="*/ 309758 w 2656446"/>
                <a:gd name="connsiteY1" fmla="*/ 245604 h 505765"/>
                <a:gd name="connsiteX2" fmla="*/ 662183 w 2656446"/>
                <a:gd name="connsiteY2" fmla="*/ 352529 h 505765"/>
                <a:gd name="connsiteX3" fmla="*/ 982512 w 2656446"/>
                <a:gd name="connsiteY3" fmla="*/ 223986 h 505765"/>
                <a:gd name="connsiteX4" fmla="*/ 1201588 w 2656446"/>
                <a:gd name="connsiteY4" fmla="*/ 395437 h 505765"/>
                <a:gd name="connsiteX5" fmla="*/ 1420663 w 2656446"/>
                <a:gd name="connsiteY5" fmla="*/ 238274 h 505765"/>
                <a:gd name="connsiteX6" fmla="*/ 1654025 w 2656446"/>
                <a:gd name="connsiteY6" fmla="*/ 376809 h 505765"/>
                <a:gd name="connsiteX7" fmla="*/ 1868338 w 2656446"/>
                <a:gd name="connsiteY7" fmla="*/ 282711 h 505765"/>
                <a:gd name="connsiteX8" fmla="*/ 2045164 w 2656446"/>
                <a:gd name="connsiteY8" fmla="*/ 236322 h 505765"/>
                <a:gd name="connsiteX9" fmla="*/ 2087412 w 2656446"/>
                <a:gd name="connsiteY9" fmla="*/ 341476 h 505765"/>
                <a:gd name="connsiteX10" fmla="*/ 2639863 w 2656446"/>
                <a:gd name="connsiteY10" fmla="*/ 149 h 505765"/>
                <a:gd name="connsiteX11" fmla="*/ 2477939 w 2656446"/>
                <a:gd name="connsiteY11" fmla="*/ 438300 h 505765"/>
                <a:gd name="connsiteX12" fmla="*/ 139551 w 2656446"/>
                <a:gd name="connsiteY12" fmla="*/ 485078 h 505765"/>
                <a:gd name="connsiteX0" fmla="*/ 139551 w 2656446"/>
                <a:gd name="connsiteY0" fmla="*/ 485078 h 505765"/>
                <a:gd name="connsiteX1" fmla="*/ 309758 w 2656446"/>
                <a:gd name="connsiteY1" fmla="*/ 245604 h 505765"/>
                <a:gd name="connsiteX2" fmla="*/ 662183 w 2656446"/>
                <a:gd name="connsiteY2" fmla="*/ 352529 h 505765"/>
                <a:gd name="connsiteX3" fmla="*/ 982512 w 2656446"/>
                <a:gd name="connsiteY3" fmla="*/ 223986 h 505765"/>
                <a:gd name="connsiteX4" fmla="*/ 1201588 w 2656446"/>
                <a:gd name="connsiteY4" fmla="*/ 395437 h 505765"/>
                <a:gd name="connsiteX5" fmla="*/ 1411138 w 2656446"/>
                <a:gd name="connsiteY5" fmla="*/ 234932 h 505765"/>
                <a:gd name="connsiteX6" fmla="*/ 1654025 w 2656446"/>
                <a:gd name="connsiteY6" fmla="*/ 376809 h 505765"/>
                <a:gd name="connsiteX7" fmla="*/ 1868338 w 2656446"/>
                <a:gd name="connsiteY7" fmla="*/ 282711 h 505765"/>
                <a:gd name="connsiteX8" fmla="*/ 2045164 w 2656446"/>
                <a:gd name="connsiteY8" fmla="*/ 236322 h 505765"/>
                <a:gd name="connsiteX9" fmla="*/ 2087412 w 2656446"/>
                <a:gd name="connsiteY9" fmla="*/ 341476 h 505765"/>
                <a:gd name="connsiteX10" fmla="*/ 2639863 w 2656446"/>
                <a:gd name="connsiteY10" fmla="*/ 149 h 505765"/>
                <a:gd name="connsiteX11" fmla="*/ 2477939 w 2656446"/>
                <a:gd name="connsiteY11" fmla="*/ 438300 h 505765"/>
                <a:gd name="connsiteX12" fmla="*/ 139551 w 2656446"/>
                <a:gd name="connsiteY12" fmla="*/ 485078 h 505765"/>
                <a:gd name="connsiteX0" fmla="*/ 139551 w 2656446"/>
                <a:gd name="connsiteY0" fmla="*/ 485078 h 505765"/>
                <a:gd name="connsiteX1" fmla="*/ 309758 w 2656446"/>
                <a:gd name="connsiteY1" fmla="*/ 245604 h 505765"/>
                <a:gd name="connsiteX2" fmla="*/ 662183 w 2656446"/>
                <a:gd name="connsiteY2" fmla="*/ 352529 h 505765"/>
                <a:gd name="connsiteX3" fmla="*/ 982512 w 2656446"/>
                <a:gd name="connsiteY3" fmla="*/ 223986 h 505765"/>
                <a:gd name="connsiteX4" fmla="*/ 1201588 w 2656446"/>
                <a:gd name="connsiteY4" fmla="*/ 385413 h 505765"/>
                <a:gd name="connsiteX5" fmla="*/ 1411138 w 2656446"/>
                <a:gd name="connsiteY5" fmla="*/ 234932 h 505765"/>
                <a:gd name="connsiteX6" fmla="*/ 1654025 w 2656446"/>
                <a:gd name="connsiteY6" fmla="*/ 376809 h 505765"/>
                <a:gd name="connsiteX7" fmla="*/ 1868338 w 2656446"/>
                <a:gd name="connsiteY7" fmla="*/ 282711 h 505765"/>
                <a:gd name="connsiteX8" fmla="*/ 2045164 w 2656446"/>
                <a:gd name="connsiteY8" fmla="*/ 236322 h 505765"/>
                <a:gd name="connsiteX9" fmla="*/ 2087412 w 2656446"/>
                <a:gd name="connsiteY9" fmla="*/ 341476 h 505765"/>
                <a:gd name="connsiteX10" fmla="*/ 2639863 w 2656446"/>
                <a:gd name="connsiteY10" fmla="*/ 149 h 505765"/>
                <a:gd name="connsiteX11" fmla="*/ 2477939 w 2656446"/>
                <a:gd name="connsiteY11" fmla="*/ 438300 h 505765"/>
                <a:gd name="connsiteX12" fmla="*/ 139551 w 2656446"/>
                <a:gd name="connsiteY12" fmla="*/ 485078 h 505765"/>
                <a:gd name="connsiteX0" fmla="*/ 139551 w 2656446"/>
                <a:gd name="connsiteY0" fmla="*/ 485078 h 505765"/>
                <a:gd name="connsiteX1" fmla="*/ 309758 w 2656446"/>
                <a:gd name="connsiteY1" fmla="*/ 245604 h 505765"/>
                <a:gd name="connsiteX2" fmla="*/ 662183 w 2656446"/>
                <a:gd name="connsiteY2" fmla="*/ 352529 h 505765"/>
                <a:gd name="connsiteX3" fmla="*/ 934887 w 2656446"/>
                <a:gd name="connsiteY3" fmla="*/ 230669 h 505765"/>
                <a:gd name="connsiteX4" fmla="*/ 1201588 w 2656446"/>
                <a:gd name="connsiteY4" fmla="*/ 385413 h 505765"/>
                <a:gd name="connsiteX5" fmla="*/ 1411138 w 2656446"/>
                <a:gd name="connsiteY5" fmla="*/ 234932 h 505765"/>
                <a:gd name="connsiteX6" fmla="*/ 1654025 w 2656446"/>
                <a:gd name="connsiteY6" fmla="*/ 376809 h 505765"/>
                <a:gd name="connsiteX7" fmla="*/ 1868338 w 2656446"/>
                <a:gd name="connsiteY7" fmla="*/ 282711 h 505765"/>
                <a:gd name="connsiteX8" fmla="*/ 2045164 w 2656446"/>
                <a:gd name="connsiteY8" fmla="*/ 236322 h 505765"/>
                <a:gd name="connsiteX9" fmla="*/ 2087412 w 2656446"/>
                <a:gd name="connsiteY9" fmla="*/ 341476 h 505765"/>
                <a:gd name="connsiteX10" fmla="*/ 2639863 w 2656446"/>
                <a:gd name="connsiteY10" fmla="*/ 149 h 505765"/>
                <a:gd name="connsiteX11" fmla="*/ 2477939 w 2656446"/>
                <a:gd name="connsiteY11" fmla="*/ 438300 h 505765"/>
                <a:gd name="connsiteX12" fmla="*/ 139551 w 2656446"/>
                <a:gd name="connsiteY12" fmla="*/ 485078 h 505765"/>
                <a:gd name="connsiteX0" fmla="*/ 139551 w 2656446"/>
                <a:gd name="connsiteY0" fmla="*/ 485078 h 505765"/>
                <a:gd name="connsiteX1" fmla="*/ 309758 w 2656446"/>
                <a:gd name="connsiteY1" fmla="*/ 245604 h 505765"/>
                <a:gd name="connsiteX2" fmla="*/ 709808 w 2656446"/>
                <a:gd name="connsiteY2" fmla="*/ 362553 h 505765"/>
                <a:gd name="connsiteX3" fmla="*/ 934887 w 2656446"/>
                <a:gd name="connsiteY3" fmla="*/ 230669 h 505765"/>
                <a:gd name="connsiteX4" fmla="*/ 1201588 w 2656446"/>
                <a:gd name="connsiteY4" fmla="*/ 385413 h 505765"/>
                <a:gd name="connsiteX5" fmla="*/ 1411138 w 2656446"/>
                <a:gd name="connsiteY5" fmla="*/ 234932 h 505765"/>
                <a:gd name="connsiteX6" fmla="*/ 1654025 w 2656446"/>
                <a:gd name="connsiteY6" fmla="*/ 376809 h 505765"/>
                <a:gd name="connsiteX7" fmla="*/ 1868338 w 2656446"/>
                <a:gd name="connsiteY7" fmla="*/ 282711 h 505765"/>
                <a:gd name="connsiteX8" fmla="*/ 2045164 w 2656446"/>
                <a:gd name="connsiteY8" fmla="*/ 236322 h 505765"/>
                <a:gd name="connsiteX9" fmla="*/ 2087412 w 2656446"/>
                <a:gd name="connsiteY9" fmla="*/ 341476 h 505765"/>
                <a:gd name="connsiteX10" fmla="*/ 2639863 w 2656446"/>
                <a:gd name="connsiteY10" fmla="*/ 149 h 505765"/>
                <a:gd name="connsiteX11" fmla="*/ 2477939 w 2656446"/>
                <a:gd name="connsiteY11" fmla="*/ 438300 h 505765"/>
                <a:gd name="connsiteX12" fmla="*/ 139551 w 2656446"/>
                <a:gd name="connsiteY12" fmla="*/ 485078 h 505765"/>
                <a:gd name="connsiteX0" fmla="*/ 139551 w 2656446"/>
                <a:gd name="connsiteY0" fmla="*/ 485078 h 505765"/>
                <a:gd name="connsiteX1" fmla="*/ 309758 w 2656446"/>
                <a:gd name="connsiteY1" fmla="*/ 245604 h 505765"/>
                <a:gd name="connsiteX2" fmla="*/ 709808 w 2656446"/>
                <a:gd name="connsiteY2" fmla="*/ 362553 h 505765"/>
                <a:gd name="connsiteX3" fmla="*/ 934887 w 2656446"/>
                <a:gd name="connsiteY3" fmla="*/ 230669 h 505765"/>
                <a:gd name="connsiteX4" fmla="*/ 1201588 w 2656446"/>
                <a:gd name="connsiteY4" fmla="*/ 385413 h 505765"/>
                <a:gd name="connsiteX5" fmla="*/ 1411138 w 2656446"/>
                <a:gd name="connsiteY5" fmla="*/ 234932 h 505765"/>
                <a:gd name="connsiteX6" fmla="*/ 1654025 w 2656446"/>
                <a:gd name="connsiteY6" fmla="*/ 376809 h 505765"/>
                <a:gd name="connsiteX7" fmla="*/ 1868338 w 2656446"/>
                <a:gd name="connsiteY7" fmla="*/ 282711 h 505765"/>
                <a:gd name="connsiteX8" fmla="*/ 2045164 w 2656446"/>
                <a:gd name="connsiteY8" fmla="*/ 236322 h 505765"/>
                <a:gd name="connsiteX9" fmla="*/ 2087412 w 2656446"/>
                <a:gd name="connsiteY9" fmla="*/ 341476 h 505765"/>
                <a:gd name="connsiteX10" fmla="*/ 2639863 w 2656446"/>
                <a:gd name="connsiteY10" fmla="*/ 149 h 505765"/>
                <a:gd name="connsiteX11" fmla="*/ 2477939 w 2656446"/>
                <a:gd name="connsiteY11" fmla="*/ 438300 h 505765"/>
                <a:gd name="connsiteX12" fmla="*/ 139551 w 2656446"/>
                <a:gd name="connsiteY12" fmla="*/ 485078 h 505765"/>
                <a:gd name="connsiteX0" fmla="*/ 139551 w 2656446"/>
                <a:gd name="connsiteY0" fmla="*/ 485078 h 505765"/>
                <a:gd name="connsiteX1" fmla="*/ 309758 w 2656446"/>
                <a:gd name="connsiteY1" fmla="*/ 245604 h 505765"/>
                <a:gd name="connsiteX2" fmla="*/ 709808 w 2656446"/>
                <a:gd name="connsiteY2" fmla="*/ 362553 h 505765"/>
                <a:gd name="connsiteX3" fmla="*/ 934887 w 2656446"/>
                <a:gd name="connsiteY3" fmla="*/ 230669 h 505765"/>
                <a:gd name="connsiteX4" fmla="*/ 1201588 w 2656446"/>
                <a:gd name="connsiteY4" fmla="*/ 385413 h 505765"/>
                <a:gd name="connsiteX5" fmla="*/ 1411138 w 2656446"/>
                <a:gd name="connsiteY5" fmla="*/ 234932 h 505765"/>
                <a:gd name="connsiteX6" fmla="*/ 1654025 w 2656446"/>
                <a:gd name="connsiteY6" fmla="*/ 376809 h 505765"/>
                <a:gd name="connsiteX7" fmla="*/ 1868338 w 2656446"/>
                <a:gd name="connsiteY7" fmla="*/ 282711 h 505765"/>
                <a:gd name="connsiteX8" fmla="*/ 2045164 w 2656446"/>
                <a:gd name="connsiteY8" fmla="*/ 236322 h 505765"/>
                <a:gd name="connsiteX9" fmla="*/ 2087412 w 2656446"/>
                <a:gd name="connsiteY9" fmla="*/ 341476 h 505765"/>
                <a:gd name="connsiteX10" fmla="*/ 2639863 w 2656446"/>
                <a:gd name="connsiteY10" fmla="*/ 149 h 505765"/>
                <a:gd name="connsiteX11" fmla="*/ 2477939 w 2656446"/>
                <a:gd name="connsiteY11" fmla="*/ 438300 h 505765"/>
                <a:gd name="connsiteX12" fmla="*/ 139551 w 2656446"/>
                <a:gd name="connsiteY12" fmla="*/ 485078 h 505765"/>
                <a:gd name="connsiteX0" fmla="*/ 139551 w 2656446"/>
                <a:gd name="connsiteY0" fmla="*/ 485078 h 505765"/>
                <a:gd name="connsiteX1" fmla="*/ 309758 w 2656446"/>
                <a:gd name="connsiteY1" fmla="*/ 245604 h 505765"/>
                <a:gd name="connsiteX2" fmla="*/ 709808 w 2656446"/>
                <a:gd name="connsiteY2" fmla="*/ 362553 h 505765"/>
                <a:gd name="connsiteX3" fmla="*/ 934887 w 2656446"/>
                <a:gd name="connsiteY3" fmla="*/ 230669 h 505765"/>
                <a:gd name="connsiteX4" fmla="*/ 1201588 w 2656446"/>
                <a:gd name="connsiteY4" fmla="*/ 385413 h 505765"/>
                <a:gd name="connsiteX5" fmla="*/ 1411138 w 2656446"/>
                <a:gd name="connsiteY5" fmla="*/ 234932 h 505765"/>
                <a:gd name="connsiteX6" fmla="*/ 1654025 w 2656446"/>
                <a:gd name="connsiteY6" fmla="*/ 376809 h 505765"/>
                <a:gd name="connsiteX7" fmla="*/ 1868338 w 2656446"/>
                <a:gd name="connsiteY7" fmla="*/ 282711 h 505765"/>
                <a:gd name="connsiteX8" fmla="*/ 2045164 w 2656446"/>
                <a:gd name="connsiteY8" fmla="*/ 236322 h 505765"/>
                <a:gd name="connsiteX9" fmla="*/ 2087412 w 2656446"/>
                <a:gd name="connsiteY9" fmla="*/ 341476 h 505765"/>
                <a:gd name="connsiteX10" fmla="*/ 2639863 w 2656446"/>
                <a:gd name="connsiteY10" fmla="*/ 149 h 505765"/>
                <a:gd name="connsiteX11" fmla="*/ 2477939 w 2656446"/>
                <a:gd name="connsiteY11" fmla="*/ 438300 h 505765"/>
                <a:gd name="connsiteX12" fmla="*/ 139551 w 2656446"/>
                <a:gd name="connsiteY12" fmla="*/ 485078 h 505765"/>
                <a:gd name="connsiteX0" fmla="*/ 139551 w 2656446"/>
                <a:gd name="connsiteY0" fmla="*/ 485078 h 505765"/>
                <a:gd name="connsiteX1" fmla="*/ 309758 w 2656446"/>
                <a:gd name="connsiteY1" fmla="*/ 245604 h 505765"/>
                <a:gd name="connsiteX2" fmla="*/ 709808 w 2656446"/>
                <a:gd name="connsiteY2" fmla="*/ 362553 h 505765"/>
                <a:gd name="connsiteX3" fmla="*/ 934887 w 2656446"/>
                <a:gd name="connsiteY3" fmla="*/ 230669 h 505765"/>
                <a:gd name="connsiteX4" fmla="*/ 1201588 w 2656446"/>
                <a:gd name="connsiteY4" fmla="*/ 385413 h 505765"/>
                <a:gd name="connsiteX5" fmla="*/ 1411138 w 2656446"/>
                <a:gd name="connsiteY5" fmla="*/ 234932 h 505765"/>
                <a:gd name="connsiteX6" fmla="*/ 1654025 w 2656446"/>
                <a:gd name="connsiteY6" fmla="*/ 376809 h 505765"/>
                <a:gd name="connsiteX7" fmla="*/ 1868338 w 2656446"/>
                <a:gd name="connsiteY7" fmla="*/ 282711 h 505765"/>
                <a:gd name="connsiteX8" fmla="*/ 2045164 w 2656446"/>
                <a:gd name="connsiteY8" fmla="*/ 236322 h 505765"/>
                <a:gd name="connsiteX9" fmla="*/ 2087412 w 2656446"/>
                <a:gd name="connsiteY9" fmla="*/ 341476 h 505765"/>
                <a:gd name="connsiteX10" fmla="*/ 2639863 w 2656446"/>
                <a:gd name="connsiteY10" fmla="*/ 149 h 505765"/>
                <a:gd name="connsiteX11" fmla="*/ 2477939 w 2656446"/>
                <a:gd name="connsiteY11" fmla="*/ 438300 h 505765"/>
                <a:gd name="connsiteX12" fmla="*/ 139551 w 2656446"/>
                <a:gd name="connsiteY12" fmla="*/ 485078 h 505765"/>
                <a:gd name="connsiteX0" fmla="*/ 139551 w 2656446"/>
                <a:gd name="connsiteY0" fmla="*/ 485078 h 505765"/>
                <a:gd name="connsiteX1" fmla="*/ 309758 w 2656446"/>
                <a:gd name="connsiteY1" fmla="*/ 245604 h 505765"/>
                <a:gd name="connsiteX2" fmla="*/ 709808 w 2656446"/>
                <a:gd name="connsiteY2" fmla="*/ 362553 h 505765"/>
                <a:gd name="connsiteX3" fmla="*/ 934887 w 2656446"/>
                <a:gd name="connsiteY3" fmla="*/ 230669 h 505765"/>
                <a:gd name="connsiteX4" fmla="*/ 1201588 w 2656446"/>
                <a:gd name="connsiteY4" fmla="*/ 385413 h 505765"/>
                <a:gd name="connsiteX5" fmla="*/ 1411138 w 2656446"/>
                <a:gd name="connsiteY5" fmla="*/ 234932 h 505765"/>
                <a:gd name="connsiteX6" fmla="*/ 1654025 w 2656446"/>
                <a:gd name="connsiteY6" fmla="*/ 376809 h 505765"/>
                <a:gd name="connsiteX7" fmla="*/ 1868338 w 2656446"/>
                <a:gd name="connsiteY7" fmla="*/ 282711 h 505765"/>
                <a:gd name="connsiteX8" fmla="*/ 2045164 w 2656446"/>
                <a:gd name="connsiteY8" fmla="*/ 236322 h 505765"/>
                <a:gd name="connsiteX9" fmla="*/ 2087412 w 2656446"/>
                <a:gd name="connsiteY9" fmla="*/ 341476 h 505765"/>
                <a:gd name="connsiteX10" fmla="*/ 2639863 w 2656446"/>
                <a:gd name="connsiteY10" fmla="*/ 149 h 505765"/>
                <a:gd name="connsiteX11" fmla="*/ 2477939 w 2656446"/>
                <a:gd name="connsiteY11" fmla="*/ 438300 h 505765"/>
                <a:gd name="connsiteX12" fmla="*/ 139551 w 2656446"/>
                <a:gd name="connsiteY12" fmla="*/ 485078 h 505765"/>
                <a:gd name="connsiteX0" fmla="*/ 139551 w 2656446"/>
                <a:gd name="connsiteY0" fmla="*/ 485078 h 505765"/>
                <a:gd name="connsiteX1" fmla="*/ 309758 w 2656446"/>
                <a:gd name="connsiteY1" fmla="*/ 245604 h 505765"/>
                <a:gd name="connsiteX2" fmla="*/ 709808 w 2656446"/>
                <a:gd name="connsiteY2" fmla="*/ 362553 h 505765"/>
                <a:gd name="connsiteX3" fmla="*/ 934887 w 2656446"/>
                <a:gd name="connsiteY3" fmla="*/ 230669 h 505765"/>
                <a:gd name="connsiteX4" fmla="*/ 1201588 w 2656446"/>
                <a:gd name="connsiteY4" fmla="*/ 385413 h 505765"/>
                <a:gd name="connsiteX5" fmla="*/ 1411138 w 2656446"/>
                <a:gd name="connsiteY5" fmla="*/ 234932 h 505765"/>
                <a:gd name="connsiteX6" fmla="*/ 1654025 w 2656446"/>
                <a:gd name="connsiteY6" fmla="*/ 376809 h 505765"/>
                <a:gd name="connsiteX7" fmla="*/ 1868338 w 2656446"/>
                <a:gd name="connsiteY7" fmla="*/ 282711 h 505765"/>
                <a:gd name="connsiteX8" fmla="*/ 2045164 w 2656446"/>
                <a:gd name="connsiteY8" fmla="*/ 236322 h 505765"/>
                <a:gd name="connsiteX9" fmla="*/ 2087412 w 2656446"/>
                <a:gd name="connsiteY9" fmla="*/ 341476 h 505765"/>
                <a:gd name="connsiteX10" fmla="*/ 2639863 w 2656446"/>
                <a:gd name="connsiteY10" fmla="*/ 149 h 505765"/>
                <a:gd name="connsiteX11" fmla="*/ 2477939 w 2656446"/>
                <a:gd name="connsiteY11" fmla="*/ 438300 h 505765"/>
                <a:gd name="connsiteX12" fmla="*/ 139551 w 2656446"/>
                <a:gd name="connsiteY12" fmla="*/ 485078 h 505765"/>
                <a:gd name="connsiteX0" fmla="*/ 139551 w 2656446"/>
                <a:gd name="connsiteY0" fmla="*/ 485078 h 505765"/>
                <a:gd name="connsiteX1" fmla="*/ 309758 w 2656446"/>
                <a:gd name="connsiteY1" fmla="*/ 245604 h 505765"/>
                <a:gd name="connsiteX2" fmla="*/ 709808 w 2656446"/>
                <a:gd name="connsiteY2" fmla="*/ 362553 h 505765"/>
                <a:gd name="connsiteX3" fmla="*/ 934887 w 2656446"/>
                <a:gd name="connsiteY3" fmla="*/ 230669 h 505765"/>
                <a:gd name="connsiteX4" fmla="*/ 1201588 w 2656446"/>
                <a:gd name="connsiteY4" fmla="*/ 385413 h 505765"/>
                <a:gd name="connsiteX5" fmla="*/ 1411138 w 2656446"/>
                <a:gd name="connsiteY5" fmla="*/ 234932 h 505765"/>
                <a:gd name="connsiteX6" fmla="*/ 1654025 w 2656446"/>
                <a:gd name="connsiteY6" fmla="*/ 376809 h 505765"/>
                <a:gd name="connsiteX7" fmla="*/ 1868338 w 2656446"/>
                <a:gd name="connsiteY7" fmla="*/ 282711 h 505765"/>
                <a:gd name="connsiteX8" fmla="*/ 2045164 w 2656446"/>
                <a:gd name="connsiteY8" fmla="*/ 236322 h 505765"/>
                <a:gd name="connsiteX9" fmla="*/ 2087412 w 2656446"/>
                <a:gd name="connsiteY9" fmla="*/ 341476 h 505765"/>
                <a:gd name="connsiteX10" fmla="*/ 2639863 w 2656446"/>
                <a:gd name="connsiteY10" fmla="*/ 149 h 505765"/>
                <a:gd name="connsiteX11" fmla="*/ 2477939 w 2656446"/>
                <a:gd name="connsiteY11" fmla="*/ 438300 h 505765"/>
                <a:gd name="connsiteX12" fmla="*/ 139551 w 2656446"/>
                <a:gd name="connsiteY12" fmla="*/ 485078 h 505765"/>
                <a:gd name="connsiteX0" fmla="*/ 139551 w 2656446"/>
                <a:gd name="connsiteY0" fmla="*/ 485078 h 505765"/>
                <a:gd name="connsiteX1" fmla="*/ 309758 w 2656446"/>
                <a:gd name="connsiteY1" fmla="*/ 245604 h 505765"/>
                <a:gd name="connsiteX2" fmla="*/ 709808 w 2656446"/>
                <a:gd name="connsiteY2" fmla="*/ 362553 h 505765"/>
                <a:gd name="connsiteX3" fmla="*/ 934887 w 2656446"/>
                <a:gd name="connsiteY3" fmla="*/ 230669 h 505765"/>
                <a:gd name="connsiteX4" fmla="*/ 1192063 w 2656446"/>
                <a:gd name="connsiteY4" fmla="*/ 385413 h 505765"/>
                <a:gd name="connsiteX5" fmla="*/ 1411138 w 2656446"/>
                <a:gd name="connsiteY5" fmla="*/ 234932 h 505765"/>
                <a:gd name="connsiteX6" fmla="*/ 1654025 w 2656446"/>
                <a:gd name="connsiteY6" fmla="*/ 376809 h 505765"/>
                <a:gd name="connsiteX7" fmla="*/ 1868338 w 2656446"/>
                <a:gd name="connsiteY7" fmla="*/ 282711 h 505765"/>
                <a:gd name="connsiteX8" fmla="*/ 2045164 w 2656446"/>
                <a:gd name="connsiteY8" fmla="*/ 236322 h 505765"/>
                <a:gd name="connsiteX9" fmla="*/ 2087412 w 2656446"/>
                <a:gd name="connsiteY9" fmla="*/ 341476 h 505765"/>
                <a:gd name="connsiteX10" fmla="*/ 2639863 w 2656446"/>
                <a:gd name="connsiteY10" fmla="*/ 149 h 505765"/>
                <a:gd name="connsiteX11" fmla="*/ 2477939 w 2656446"/>
                <a:gd name="connsiteY11" fmla="*/ 438300 h 505765"/>
                <a:gd name="connsiteX12" fmla="*/ 139551 w 2656446"/>
                <a:gd name="connsiteY12" fmla="*/ 485078 h 505765"/>
                <a:gd name="connsiteX0" fmla="*/ 139551 w 2656446"/>
                <a:gd name="connsiteY0" fmla="*/ 485078 h 505765"/>
                <a:gd name="connsiteX1" fmla="*/ 309758 w 2656446"/>
                <a:gd name="connsiteY1" fmla="*/ 245604 h 505765"/>
                <a:gd name="connsiteX2" fmla="*/ 709808 w 2656446"/>
                <a:gd name="connsiteY2" fmla="*/ 362553 h 505765"/>
                <a:gd name="connsiteX3" fmla="*/ 934887 w 2656446"/>
                <a:gd name="connsiteY3" fmla="*/ 230669 h 505765"/>
                <a:gd name="connsiteX4" fmla="*/ 1192063 w 2656446"/>
                <a:gd name="connsiteY4" fmla="*/ 385413 h 505765"/>
                <a:gd name="connsiteX5" fmla="*/ 1411138 w 2656446"/>
                <a:gd name="connsiteY5" fmla="*/ 234932 h 505765"/>
                <a:gd name="connsiteX6" fmla="*/ 1654025 w 2656446"/>
                <a:gd name="connsiteY6" fmla="*/ 376809 h 505765"/>
                <a:gd name="connsiteX7" fmla="*/ 1868338 w 2656446"/>
                <a:gd name="connsiteY7" fmla="*/ 282711 h 505765"/>
                <a:gd name="connsiteX8" fmla="*/ 2045164 w 2656446"/>
                <a:gd name="connsiteY8" fmla="*/ 236322 h 505765"/>
                <a:gd name="connsiteX9" fmla="*/ 2087412 w 2656446"/>
                <a:gd name="connsiteY9" fmla="*/ 341476 h 505765"/>
                <a:gd name="connsiteX10" fmla="*/ 2639863 w 2656446"/>
                <a:gd name="connsiteY10" fmla="*/ 149 h 505765"/>
                <a:gd name="connsiteX11" fmla="*/ 2477939 w 2656446"/>
                <a:gd name="connsiteY11" fmla="*/ 438300 h 505765"/>
                <a:gd name="connsiteX12" fmla="*/ 139551 w 2656446"/>
                <a:gd name="connsiteY12" fmla="*/ 485078 h 505765"/>
                <a:gd name="connsiteX0" fmla="*/ 139551 w 2656446"/>
                <a:gd name="connsiteY0" fmla="*/ 485078 h 505765"/>
                <a:gd name="connsiteX1" fmla="*/ 309758 w 2656446"/>
                <a:gd name="connsiteY1" fmla="*/ 245604 h 505765"/>
                <a:gd name="connsiteX2" fmla="*/ 709808 w 2656446"/>
                <a:gd name="connsiteY2" fmla="*/ 362553 h 505765"/>
                <a:gd name="connsiteX3" fmla="*/ 934887 w 2656446"/>
                <a:gd name="connsiteY3" fmla="*/ 230669 h 505765"/>
                <a:gd name="connsiteX4" fmla="*/ 1192063 w 2656446"/>
                <a:gd name="connsiteY4" fmla="*/ 385413 h 505765"/>
                <a:gd name="connsiteX5" fmla="*/ 1411138 w 2656446"/>
                <a:gd name="connsiteY5" fmla="*/ 234932 h 505765"/>
                <a:gd name="connsiteX6" fmla="*/ 1673075 w 2656446"/>
                <a:gd name="connsiteY6" fmla="*/ 383492 h 505765"/>
                <a:gd name="connsiteX7" fmla="*/ 1868338 w 2656446"/>
                <a:gd name="connsiteY7" fmla="*/ 282711 h 505765"/>
                <a:gd name="connsiteX8" fmla="*/ 2045164 w 2656446"/>
                <a:gd name="connsiteY8" fmla="*/ 236322 h 505765"/>
                <a:gd name="connsiteX9" fmla="*/ 2087412 w 2656446"/>
                <a:gd name="connsiteY9" fmla="*/ 341476 h 505765"/>
                <a:gd name="connsiteX10" fmla="*/ 2639863 w 2656446"/>
                <a:gd name="connsiteY10" fmla="*/ 149 h 505765"/>
                <a:gd name="connsiteX11" fmla="*/ 2477939 w 2656446"/>
                <a:gd name="connsiteY11" fmla="*/ 438300 h 505765"/>
                <a:gd name="connsiteX12" fmla="*/ 139551 w 2656446"/>
                <a:gd name="connsiteY12" fmla="*/ 485078 h 505765"/>
                <a:gd name="connsiteX0" fmla="*/ 139551 w 2656446"/>
                <a:gd name="connsiteY0" fmla="*/ 485078 h 505765"/>
                <a:gd name="connsiteX1" fmla="*/ 309758 w 2656446"/>
                <a:gd name="connsiteY1" fmla="*/ 245604 h 505765"/>
                <a:gd name="connsiteX2" fmla="*/ 709808 w 2656446"/>
                <a:gd name="connsiteY2" fmla="*/ 362553 h 505765"/>
                <a:gd name="connsiteX3" fmla="*/ 934887 w 2656446"/>
                <a:gd name="connsiteY3" fmla="*/ 230669 h 505765"/>
                <a:gd name="connsiteX4" fmla="*/ 1192063 w 2656446"/>
                <a:gd name="connsiteY4" fmla="*/ 385413 h 505765"/>
                <a:gd name="connsiteX5" fmla="*/ 1411138 w 2656446"/>
                <a:gd name="connsiteY5" fmla="*/ 234932 h 505765"/>
                <a:gd name="connsiteX6" fmla="*/ 1673075 w 2656446"/>
                <a:gd name="connsiteY6" fmla="*/ 383492 h 505765"/>
                <a:gd name="connsiteX7" fmla="*/ 1868338 w 2656446"/>
                <a:gd name="connsiteY7" fmla="*/ 282711 h 505765"/>
                <a:gd name="connsiteX8" fmla="*/ 2045164 w 2656446"/>
                <a:gd name="connsiteY8" fmla="*/ 236322 h 505765"/>
                <a:gd name="connsiteX9" fmla="*/ 2087412 w 2656446"/>
                <a:gd name="connsiteY9" fmla="*/ 341476 h 505765"/>
                <a:gd name="connsiteX10" fmla="*/ 2639863 w 2656446"/>
                <a:gd name="connsiteY10" fmla="*/ 149 h 505765"/>
                <a:gd name="connsiteX11" fmla="*/ 2477939 w 2656446"/>
                <a:gd name="connsiteY11" fmla="*/ 438300 h 505765"/>
                <a:gd name="connsiteX12" fmla="*/ 139551 w 2656446"/>
                <a:gd name="connsiteY12" fmla="*/ 485078 h 505765"/>
                <a:gd name="connsiteX0" fmla="*/ 139551 w 2656446"/>
                <a:gd name="connsiteY0" fmla="*/ 485078 h 505765"/>
                <a:gd name="connsiteX1" fmla="*/ 309758 w 2656446"/>
                <a:gd name="connsiteY1" fmla="*/ 245604 h 505765"/>
                <a:gd name="connsiteX2" fmla="*/ 709808 w 2656446"/>
                <a:gd name="connsiteY2" fmla="*/ 362553 h 505765"/>
                <a:gd name="connsiteX3" fmla="*/ 934887 w 2656446"/>
                <a:gd name="connsiteY3" fmla="*/ 230669 h 505765"/>
                <a:gd name="connsiteX4" fmla="*/ 1192063 w 2656446"/>
                <a:gd name="connsiteY4" fmla="*/ 385413 h 505765"/>
                <a:gd name="connsiteX5" fmla="*/ 1411138 w 2656446"/>
                <a:gd name="connsiteY5" fmla="*/ 234932 h 505765"/>
                <a:gd name="connsiteX6" fmla="*/ 1673075 w 2656446"/>
                <a:gd name="connsiteY6" fmla="*/ 383492 h 505765"/>
                <a:gd name="connsiteX7" fmla="*/ 1868338 w 2656446"/>
                <a:gd name="connsiteY7" fmla="*/ 282711 h 505765"/>
                <a:gd name="connsiteX8" fmla="*/ 2045164 w 2656446"/>
                <a:gd name="connsiteY8" fmla="*/ 236322 h 505765"/>
                <a:gd name="connsiteX9" fmla="*/ 2087412 w 2656446"/>
                <a:gd name="connsiteY9" fmla="*/ 341476 h 505765"/>
                <a:gd name="connsiteX10" fmla="*/ 2639863 w 2656446"/>
                <a:gd name="connsiteY10" fmla="*/ 149 h 505765"/>
                <a:gd name="connsiteX11" fmla="*/ 2477939 w 2656446"/>
                <a:gd name="connsiteY11" fmla="*/ 438300 h 505765"/>
                <a:gd name="connsiteX12" fmla="*/ 139551 w 2656446"/>
                <a:gd name="connsiteY12" fmla="*/ 485078 h 505765"/>
                <a:gd name="connsiteX0" fmla="*/ 139551 w 2656446"/>
                <a:gd name="connsiteY0" fmla="*/ 485078 h 505765"/>
                <a:gd name="connsiteX1" fmla="*/ 309758 w 2656446"/>
                <a:gd name="connsiteY1" fmla="*/ 245604 h 505765"/>
                <a:gd name="connsiteX2" fmla="*/ 695521 w 2656446"/>
                <a:gd name="connsiteY2" fmla="*/ 382601 h 505765"/>
                <a:gd name="connsiteX3" fmla="*/ 934887 w 2656446"/>
                <a:gd name="connsiteY3" fmla="*/ 230669 h 505765"/>
                <a:gd name="connsiteX4" fmla="*/ 1192063 w 2656446"/>
                <a:gd name="connsiteY4" fmla="*/ 385413 h 505765"/>
                <a:gd name="connsiteX5" fmla="*/ 1411138 w 2656446"/>
                <a:gd name="connsiteY5" fmla="*/ 234932 h 505765"/>
                <a:gd name="connsiteX6" fmla="*/ 1673075 w 2656446"/>
                <a:gd name="connsiteY6" fmla="*/ 383492 h 505765"/>
                <a:gd name="connsiteX7" fmla="*/ 1868338 w 2656446"/>
                <a:gd name="connsiteY7" fmla="*/ 282711 h 505765"/>
                <a:gd name="connsiteX8" fmla="*/ 2045164 w 2656446"/>
                <a:gd name="connsiteY8" fmla="*/ 236322 h 505765"/>
                <a:gd name="connsiteX9" fmla="*/ 2087412 w 2656446"/>
                <a:gd name="connsiteY9" fmla="*/ 341476 h 505765"/>
                <a:gd name="connsiteX10" fmla="*/ 2639863 w 2656446"/>
                <a:gd name="connsiteY10" fmla="*/ 149 h 505765"/>
                <a:gd name="connsiteX11" fmla="*/ 2477939 w 2656446"/>
                <a:gd name="connsiteY11" fmla="*/ 438300 h 505765"/>
                <a:gd name="connsiteX12" fmla="*/ 139551 w 2656446"/>
                <a:gd name="connsiteY12" fmla="*/ 485078 h 505765"/>
                <a:gd name="connsiteX0" fmla="*/ 117647 w 2634542"/>
                <a:gd name="connsiteY0" fmla="*/ 485078 h 505282"/>
                <a:gd name="connsiteX1" fmla="*/ 378342 w 2634542"/>
                <a:gd name="connsiteY1" fmla="*/ 252286 h 505282"/>
                <a:gd name="connsiteX2" fmla="*/ 673617 w 2634542"/>
                <a:gd name="connsiteY2" fmla="*/ 382601 h 505282"/>
                <a:gd name="connsiteX3" fmla="*/ 912983 w 2634542"/>
                <a:gd name="connsiteY3" fmla="*/ 230669 h 505282"/>
                <a:gd name="connsiteX4" fmla="*/ 1170159 w 2634542"/>
                <a:gd name="connsiteY4" fmla="*/ 385413 h 505282"/>
                <a:gd name="connsiteX5" fmla="*/ 1389234 w 2634542"/>
                <a:gd name="connsiteY5" fmla="*/ 234932 h 505282"/>
                <a:gd name="connsiteX6" fmla="*/ 1651171 w 2634542"/>
                <a:gd name="connsiteY6" fmla="*/ 383492 h 505282"/>
                <a:gd name="connsiteX7" fmla="*/ 1846434 w 2634542"/>
                <a:gd name="connsiteY7" fmla="*/ 282711 h 505282"/>
                <a:gd name="connsiteX8" fmla="*/ 2023260 w 2634542"/>
                <a:gd name="connsiteY8" fmla="*/ 236322 h 505282"/>
                <a:gd name="connsiteX9" fmla="*/ 2065508 w 2634542"/>
                <a:gd name="connsiteY9" fmla="*/ 341476 h 505282"/>
                <a:gd name="connsiteX10" fmla="*/ 2617959 w 2634542"/>
                <a:gd name="connsiteY10" fmla="*/ 149 h 505282"/>
                <a:gd name="connsiteX11" fmla="*/ 2456035 w 2634542"/>
                <a:gd name="connsiteY11" fmla="*/ 438300 h 505282"/>
                <a:gd name="connsiteX12" fmla="*/ 117647 w 2634542"/>
                <a:gd name="connsiteY12" fmla="*/ 485078 h 505282"/>
                <a:gd name="connsiteX0" fmla="*/ 118952 w 2635847"/>
                <a:gd name="connsiteY0" fmla="*/ 485078 h 505282"/>
                <a:gd name="connsiteX1" fmla="*/ 379647 w 2635847"/>
                <a:gd name="connsiteY1" fmla="*/ 252286 h 505282"/>
                <a:gd name="connsiteX2" fmla="*/ 674922 w 2635847"/>
                <a:gd name="connsiteY2" fmla="*/ 382601 h 505282"/>
                <a:gd name="connsiteX3" fmla="*/ 914288 w 2635847"/>
                <a:gd name="connsiteY3" fmla="*/ 230669 h 505282"/>
                <a:gd name="connsiteX4" fmla="*/ 1171464 w 2635847"/>
                <a:gd name="connsiteY4" fmla="*/ 385413 h 505282"/>
                <a:gd name="connsiteX5" fmla="*/ 1390539 w 2635847"/>
                <a:gd name="connsiteY5" fmla="*/ 234932 h 505282"/>
                <a:gd name="connsiteX6" fmla="*/ 1652476 w 2635847"/>
                <a:gd name="connsiteY6" fmla="*/ 383492 h 505282"/>
                <a:gd name="connsiteX7" fmla="*/ 1847739 w 2635847"/>
                <a:gd name="connsiteY7" fmla="*/ 282711 h 505282"/>
                <a:gd name="connsiteX8" fmla="*/ 2024565 w 2635847"/>
                <a:gd name="connsiteY8" fmla="*/ 236322 h 505282"/>
                <a:gd name="connsiteX9" fmla="*/ 2066813 w 2635847"/>
                <a:gd name="connsiteY9" fmla="*/ 341476 h 505282"/>
                <a:gd name="connsiteX10" fmla="*/ 2619264 w 2635847"/>
                <a:gd name="connsiteY10" fmla="*/ 149 h 505282"/>
                <a:gd name="connsiteX11" fmla="*/ 2457340 w 2635847"/>
                <a:gd name="connsiteY11" fmla="*/ 438300 h 505282"/>
                <a:gd name="connsiteX12" fmla="*/ 118952 w 2635847"/>
                <a:gd name="connsiteY12" fmla="*/ 485078 h 505282"/>
                <a:gd name="connsiteX0" fmla="*/ 117647 w 2634542"/>
                <a:gd name="connsiteY0" fmla="*/ 485078 h 505282"/>
                <a:gd name="connsiteX1" fmla="*/ 378342 w 2634542"/>
                <a:gd name="connsiteY1" fmla="*/ 252286 h 505282"/>
                <a:gd name="connsiteX2" fmla="*/ 673617 w 2634542"/>
                <a:gd name="connsiteY2" fmla="*/ 382601 h 505282"/>
                <a:gd name="connsiteX3" fmla="*/ 912983 w 2634542"/>
                <a:gd name="connsiteY3" fmla="*/ 230669 h 505282"/>
                <a:gd name="connsiteX4" fmla="*/ 1170159 w 2634542"/>
                <a:gd name="connsiteY4" fmla="*/ 385413 h 505282"/>
                <a:gd name="connsiteX5" fmla="*/ 1389234 w 2634542"/>
                <a:gd name="connsiteY5" fmla="*/ 234932 h 505282"/>
                <a:gd name="connsiteX6" fmla="*/ 1651171 w 2634542"/>
                <a:gd name="connsiteY6" fmla="*/ 383492 h 505282"/>
                <a:gd name="connsiteX7" fmla="*/ 1846434 w 2634542"/>
                <a:gd name="connsiteY7" fmla="*/ 282711 h 505282"/>
                <a:gd name="connsiteX8" fmla="*/ 2023260 w 2634542"/>
                <a:gd name="connsiteY8" fmla="*/ 236322 h 505282"/>
                <a:gd name="connsiteX9" fmla="*/ 2065508 w 2634542"/>
                <a:gd name="connsiteY9" fmla="*/ 341476 h 505282"/>
                <a:gd name="connsiteX10" fmla="*/ 2617959 w 2634542"/>
                <a:gd name="connsiteY10" fmla="*/ 149 h 505282"/>
                <a:gd name="connsiteX11" fmla="*/ 2456035 w 2634542"/>
                <a:gd name="connsiteY11" fmla="*/ 438300 h 505282"/>
                <a:gd name="connsiteX12" fmla="*/ 117647 w 2634542"/>
                <a:gd name="connsiteY12" fmla="*/ 485078 h 505282"/>
                <a:gd name="connsiteX0" fmla="*/ 126581 w 2643476"/>
                <a:gd name="connsiteY0" fmla="*/ 485078 h 505282"/>
                <a:gd name="connsiteX1" fmla="*/ 387276 w 2643476"/>
                <a:gd name="connsiteY1" fmla="*/ 252286 h 505282"/>
                <a:gd name="connsiteX2" fmla="*/ 682551 w 2643476"/>
                <a:gd name="connsiteY2" fmla="*/ 382601 h 505282"/>
                <a:gd name="connsiteX3" fmla="*/ 921917 w 2643476"/>
                <a:gd name="connsiteY3" fmla="*/ 230669 h 505282"/>
                <a:gd name="connsiteX4" fmla="*/ 1179093 w 2643476"/>
                <a:gd name="connsiteY4" fmla="*/ 385413 h 505282"/>
                <a:gd name="connsiteX5" fmla="*/ 1398168 w 2643476"/>
                <a:gd name="connsiteY5" fmla="*/ 234932 h 505282"/>
                <a:gd name="connsiteX6" fmla="*/ 1660105 w 2643476"/>
                <a:gd name="connsiteY6" fmla="*/ 383492 h 505282"/>
                <a:gd name="connsiteX7" fmla="*/ 1855368 w 2643476"/>
                <a:gd name="connsiteY7" fmla="*/ 282711 h 505282"/>
                <a:gd name="connsiteX8" fmla="*/ 2032194 w 2643476"/>
                <a:gd name="connsiteY8" fmla="*/ 236322 h 505282"/>
                <a:gd name="connsiteX9" fmla="*/ 2074442 w 2643476"/>
                <a:gd name="connsiteY9" fmla="*/ 341476 h 505282"/>
                <a:gd name="connsiteX10" fmla="*/ 2626893 w 2643476"/>
                <a:gd name="connsiteY10" fmla="*/ 149 h 505282"/>
                <a:gd name="connsiteX11" fmla="*/ 2464969 w 2643476"/>
                <a:gd name="connsiteY11" fmla="*/ 438300 h 505282"/>
                <a:gd name="connsiteX12" fmla="*/ 126581 w 2643476"/>
                <a:gd name="connsiteY12" fmla="*/ 485078 h 505282"/>
                <a:gd name="connsiteX0" fmla="*/ 120939 w 2637834"/>
                <a:gd name="connsiteY0" fmla="*/ 485078 h 506248"/>
                <a:gd name="connsiteX1" fmla="*/ 405446 w 2637834"/>
                <a:gd name="connsiteY1" fmla="*/ 238921 h 506248"/>
                <a:gd name="connsiteX2" fmla="*/ 676909 w 2637834"/>
                <a:gd name="connsiteY2" fmla="*/ 382601 h 506248"/>
                <a:gd name="connsiteX3" fmla="*/ 916275 w 2637834"/>
                <a:gd name="connsiteY3" fmla="*/ 230669 h 506248"/>
                <a:gd name="connsiteX4" fmla="*/ 1173451 w 2637834"/>
                <a:gd name="connsiteY4" fmla="*/ 385413 h 506248"/>
                <a:gd name="connsiteX5" fmla="*/ 1392526 w 2637834"/>
                <a:gd name="connsiteY5" fmla="*/ 234932 h 506248"/>
                <a:gd name="connsiteX6" fmla="*/ 1654463 w 2637834"/>
                <a:gd name="connsiteY6" fmla="*/ 383492 h 506248"/>
                <a:gd name="connsiteX7" fmla="*/ 1849726 w 2637834"/>
                <a:gd name="connsiteY7" fmla="*/ 282711 h 506248"/>
                <a:gd name="connsiteX8" fmla="*/ 2026552 w 2637834"/>
                <a:gd name="connsiteY8" fmla="*/ 236322 h 506248"/>
                <a:gd name="connsiteX9" fmla="*/ 2068800 w 2637834"/>
                <a:gd name="connsiteY9" fmla="*/ 341476 h 506248"/>
                <a:gd name="connsiteX10" fmla="*/ 2621251 w 2637834"/>
                <a:gd name="connsiteY10" fmla="*/ 149 h 506248"/>
                <a:gd name="connsiteX11" fmla="*/ 2459327 w 2637834"/>
                <a:gd name="connsiteY11" fmla="*/ 438300 h 506248"/>
                <a:gd name="connsiteX12" fmla="*/ 120939 w 2637834"/>
                <a:gd name="connsiteY12" fmla="*/ 485078 h 506248"/>
                <a:gd name="connsiteX0" fmla="*/ 120939 w 2637834"/>
                <a:gd name="connsiteY0" fmla="*/ 485078 h 506248"/>
                <a:gd name="connsiteX1" fmla="*/ 405446 w 2637834"/>
                <a:gd name="connsiteY1" fmla="*/ 238921 h 506248"/>
                <a:gd name="connsiteX2" fmla="*/ 676909 w 2637834"/>
                <a:gd name="connsiteY2" fmla="*/ 382601 h 506248"/>
                <a:gd name="connsiteX3" fmla="*/ 916275 w 2637834"/>
                <a:gd name="connsiteY3" fmla="*/ 230669 h 506248"/>
                <a:gd name="connsiteX4" fmla="*/ 1173451 w 2637834"/>
                <a:gd name="connsiteY4" fmla="*/ 385413 h 506248"/>
                <a:gd name="connsiteX5" fmla="*/ 1392526 w 2637834"/>
                <a:gd name="connsiteY5" fmla="*/ 234932 h 506248"/>
                <a:gd name="connsiteX6" fmla="*/ 1654463 w 2637834"/>
                <a:gd name="connsiteY6" fmla="*/ 383492 h 506248"/>
                <a:gd name="connsiteX7" fmla="*/ 1849726 w 2637834"/>
                <a:gd name="connsiteY7" fmla="*/ 282711 h 506248"/>
                <a:gd name="connsiteX8" fmla="*/ 2026552 w 2637834"/>
                <a:gd name="connsiteY8" fmla="*/ 236322 h 506248"/>
                <a:gd name="connsiteX9" fmla="*/ 2068800 w 2637834"/>
                <a:gd name="connsiteY9" fmla="*/ 341476 h 506248"/>
                <a:gd name="connsiteX10" fmla="*/ 2621251 w 2637834"/>
                <a:gd name="connsiteY10" fmla="*/ 149 h 506248"/>
                <a:gd name="connsiteX11" fmla="*/ 2459327 w 2637834"/>
                <a:gd name="connsiteY11" fmla="*/ 438300 h 506248"/>
                <a:gd name="connsiteX12" fmla="*/ 120939 w 2637834"/>
                <a:gd name="connsiteY12" fmla="*/ 485078 h 506248"/>
                <a:gd name="connsiteX0" fmla="*/ 166792 w 2683687"/>
                <a:gd name="connsiteY0" fmla="*/ 485078 h 498356"/>
                <a:gd name="connsiteX1" fmla="*/ 217936 w 2683687"/>
                <a:gd name="connsiteY1" fmla="*/ 349186 h 498356"/>
                <a:gd name="connsiteX2" fmla="*/ 451299 w 2683687"/>
                <a:gd name="connsiteY2" fmla="*/ 238921 h 498356"/>
                <a:gd name="connsiteX3" fmla="*/ 722762 w 2683687"/>
                <a:gd name="connsiteY3" fmla="*/ 382601 h 498356"/>
                <a:gd name="connsiteX4" fmla="*/ 962128 w 2683687"/>
                <a:gd name="connsiteY4" fmla="*/ 230669 h 498356"/>
                <a:gd name="connsiteX5" fmla="*/ 1219304 w 2683687"/>
                <a:gd name="connsiteY5" fmla="*/ 385413 h 498356"/>
                <a:gd name="connsiteX6" fmla="*/ 1438379 w 2683687"/>
                <a:gd name="connsiteY6" fmla="*/ 234932 h 498356"/>
                <a:gd name="connsiteX7" fmla="*/ 1700316 w 2683687"/>
                <a:gd name="connsiteY7" fmla="*/ 383492 h 498356"/>
                <a:gd name="connsiteX8" fmla="*/ 1895579 w 2683687"/>
                <a:gd name="connsiteY8" fmla="*/ 282711 h 498356"/>
                <a:gd name="connsiteX9" fmla="*/ 2072405 w 2683687"/>
                <a:gd name="connsiteY9" fmla="*/ 236322 h 498356"/>
                <a:gd name="connsiteX10" fmla="*/ 2114653 w 2683687"/>
                <a:gd name="connsiteY10" fmla="*/ 341476 h 498356"/>
                <a:gd name="connsiteX11" fmla="*/ 2667104 w 2683687"/>
                <a:gd name="connsiteY11" fmla="*/ 149 h 498356"/>
                <a:gd name="connsiteX12" fmla="*/ 2505180 w 2683687"/>
                <a:gd name="connsiteY12" fmla="*/ 438300 h 498356"/>
                <a:gd name="connsiteX13" fmla="*/ 166792 w 2683687"/>
                <a:gd name="connsiteY13" fmla="*/ 485078 h 498356"/>
                <a:gd name="connsiteX0" fmla="*/ 166792 w 2683687"/>
                <a:gd name="connsiteY0" fmla="*/ 485078 h 498356"/>
                <a:gd name="connsiteX1" fmla="*/ 217936 w 2683687"/>
                <a:gd name="connsiteY1" fmla="*/ 349186 h 498356"/>
                <a:gd name="connsiteX2" fmla="*/ 451299 w 2683687"/>
                <a:gd name="connsiteY2" fmla="*/ 238921 h 498356"/>
                <a:gd name="connsiteX3" fmla="*/ 722762 w 2683687"/>
                <a:gd name="connsiteY3" fmla="*/ 382601 h 498356"/>
                <a:gd name="connsiteX4" fmla="*/ 962128 w 2683687"/>
                <a:gd name="connsiteY4" fmla="*/ 230669 h 498356"/>
                <a:gd name="connsiteX5" fmla="*/ 1219304 w 2683687"/>
                <a:gd name="connsiteY5" fmla="*/ 385413 h 498356"/>
                <a:gd name="connsiteX6" fmla="*/ 1438379 w 2683687"/>
                <a:gd name="connsiteY6" fmla="*/ 234932 h 498356"/>
                <a:gd name="connsiteX7" fmla="*/ 1700316 w 2683687"/>
                <a:gd name="connsiteY7" fmla="*/ 383492 h 498356"/>
                <a:gd name="connsiteX8" fmla="*/ 1895579 w 2683687"/>
                <a:gd name="connsiteY8" fmla="*/ 282711 h 498356"/>
                <a:gd name="connsiteX9" fmla="*/ 2072405 w 2683687"/>
                <a:gd name="connsiteY9" fmla="*/ 236322 h 498356"/>
                <a:gd name="connsiteX10" fmla="*/ 2114653 w 2683687"/>
                <a:gd name="connsiteY10" fmla="*/ 341476 h 498356"/>
                <a:gd name="connsiteX11" fmla="*/ 2667104 w 2683687"/>
                <a:gd name="connsiteY11" fmla="*/ 149 h 498356"/>
                <a:gd name="connsiteX12" fmla="*/ 2505180 w 2683687"/>
                <a:gd name="connsiteY12" fmla="*/ 438300 h 498356"/>
                <a:gd name="connsiteX13" fmla="*/ 166792 w 2683687"/>
                <a:gd name="connsiteY13" fmla="*/ 485078 h 498356"/>
                <a:gd name="connsiteX0" fmla="*/ 183124 w 2700019"/>
                <a:gd name="connsiteY0" fmla="*/ 485078 h 498356"/>
                <a:gd name="connsiteX1" fmla="*/ 234268 w 2700019"/>
                <a:gd name="connsiteY1" fmla="*/ 349186 h 498356"/>
                <a:gd name="connsiteX2" fmla="*/ 467631 w 2700019"/>
                <a:gd name="connsiteY2" fmla="*/ 238921 h 498356"/>
                <a:gd name="connsiteX3" fmla="*/ 739094 w 2700019"/>
                <a:gd name="connsiteY3" fmla="*/ 382601 h 498356"/>
                <a:gd name="connsiteX4" fmla="*/ 978460 w 2700019"/>
                <a:gd name="connsiteY4" fmla="*/ 230669 h 498356"/>
                <a:gd name="connsiteX5" fmla="*/ 1235636 w 2700019"/>
                <a:gd name="connsiteY5" fmla="*/ 385413 h 498356"/>
                <a:gd name="connsiteX6" fmla="*/ 1454711 w 2700019"/>
                <a:gd name="connsiteY6" fmla="*/ 234932 h 498356"/>
                <a:gd name="connsiteX7" fmla="*/ 1716648 w 2700019"/>
                <a:gd name="connsiteY7" fmla="*/ 383492 h 498356"/>
                <a:gd name="connsiteX8" fmla="*/ 1911911 w 2700019"/>
                <a:gd name="connsiteY8" fmla="*/ 282711 h 498356"/>
                <a:gd name="connsiteX9" fmla="*/ 2088737 w 2700019"/>
                <a:gd name="connsiteY9" fmla="*/ 236322 h 498356"/>
                <a:gd name="connsiteX10" fmla="*/ 2130985 w 2700019"/>
                <a:gd name="connsiteY10" fmla="*/ 341476 h 498356"/>
                <a:gd name="connsiteX11" fmla="*/ 2683436 w 2700019"/>
                <a:gd name="connsiteY11" fmla="*/ 149 h 498356"/>
                <a:gd name="connsiteX12" fmla="*/ 2521512 w 2700019"/>
                <a:gd name="connsiteY12" fmla="*/ 438300 h 498356"/>
                <a:gd name="connsiteX13" fmla="*/ 183124 w 2700019"/>
                <a:gd name="connsiteY13" fmla="*/ 485078 h 498356"/>
                <a:gd name="connsiteX0" fmla="*/ 195669 w 2712564"/>
                <a:gd name="connsiteY0" fmla="*/ 485078 h 497181"/>
                <a:gd name="connsiteX1" fmla="*/ 213476 w 2712564"/>
                <a:gd name="connsiteY1" fmla="*/ 365894 h 497181"/>
                <a:gd name="connsiteX2" fmla="*/ 480176 w 2712564"/>
                <a:gd name="connsiteY2" fmla="*/ 238921 h 497181"/>
                <a:gd name="connsiteX3" fmla="*/ 751639 w 2712564"/>
                <a:gd name="connsiteY3" fmla="*/ 382601 h 497181"/>
                <a:gd name="connsiteX4" fmla="*/ 991005 w 2712564"/>
                <a:gd name="connsiteY4" fmla="*/ 230669 h 497181"/>
                <a:gd name="connsiteX5" fmla="*/ 1248181 w 2712564"/>
                <a:gd name="connsiteY5" fmla="*/ 385413 h 497181"/>
                <a:gd name="connsiteX6" fmla="*/ 1467256 w 2712564"/>
                <a:gd name="connsiteY6" fmla="*/ 234932 h 497181"/>
                <a:gd name="connsiteX7" fmla="*/ 1729193 w 2712564"/>
                <a:gd name="connsiteY7" fmla="*/ 383492 h 497181"/>
                <a:gd name="connsiteX8" fmla="*/ 1924456 w 2712564"/>
                <a:gd name="connsiteY8" fmla="*/ 282711 h 497181"/>
                <a:gd name="connsiteX9" fmla="*/ 2101282 w 2712564"/>
                <a:gd name="connsiteY9" fmla="*/ 236322 h 497181"/>
                <a:gd name="connsiteX10" fmla="*/ 2143530 w 2712564"/>
                <a:gd name="connsiteY10" fmla="*/ 341476 h 497181"/>
                <a:gd name="connsiteX11" fmla="*/ 2695981 w 2712564"/>
                <a:gd name="connsiteY11" fmla="*/ 149 h 497181"/>
                <a:gd name="connsiteX12" fmla="*/ 2534057 w 2712564"/>
                <a:gd name="connsiteY12" fmla="*/ 438300 h 497181"/>
                <a:gd name="connsiteX13" fmla="*/ 195669 w 2712564"/>
                <a:gd name="connsiteY13" fmla="*/ 485078 h 497181"/>
                <a:gd name="connsiteX0" fmla="*/ 69658 w 2586553"/>
                <a:gd name="connsiteY0" fmla="*/ 485078 h 490038"/>
                <a:gd name="connsiteX1" fmla="*/ 87465 w 2586553"/>
                <a:gd name="connsiteY1" fmla="*/ 365894 h 490038"/>
                <a:gd name="connsiteX2" fmla="*/ 354165 w 2586553"/>
                <a:gd name="connsiteY2" fmla="*/ 238921 h 490038"/>
                <a:gd name="connsiteX3" fmla="*/ 625628 w 2586553"/>
                <a:gd name="connsiteY3" fmla="*/ 382601 h 490038"/>
                <a:gd name="connsiteX4" fmla="*/ 864994 w 2586553"/>
                <a:gd name="connsiteY4" fmla="*/ 230669 h 490038"/>
                <a:gd name="connsiteX5" fmla="*/ 1122170 w 2586553"/>
                <a:gd name="connsiteY5" fmla="*/ 385413 h 490038"/>
                <a:gd name="connsiteX6" fmla="*/ 1341245 w 2586553"/>
                <a:gd name="connsiteY6" fmla="*/ 234932 h 490038"/>
                <a:gd name="connsiteX7" fmla="*/ 1603182 w 2586553"/>
                <a:gd name="connsiteY7" fmla="*/ 383492 h 490038"/>
                <a:gd name="connsiteX8" fmla="*/ 1798445 w 2586553"/>
                <a:gd name="connsiteY8" fmla="*/ 282711 h 490038"/>
                <a:gd name="connsiteX9" fmla="*/ 1975271 w 2586553"/>
                <a:gd name="connsiteY9" fmla="*/ 236322 h 490038"/>
                <a:gd name="connsiteX10" fmla="*/ 2017519 w 2586553"/>
                <a:gd name="connsiteY10" fmla="*/ 341476 h 490038"/>
                <a:gd name="connsiteX11" fmla="*/ 2569970 w 2586553"/>
                <a:gd name="connsiteY11" fmla="*/ 149 h 490038"/>
                <a:gd name="connsiteX12" fmla="*/ 2408046 w 2586553"/>
                <a:gd name="connsiteY12" fmla="*/ 438300 h 490038"/>
                <a:gd name="connsiteX13" fmla="*/ 69658 w 2586553"/>
                <a:gd name="connsiteY13" fmla="*/ 485078 h 490038"/>
                <a:gd name="connsiteX0" fmla="*/ 69658 w 2586553"/>
                <a:gd name="connsiteY0" fmla="*/ 485078 h 490038"/>
                <a:gd name="connsiteX1" fmla="*/ 87465 w 2586553"/>
                <a:gd name="connsiteY1" fmla="*/ 365894 h 490038"/>
                <a:gd name="connsiteX2" fmla="*/ 354165 w 2586553"/>
                <a:gd name="connsiteY2" fmla="*/ 238921 h 490038"/>
                <a:gd name="connsiteX3" fmla="*/ 625628 w 2586553"/>
                <a:gd name="connsiteY3" fmla="*/ 382601 h 490038"/>
                <a:gd name="connsiteX4" fmla="*/ 864994 w 2586553"/>
                <a:gd name="connsiteY4" fmla="*/ 230669 h 490038"/>
                <a:gd name="connsiteX5" fmla="*/ 1122170 w 2586553"/>
                <a:gd name="connsiteY5" fmla="*/ 385413 h 490038"/>
                <a:gd name="connsiteX6" fmla="*/ 1357474 w 2586553"/>
                <a:gd name="connsiteY6" fmla="*/ 234932 h 490038"/>
                <a:gd name="connsiteX7" fmla="*/ 1603182 w 2586553"/>
                <a:gd name="connsiteY7" fmla="*/ 383492 h 490038"/>
                <a:gd name="connsiteX8" fmla="*/ 1798445 w 2586553"/>
                <a:gd name="connsiteY8" fmla="*/ 282711 h 490038"/>
                <a:gd name="connsiteX9" fmla="*/ 1975271 w 2586553"/>
                <a:gd name="connsiteY9" fmla="*/ 236322 h 490038"/>
                <a:gd name="connsiteX10" fmla="*/ 2017519 w 2586553"/>
                <a:gd name="connsiteY10" fmla="*/ 341476 h 490038"/>
                <a:gd name="connsiteX11" fmla="*/ 2569970 w 2586553"/>
                <a:gd name="connsiteY11" fmla="*/ 149 h 490038"/>
                <a:gd name="connsiteX12" fmla="*/ 2408046 w 2586553"/>
                <a:gd name="connsiteY12" fmla="*/ 438300 h 490038"/>
                <a:gd name="connsiteX13" fmla="*/ 69658 w 2586553"/>
                <a:gd name="connsiteY13" fmla="*/ 485078 h 490038"/>
                <a:gd name="connsiteX0" fmla="*/ 69658 w 2586553"/>
                <a:gd name="connsiteY0" fmla="*/ 485078 h 490038"/>
                <a:gd name="connsiteX1" fmla="*/ 87465 w 2586553"/>
                <a:gd name="connsiteY1" fmla="*/ 365894 h 490038"/>
                <a:gd name="connsiteX2" fmla="*/ 354165 w 2586553"/>
                <a:gd name="connsiteY2" fmla="*/ 238921 h 490038"/>
                <a:gd name="connsiteX3" fmla="*/ 625628 w 2586553"/>
                <a:gd name="connsiteY3" fmla="*/ 382601 h 490038"/>
                <a:gd name="connsiteX4" fmla="*/ 864994 w 2586553"/>
                <a:gd name="connsiteY4" fmla="*/ 230669 h 490038"/>
                <a:gd name="connsiteX5" fmla="*/ 1122170 w 2586553"/>
                <a:gd name="connsiteY5" fmla="*/ 385413 h 490038"/>
                <a:gd name="connsiteX6" fmla="*/ 1357474 w 2586553"/>
                <a:gd name="connsiteY6" fmla="*/ 234932 h 490038"/>
                <a:gd name="connsiteX7" fmla="*/ 1603182 w 2586553"/>
                <a:gd name="connsiteY7" fmla="*/ 383492 h 490038"/>
                <a:gd name="connsiteX8" fmla="*/ 1798445 w 2586553"/>
                <a:gd name="connsiteY8" fmla="*/ 282711 h 490038"/>
                <a:gd name="connsiteX9" fmla="*/ 1975271 w 2586553"/>
                <a:gd name="connsiteY9" fmla="*/ 236322 h 490038"/>
                <a:gd name="connsiteX10" fmla="*/ 2017519 w 2586553"/>
                <a:gd name="connsiteY10" fmla="*/ 341476 h 490038"/>
                <a:gd name="connsiteX11" fmla="*/ 2569970 w 2586553"/>
                <a:gd name="connsiteY11" fmla="*/ 149 h 490038"/>
                <a:gd name="connsiteX12" fmla="*/ 2408046 w 2586553"/>
                <a:gd name="connsiteY12" fmla="*/ 438300 h 490038"/>
                <a:gd name="connsiteX13" fmla="*/ 69658 w 2586553"/>
                <a:gd name="connsiteY13" fmla="*/ 485078 h 490038"/>
                <a:gd name="connsiteX0" fmla="*/ 69658 w 2586553"/>
                <a:gd name="connsiteY0" fmla="*/ 485078 h 490038"/>
                <a:gd name="connsiteX1" fmla="*/ 87465 w 2586553"/>
                <a:gd name="connsiteY1" fmla="*/ 365894 h 490038"/>
                <a:gd name="connsiteX2" fmla="*/ 354165 w 2586553"/>
                <a:gd name="connsiteY2" fmla="*/ 238921 h 490038"/>
                <a:gd name="connsiteX3" fmla="*/ 625628 w 2586553"/>
                <a:gd name="connsiteY3" fmla="*/ 382601 h 490038"/>
                <a:gd name="connsiteX4" fmla="*/ 864994 w 2586553"/>
                <a:gd name="connsiteY4" fmla="*/ 230669 h 490038"/>
                <a:gd name="connsiteX5" fmla="*/ 1122170 w 2586553"/>
                <a:gd name="connsiteY5" fmla="*/ 385413 h 490038"/>
                <a:gd name="connsiteX6" fmla="*/ 1357474 w 2586553"/>
                <a:gd name="connsiteY6" fmla="*/ 234932 h 490038"/>
                <a:gd name="connsiteX7" fmla="*/ 1603182 w 2586553"/>
                <a:gd name="connsiteY7" fmla="*/ 383492 h 490038"/>
                <a:gd name="connsiteX8" fmla="*/ 1798445 w 2586553"/>
                <a:gd name="connsiteY8" fmla="*/ 282711 h 490038"/>
                <a:gd name="connsiteX9" fmla="*/ 1975271 w 2586553"/>
                <a:gd name="connsiteY9" fmla="*/ 236322 h 490038"/>
                <a:gd name="connsiteX10" fmla="*/ 2017519 w 2586553"/>
                <a:gd name="connsiteY10" fmla="*/ 341476 h 490038"/>
                <a:gd name="connsiteX11" fmla="*/ 2569970 w 2586553"/>
                <a:gd name="connsiteY11" fmla="*/ 149 h 490038"/>
                <a:gd name="connsiteX12" fmla="*/ 2408046 w 2586553"/>
                <a:gd name="connsiteY12" fmla="*/ 438300 h 490038"/>
                <a:gd name="connsiteX13" fmla="*/ 69658 w 2586553"/>
                <a:gd name="connsiteY13" fmla="*/ 485078 h 490038"/>
                <a:gd name="connsiteX0" fmla="*/ 69658 w 2586553"/>
                <a:gd name="connsiteY0" fmla="*/ 485078 h 490038"/>
                <a:gd name="connsiteX1" fmla="*/ 87465 w 2586553"/>
                <a:gd name="connsiteY1" fmla="*/ 365894 h 490038"/>
                <a:gd name="connsiteX2" fmla="*/ 354165 w 2586553"/>
                <a:gd name="connsiteY2" fmla="*/ 238921 h 490038"/>
                <a:gd name="connsiteX3" fmla="*/ 625628 w 2586553"/>
                <a:gd name="connsiteY3" fmla="*/ 382601 h 490038"/>
                <a:gd name="connsiteX4" fmla="*/ 864994 w 2586553"/>
                <a:gd name="connsiteY4" fmla="*/ 230669 h 490038"/>
                <a:gd name="connsiteX5" fmla="*/ 1122170 w 2586553"/>
                <a:gd name="connsiteY5" fmla="*/ 385413 h 490038"/>
                <a:gd name="connsiteX6" fmla="*/ 1357474 w 2586553"/>
                <a:gd name="connsiteY6" fmla="*/ 234932 h 490038"/>
                <a:gd name="connsiteX7" fmla="*/ 1603182 w 2586553"/>
                <a:gd name="connsiteY7" fmla="*/ 383492 h 490038"/>
                <a:gd name="connsiteX8" fmla="*/ 1798445 w 2586553"/>
                <a:gd name="connsiteY8" fmla="*/ 282711 h 490038"/>
                <a:gd name="connsiteX9" fmla="*/ 1975271 w 2586553"/>
                <a:gd name="connsiteY9" fmla="*/ 236322 h 490038"/>
                <a:gd name="connsiteX10" fmla="*/ 2017519 w 2586553"/>
                <a:gd name="connsiteY10" fmla="*/ 341476 h 490038"/>
                <a:gd name="connsiteX11" fmla="*/ 2569970 w 2586553"/>
                <a:gd name="connsiteY11" fmla="*/ 149 h 490038"/>
                <a:gd name="connsiteX12" fmla="*/ 2408046 w 2586553"/>
                <a:gd name="connsiteY12" fmla="*/ 438300 h 490038"/>
                <a:gd name="connsiteX13" fmla="*/ 69658 w 2586553"/>
                <a:gd name="connsiteY13" fmla="*/ 485078 h 490038"/>
                <a:gd name="connsiteX0" fmla="*/ 69658 w 2586553"/>
                <a:gd name="connsiteY0" fmla="*/ 485077 h 490037"/>
                <a:gd name="connsiteX1" fmla="*/ 87465 w 2586553"/>
                <a:gd name="connsiteY1" fmla="*/ 365893 h 490037"/>
                <a:gd name="connsiteX2" fmla="*/ 354165 w 2586553"/>
                <a:gd name="connsiteY2" fmla="*/ 238920 h 490037"/>
                <a:gd name="connsiteX3" fmla="*/ 625628 w 2586553"/>
                <a:gd name="connsiteY3" fmla="*/ 382600 h 490037"/>
                <a:gd name="connsiteX4" fmla="*/ 864994 w 2586553"/>
                <a:gd name="connsiteY4" fmla="*/ 230668 h 490037"/>
                <a:gd name="connsiteX5" fmla="*/ 1122170 w 2586553"/>
                <a:gd name="connsiteY5" fmla="*/ 385412 h 490037"/>
                <a:gd name="connsiteX6" fmla="*/ 1357474 w 2586553"/>
                <a:gd name="connsiteY6" fmla="*/ 234931 h 490037"/>
                <a:gd name="connsiteX7" fmla="*/ 1603182 w 2586553"/>
                <a:gd name="connsiteY7" fmla="*/ 383491 h 490037"/>
                <a:gd name="connsiteX8" fmla="*/ 1798445 w 2586553"/>
                <a:gd name="connsiteY8" fmla="*/ 282710 h 490037"/>
                <a:gd name="connsiteX9" fmla="*/ 2019902 w 2586553"/>
                <a:gd name="connsiteY9" fmla="*/ 201374 h 490037"/>
                <a:gd name="connsiteX10" fmla="*/ 2017519 w 2586553"/>
                <a:gd name="connsiteY10" fmla="*/ 341475 h 490037"/>
                <a:gd name="connsiteX11" fmla="*/ 2569970 w 2586553"/>
                <a:gd name="connsiteY11" fmla="*/ 148 h 490037"/>
                <a:gd name="connsiteX12" fmla="*/ 2408046 w 2586553"/>
                <a:gd name="connsiteY12" fmla="*/ 438299 h 490037"/>
                <a:gd name="connsiteX13" fmla="*/ 69658 w 2586553"/>
                <a:gd name="connsiteY13" fmla="*/ 485077 h 490037"/>
                <a:gd name="connsiteX0" fmla="*/ 69658 w 2586553"/>
                <a:gd name="connsiteY0" fmla="*/ 485077 h 490037"/>
                <a:gd name="connsiteX1" fmla="*/ 87465 w 2586553"/>
                <a:gd name="connsiteY1" fmla="*/ 365893 h 490037"/>
                <a:gd name="connsiteX2" fmla="*/ 354165 w 2586553"/>
                <a:gd name="connsiteY2" fmla="*/ 238920 h 490037"/>
                <a:gd name="connsiteX3" fmla="*/ 601284 w 2586553"/>
                <a:gd name="connsiteY3" fmla="*/ 382600 h 490037"/>
                <a:gd name="connsiteX4" fmla="*/ 864994 w 2586553"/>
                <a:gd name="connsiteY4" fmla="*/ 230668 h 490037"/>
                <a:gd name="connsiteX5" fmla="*/ 1122170 w 2586553"/>
                <a:gd name="connsiteY5" fmla="*/ 385412 h 490037"/>
                <a:gd name="connsiteX6" fmla="*/ 1357474 w 2586553"/>
                <a:gd name="connsiteY6" fmla="*/ 234931 h 490037"/>
                <a:gd name="connsiteX7" fmla="*/ 1603182 w 2586553"/>
                <a:gd name="connsiteY7" fmla="*/ 383491 h 490037"/>
                <a:gd name="connsiteX8" fmla="*/ 1798445 w 2586553"/>
                <a:gd name="connsiteY8" fmla="*/ 282710 h 490037"/>
                <a:gd name="connsiteX9" fmla="*/ 2019902 w 2586553"/>
                <a:gd name="connsiteY9" fmla="*/ 201374 h 490037"/>
                <a:gd name="connsiteX10" fmla="*/ 2017519 w 2586553"/>
                <a:gd name="connsiteY10" fmla="*/ 341475 h 490037"/>
                <a:gd name="connsiteX11" fmla="*/ 2569970 w 2586553"/>
                <a:gd name="connsiteY11" fmla="*/ 148 h 490037"/>
                <a:gd name="connsiteX12" fmla="*/ 2408046 w 2586553"/>
                <a:gd name="connsiteY12" fmla="*/ 438299 h 490037"/>
                <a:gd name="connsiteX13" fmla="*/ 69658 w 2586553"/>
                <a:gd name="connsiteY13" fmla="*/ 485077 h 490037"/>
                <a:gd name="connsiteX0" fmla="*/ 69658 w 2586553"/>
                <a:gd name="connsiteY0" fmla="*/ 485077 h 490037"/>
                <a:gd name="connsiteX1" fmla="*/ 87465 w 2586553"/>
                <a:gd name="connsiteY1" fmla="*/ 365893 h 490037"/>
                <a:gd name="connsiteX2" fmla="*/ 354165 w 2586553"/>
                <a:gd name="connsiteY2" fmla="*/ 238920 h 490037"/>
                <a:gd name="connsiteX3" fmla="*/ 601284 w 2586553"/>
                <a:gd name="connsiteY3" fmla="*/ 382600 h 490037"/>
                <a:gd name="connsiteX4" fmla="*/ 864994 w 2586553"/>
                <a:gd name="connsiteY4" fmla="*/ 238157 h 490037"/>
                <a:gd name="connsiteX5" fmla="*/ 1122170 w 2586553"/>
                <a:gd name="connsiteY5" fmla="*/ 385412 h 490037"/>
                <a:gd name="connsiteX6" fmla="*/ 1357474 w 2586553"/>
                <a:gd name="connsiteY6" fmla="*/ 234931 h 490037"/>
                <a:gd name="connsiteX7" fmla="*/ 1603182 w 2586553"/>
                <a:gd name="connsiteY7" fmla="*/ 383491 h 490037"/>
                <a:gd name="connsiteX8" fmla="*/ 1798445 w 2586553"/>
                <a:gd name="connsiteY8" fmla="*/ 282710 h 490037"/>
                <a:gd name="connsiteX9" fmla="*/ 2019902 w 2586553"/>
                <a:gd name="connsiteY9" fmla="*/ 201374 h 490037"/>
                <a:gd name="connsiteX10" fmla="*/ 2017519 w 2586553"/>
                <a:gd name="connsiteY10" fmla="*/ 341475 h 490037"/>
                <a:gd name="connsiteX11" fmla="*/ 2569970 w 2586553"/>
                <a:gd name="connsiteY11" fmla="*/ 148 h 490037"/>
                <a:gd name="connsiteX12" fmla="*/ 2408046 w 2586553"/>
                <a:gd name="connsiteY12" fmla="*/ 438299 h 490037"/>
                <a:gd name="connsiteX13" fmla="*/ 69658 w 2586553"/>
                <a:gd name="connsiteY13" fmla="*/ 485077 h 490037"/>
                <a:gd name="connsiteX0" fmla="*/ 69658 w 2586553"/>
                <a:gd name="connsiteY0" fmla="*/ 485077 h 490037"/>
                <a:gd name="connsiteX1" fmla="*/ 87465 w 2586553"/>
                <a:gd name="connsiteY1" fmla="*/ 365893 h 490037"/>
                <a:gd name="connsiteX2" fmla="*/ 354165 w 2586553"/>
                <a:gd name="connsiteY2" fmla="*/ 238920 h 490037"/>
                <a:gd name="connsiteX3" fmla="*/ 601284 w 2586553"/>
                <a:gd name="connsiteY3" fmla="*/ 382600 h 490037"/>
                <a:gd name="connsiteX4" fmla="*/ 864994 w 2586553"/>
                <a:gd name="connsiteY4" fmla="*/ 238157 h 490037"/>
                <a:gd name="connsiteX5" fmla="*/ 1122170 w 2586553"/>
                <a:gd name="connsiteY5" fmla="*/ 385412 h 490037"/>
                <a:gd name="connsiteX6" fmla="*/ 1357474 w 2586553"/>
                <a:gd name="connsiteY6" fmla="*/ 234931 h 490037"/>
                <a:gd name="connsiteX7" fmla="*/ 1603182 w 2586553"/>
                <a:gd name="connsiteY7" fmla="*/ 383491 h 490037"/>
                <a:gd name="connsiteX8" fmla="*/ 1798445 w 2586553"/>
                <a:gd name="connsiteY8" fmla="*/ 282710 h 490037"/>
                <a:gd name="connsiteX9" fmla="*/ 2019902 w 2586553"/>
                <a:gd name="connsiteY9" fmla="*/ 201374 h 490037"/>
                <a:gd name="connsiteX10" fmla="*/ 2017519 w 2586553"/>
                <a:gd name="connsiteY10" fmla="*/ 341475 h 490037"/>
                <a:gd name="connsiteX11" fmla="*/ 2569970 w 2586553"/>
                <a:gd name="connsiteY11" fmla="*/ 148 h 490037"/>
                <a:gd name="connsiteX12" fmla="*/ 2408046 w 2586553"/>
                <a:gd name="connsiteY12" fmla="*/ 438299 h 490037"/>
                <a:gd name="connsiteX13" fmla="*/ 69658 w 2586553"/>
                <a:gd name="connsiteY13" fmla="*/ 485077 h 490037"/>
                <a:gd name="connsiteX0" fmla="*/ 69658 w 2586553"/>
                <a:gd name="connsiteY0" fmla="*/ 485077 h 490037"/>
                <a:gd name="connsiteX1" fmla="*/ 87465 w 2586553"/>
                <a:gd name="connsiteY1" fmla="*/ 365893 h 490037"/>
                <a:gd name="connsiteX2" fmla="*/ 354165 w 2586553"/>
                <a:gd name="connsiteY2" fmla="*/ 238920 h 490037"/>
                <a:gd name="connsiteX3" fmla="*/ 601284 w 2586553"/>
                <a:gd name="connsiteY3" fmla="*/ 382600 h 490037"/>
                <a:gd name="connsiteX4" fmla="*/ 864994 w 2586553"/>
                <a:gd name="connsiteY4" fmla="*/ 238157 h 490037"/>
                <a:gd name="connsiteX5" fmla="*/ 1122170 w 2586553"/>
                <a:gd name="connsiteY5" fmla="*/ 385412 h 490037"/>
                <a:gd name="connsiteX6" fmla="*/ 1357474 w 2586553"/>
                <a:gd name="connsiteY6" fmla="*/ 234931 h 490037"/>
                <a:gd name="connsiteX7" fmla="*/ 1603182 w 2586553"/>
                <a:gd name="connsiteY7" fmla="*/ 383491 h 490037"/>
                <a:gd name="connsiteX8" fmla="*/ 1798445 w 2586553"/>
                <a:gd name="connsiteY8" fmla="*/ 282710 h 490037"/>
                <a:gd name="connsiteX9" fmla="*/ 2019902 w 2586553"/>
                <a:gd name="connsiteY9" fmla="*/ 201374 h 490037"/>
                <a:gd name="connsiteX10" fmla="*/ 2017519 w 2586553"/>
                <a:gd name="connsiteY10" fmla="*/ 341475 h 490037"/>
                <a:gd name="connsiteX11" fmla="*/ 2569970 w 2586553"/>
                <a:gd name="connsiteY11" fmla="*/ 148 h 490037"/>
                <a:gd name="connsiteX12" fmla="*/ 2408046 w 2586553"/>
                <a:gd name="connsiteY12" fmla="*/ 438299 h 490037"/>
                <a:gd name="connsiteX13" fmla="*/ 69658 w 2586553"/>
                <a:gd name="connsiteY13" fmla="*/ 485077 h 49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86553" h="490037">
                  <a:moveTo>
                    <a:pt x="69658" y="485077"/>
                  </a:moveTo>
                  <a:cubicBezTo>
                    <a:pt x="-20919" y="490483"/>
                    <a:pt x="-31391" y="370164"/>
                    <a:pt x="87465" y="365893"/>
                  </a:cubicBezTo>
                  <a:cubicBezTo>
                    <a:pt x="206321" y="361622"/>
                    <a:pt x="252300" y="238632"/>
                    <a:pt x="354165" y="238920"/>
                  </a:cubicBezTo>
                  <a:cubicBezTo>
                    <a:pt x="456030" y="239208"/>
                    <a:pt x="516146" y="382727"/>
                    <a:pt x="601284" y="382600"/>
                  </a:cubicBezTo>
                  <a:cubicBezTo>
                    <a:pt x="686422" y="382473"/>
                    <a:pt x="774123" y="237688"/>
                    <a:pt x="864994" y="238157"/>
                  </a:cubicBezTo>
                  <a:cubicBezTo>
                    <a:pt x="955865" y="238626"/>
                    <a:pt x="1040090" y="385950"/>
                    <a:pt x="1122170" y="385412"/>
                  </a:cubicBezTo>
                  <a:cubicBezTo>
                    <a:pt x="1204250" y="384874"/>
                    <a:pt x="1277305" y="235251"/>
                    <a:pt x="1357474" y="234931"/>
                  </a:cubicBezTo>
                  <a:cubicBezTo>
                    <a:pt x="1437643" y="234611"/>
                    <a:pt x="1501285" y="383017"/>
                    <a:pt x="1603182" y="383491"/>
                  </a:cubicBezTo>
                  <a:cubicBezTo>
                    <a:pt x="1705079" y="383965"/>
                    <a:pt x="1728992" y="313063"/>
                    <a:pt x="1798445" y="282710"/>
                  </a:cubicBezTo>
                  <a:cubicBezTo>
                    <a:pt x="1867898" y="252357"/>
                    <a:pt x="1960721" y="190388"/>
                    <a:pt x="2019902" y="201374"/>
                  </a:cubicBezTo>
                  <a:cubicBezTo>
                    <a:pt x="1963546" y="275768"/>
                    <a:pt x="1925841" y="375013"/>
                    <a:pt x="2017519" y="341475"/>
                  </a:cubicBezTo>
                  <a:cubicBezTo>
                    <a:pt x="2109197" y="307937"/>
                    <a:pt x="2522345" y="-7789"/>
                    <a:pt x="2569970" y="148"/>
                  </a:cubicBezTo>
                  <a:cubicBezTo>
                    <a:pt x="2350894" y="455760"/>
                    <a:pt x="2824765" y="357478"/>
                    <a:pt x="2408046" y="438299"/>
                  </a:cubicBezTo>
                  <a:cubicBezTo>
                    <a:pt x="1991327" y="519120"/>
                    <a:pt x="160235" y="479671"/>
                    <a:pt x="69658" y="485077"/>
                  </a:cubicBezTo>
                  <a:close/>
                </a:path>
              </a:pathLst>
            </a:custGeom>
            <a:solidFill>
              <a:srgbClr val="BBE0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662">
                <a:solidFill>
                  <a:prstClr val="white"/>
                </a:solidFill>
                <a:latin typeface="Meiryo UI" panose="020B0604030504040204" pitchFamily="50" charset="-128"/>
                <a:ea typeface="Meiryo UI" panose="020B0604030504040204" pitchFamily="50" charset="-128"/>
              </a:endParaRPr>
            </a:p>
          </p:txBody>
        </p:sp>
        <p:sp>
          <p:nvSpPr>
            <p:cNvPr id="34" name="Rectangle 198">
              <a:extLst>
                <a:ext uri="{FF2B5EF4-FFF2-40B4-BE49-F238E27FC236}">
                  <a16:creationId xmlns:a16="http://schemas.microsoft.com/office/drawing/2014/main" id="{4A171798-A201-DB82-5E36-01ED42829361}"/>
                </a:ext>
              </a:extLst>
            </p:cNvPr>
            <p:cNvSpPr>
              <a:spLocks noChangeArrowheads="1"/>
            </p:cNvSpPr>
            <p:nvPr/>
          </p:nvSpPr>
          <p:spPr bwMode="auto">
            <a:xfrm>
              <a:off x="5149707" y="3918952"/>
              <a:ext cx="2934752" cy="37868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grpSp>
          <p:nvGrpSpPr>
            <p:cNvPr id="35" name="グループ化 34">
              <a:extLst>
                <a:ext uri="{FF2B5EF4-FFF2-40B4-BE49-F238E27FC236}">
                  <a16:creationId xmlns:a16="http://schemas.microsoft.com/office/drawing/2014/main" id="{B4705F66-1B29-EA39-A65E-12086CF5717F}"/>
                </a:ext>
              </a:extLst>
            </p:cNvPr>
            <p:cNvGrpSpPr/>
            <p:nvPr/>
          </p:nvGrpSpPr>
          <p:grpSpPr>
            <a:xfrm>
              <a:off x="6333708" y="3525651"/>
              <a:ext cx="2589683" cy="1121295"/>
              <a:chOff x="3253881" y="3750610"/>
              <a:chExt cx="4562091" cy="2202015"/>
            </a:xfrm>
          </p:grpSpPr>
          <p:sp>
            <p:nvSpPr>
              <p:cNvPr id="36" name="Rectangle 198">
                <a:extLst>
                  <a:ext uri="{FF2B5EF4-FFF2-40B4-BE49-F238E27FC236}">
                    <a16:creationId xmlns:a16="http://schemas.microsoft.com/office/drawing/2014/main" id="{24CA2482-981E-04C6-6892-237C798A18C6}"/>
                  </a:ext>
                </a:extLst>
              </p:cNvPr>
              <p:cNvSpPr>
                <a:spLocks noChangeArrowheads="1"/>
              </p:cNvSpPr>
              <p:nvPr/>
            </p:nvSpPr>
            <p:spPr bwMode="auto">
              <a:xfrm>
                <a:off x="4594898" y="4222331"/>
                <a:ext cx="1695151" cy="743657"/>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sp>
            <p:nvSpPr>
              <p:cNvPr id="37" name="台形 36">
                <a:extLst>
                  <a:ext uri="{FF2B5EF4-FFF2-40B4-BE49-F238E27FC236}">
                    <a16:creationId xmlns:a16="http://schemas.microsoft.com/office/drawing/2014/main" id="{9DCB922D-0AEC-8DD3-1F45-82E80BC6F677}"/>
                  </a:ext>
                </a:extLst>
              </p:cNvPr>
              <p:cNvSpPr/>
              <p:nvPr/>
            </p:nvSpPr>
            <p:spPr>
              <a:xfrm>
                <a:off x="5551888" y="3812878"/>
                <a:ext cx="1111293" cy="1080809"/>
              </a:xfrm>
              <a:prstGeom prst="trapezoid">
                <a:avLst>
                  <a:gd name="adj" fmla="val 32563"/>
                </a:avLst>
              </a:prstGeom>
              <a:blipFill>
                <a:blip r:embed="rId5"/>
                <a:tile tx="0" ty="0" sx="100000" sy="100000" flip="none" algn="tl"/>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662">
                  <a:solidFill>
                    <a:prstClr val="white"/>
                  </a:solidFill>
                  <a:latin typeface="Meiryo UI" panose="020B0604030504040204" pitchFamily="50" charset="-128"/>
                  <a:ea typeface="Meiryo UI" panose="020B0604030504040204" pitchFamily="50" charset="-128"/>
                </a:endParaRPr>
              </a:p>
            </p:txBody>
          </p:sp>
          <p:sp>
            <p:nvSpPr>
              <p:cNvPr id="38" name="二等辺三角形 25">
                <a:extLst>
                  <a:ext uri="{FF2B5EF4-FFF2-40B4-BE49-F238E27FC236}">
                    <a16:creationId xmlns:a16="http://schemas.microsoft.com/office/drawing/2014/main" id="{8C18F353-EB30-9B1A-47DC-2D6C824560BD}"/>
                  </a:ext>
                </a:extLst>
              </p:cNvPr>
              <p:cNvSpPr/>
              <p:nvPr/>
            </p:nvSpPr>
            <p:spPr>
              <a:xfrm>
                <a:off x="3253881" y="4531181"/>
                <a:ext cx="3323263" cy="743657"/>
              </a:xfrm>
              <a:prstGeom prst="triangle">
                <a:avLst>
                  <a:gd name="adj" fmla="val 100000"/>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662">
                  <a:solidFill>
                    <a:prstClr val="white"/>
                  </a:solidFill>
                  <a:latin typeface="Meiryo UI" panose="020B0604030504040204" pitchFamily="50" charset="-128"/>
                  <a:ea typeface="Meiryo UI" panose="020B0604030504040204" pitchFamily="50" charset="-128"/>
                </a:endParaRPr>
              </a:p>
            </p:txBody>
          </p:sp>
          <p:sp>
            <p:nvSpPr>
              <p:cNvPr id="39" name="正方形/長方形 38">
                <a:extLst>
                  <a:ext uri="{FF2B5EF4-FFF2-40B4-BE49-F238E27FC236}">
                    <a16:creationId xmlns:a16="http://schemas.microsoft.com/office/drawing/2014/main" id="{EB175479-200D-FBF5-8537-3F45F10EE25A}"/>
                  </a:ext>
                </a:extLst>
              </p:cNvPr>
              <p:cNvSpPr/>
              <p:nvPr/>
            </p:nvSpPr>
            <p:spPr>
              <a:xfrm>
                <a:off x="6577144" y="4531181"/>
                <a:ext cx="1238828" cy="743099"/>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662">
                  <a:solidFill>
                    <a:prstClr val="white"/>
                  </a:solidFill>
                  <a:latin typeface="Meiryo UI" panose="020B0604030504040204" pitchFamily="50" charset="-128"/>
                  <a:ea typeface="Meiryo UI" panose="020B0604030504040204" pitchFamily="50" charset="-128"/>
                </a:endParaRPr>
              </a:p>
            </p:txBody>
          </p:sp>
          <p:grpSp>
            <p:nvGrpSpPr>
              <p:cNvPr id="40" name="グループ化 39">
                <a:extLst>
                  <a:ext uri="{FF2B5EF4-FFF2-40B4-BE49-F238E27FC236}">
                    <a16:creationId xmlns:a16="http://schemas.microsoft.com/office/drawing/2014/main" id="{1C4E5BD2-ACBB-43F8-68EB-06484F18DA74}"/>
                  </a:ext>
                </a:extLst>
              </p:cNvPr>
              <p:cNvGrpSpPr/>
              <p:nvPr/>
            </p:nvGrpSpPr>
            <p:grpSpPr>
              <a:xfrm>
                <a:off x="4963340" y="4341798"/>
                <a:ext cx="677174" cy="634466"/>
                <a:chOff x="8524651" y="8556625"/>
                <a:chExt cx="403225" cy="341312"/>
              </a:xfrm>
            </p:grpSpPr>
            <p:sp>
              <p:nvSpPr>
                <p:cNvPr id="44" name="Freeform 210">
                  <a:extLst>
                    <a:ext uri="{FF2B5EF4-FFF2-40B4-BE49-F238E27FC236}">
                      <a16:creationId xmlns:a16="http://schemas.microsoft.com/office/drawing/2014/main" id="{7B80D554-44F9-559D-B11B-E9238EAED8DD}"/>
                    </a:ext>
                  </a:extLst>
                </p:cNvPr>
                <p:cNvSpPr>
                  <a:spLocks/>
                </p:cNvSpPr>
                <p:nvPr/>
              </p:nvSpPr>
              <p:spPr bwMode="auto">
                <a:xfrm>
                  <a:off x="8729438" y="8715375"/>
                  <a:ext cx="95250" cy="111125"/>
                </a:xfrm>
                <a:custGeom>
                  <a:avLst/>
                  <a:gdLst>
                    <a:gd name="T0" fmla="*/ 56 w 60"/>
                    <a:gd name="T1" fmla="*/ 17 h 70"/>
                    <a:gd name="T2" fmla="*/ 60 w 60"/>
                    <a:gd name="T3" fmla="*/ 39 h 70"/>
                    <a:gd name="T4" fmla="*/ 42 w 60"/>
                    <a:gd name="T5" fmla="*/ 43 h 70"/>
                    <a:gd name="T6" fmla="*/ 46 w 60"/>
                    <a:gd name="T7" fmla="*/ 65 h 70"/>
                    <a:gd name="T8" fmla="*/ 27 w 60"/>
                    <a:gd name="T9" fmla="*/ 70 h 70"/>
                    <a:gd name="T10" fmla="*/ 23 w 60"/>
                    <a:gd name="T11" fmla="*/ 48 h 70"/>
                    <a:gd name="T12" fmla="*/ 5 w 60"/>
                    <a:gd name="T13" fmla="*/ 53 h 70"/>
                    <a:gd name="T14" fmla="*/ 0 w 60"/>
                    <a:gd name="T15" fmla="*/ 31 h 70"/>
                    <a:gd name="T16" fmla="*/ 19 w 60"/>
                    <a:gd name="T17" fmla="*/ 26 h 70"/>
                    <a:gd name="T18" fmla="*/ 15 w 60"/>
                    <a:gd name="T19" fmla="*/ 5 h 70"/>
                    <a:gd name="T20" fmla="*/ 34 w 60"/>
                    <a:gd name="T21" fmla="*/ 0 h 70"/>
                    <a:gd name="T22" fmla="*/ 38 w 60"/>
                    <a:gd name="T23" fmla="*/ 21 h 70"/>
                    <a:gd name="T24" fmla="*/ 56 w 60"/>
                    <a:gd name="T25"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70">
                      <a:moveTo>
                        <a:pt x="56" y="17"/>
                      </a:moveTo>
                      <a:lnTo>
                        <a:pt x="60" y="39"/>
                      </a:lnTo>
                      <a:lnTo>
                        <a:pt x="42" y="43"/>
                      </a:lnTo>
                      <a:lnTo>
                        <a:pt x="46" y="65"/>
                      </a:lnTo>
                      <a:lnTo>
                        <a:pt x="27" y="70"/>
                      </a:lnTo>
                      <a:lnTo>
                        <a:pt x="23" y="48"/>
                      </a:lnTo>
                      <a:lnTo>
                        <a:pt x="5" y="53"/>
                      </a:lnTo>
                      <a:lnTo>
                        <a:pt x="0" y="31"/>
                      </a:lnTo>
                      <a:lnTo>
                        <a:pt x="19" y="26"/>
                      </a:lnTo>
                      <a:lnTo>
                        <a:pt x="15" y="5"/>
                      </a:lnTo>
                      <a:lnTo>
                        <a:pt x="34" y="0"/>
                      </a:lnTo>
                      <a:lnTo>
                        <a:pt x="38" y="21"/>
                      </a:lnTo>
                      <a:lnTo>
                        <a:pt x="56" y="1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sp>
              <p:nvSpPr>
                <p:cNvPr id="45" name="Freeform 211">
                  <a:extLst>
                    <a:ext uri="{FF2B5EF4-FFF2-40B4-BE49-F238E27FC236}">
                      <a16:creationId xmlns:a16="http://schemas.microsoft.com/office/drawing/2014/main" id="{7F87DD0B-2899-498E-18F5-257EE9C46E1E}"/>
                    </a:ext>
                  </a:extLst>
                </p:cNvPr>
                <p:cNvSpPr>
                  <a:spLocks/>
                </p:cNvSpPr>
                <p:nvPr/>
              </p:nvSpPr>
              <p:spPr bwMode="auto">
                <a:xfrm>
                  <a:off x="8729438" y="8715375"/>
                  <a:ext cx="95250" cy="111125"/>
                </a:xfrm>
                <a:custGeom>
                  <a:avLst/>
                  <a:gdLst>
                    <a:gd name="T0" fmla="*/ 56 w 60"/>
                    <a:gd name="T1" fmla="*/ 17 h 70"/>
                    <a:gd name="T2" fmla="*/ 60 w 60"/>
                    <a:gd name="T3" fmla="*/ 39 h 70"/>
                    <a:gd name="T4" fmla="*/ 42 w 60"/>
                    <a:gd name="T5" fmla="*/ 43 h 70"/>
                    <a:gd name="T6" fmla="*/ 46 w 60"/>
                    <a:gd name="T7" fmla="*/ 65 h 70"/>
                    <a:gd name="T8" fmla="*/ 27 w 60"/>
                    <a:gd name="T9" fmla="*/ 70 h 70"/>
                    <a:gd name="T10" fmla="*/ 23 w 60"/>
                    <a:gd name="T11" fmla="*/ 48 h 70"/>
                    <a:gd name="T12" fmla="*/ 5 w 60"/>
                    <a:gd name="T13" fmla="*/ 53 h 70"/>
                    <a:gd name="T14" fmla="*/ 0 w 60"/>
                    <a:gd name="T15" fmla="*/ 31 h 70"/>
                    <a:gd name="T16" fmla="*/ 19 w 60"/>
                    <a:gd name="T17" fmla="*/ 26 h 70"/>
                    <a:gd name="T18" fmla="*/ 15 w 60"/>
                    <a:gd name="T19" fmla="*/ 5 h 70"/>
                    <a:gd name="T20" fmla="*/ 34 w 60"/>
                    <a:gd name="T21" fmla="*/ 0 h 70"/>
                    <a:gd name="T22" fmla="*/ 38 w 60"/>
                    <a:gd name="T23" fmla="*/ 21 h 70"/>
                    <a:gd name="T24" fmla="*/ 56 w 60"/>
                    <a:gd name="T25"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70">
                      <a:moveTo>
                        <a:pt x="56" y="17"/>
                      </a:moveTo>
                      <a:lnTo>
                        <a:pt x="60" y="39"/>
                      </a:lnTo>
                      <a:lnTo>
                        <a:pt x="42" y="43"/>
                      </a:lnTo>
                      <a:lnTo>
                        <a:pt x="46" y="65"/>
                      </a:lnTo>
                      <a:lnTo>
                        <a:pt x="27" y="70"/>
                      </a:lnTo>
                      <a:lnTo>
                        <a:pt x="23" y="48"/>
                      </a:lnTo>
                      <a:lnTo>
                        <a:pt x="5" y="53"/>
                      </a:lnTo>
                      <a:lnTo>
                        <a:pt x="0" y="31"/>
                      </a:lnTo>
                      <a:lnTo>
                        <a:pt x="19" y="26"/>
                      </a:lnTo>
                      <a:lnTo>
                        <a:pt x="15" y="5"/>
                      </a:lnTo>
                      <a:lnTo>
                        <a:pt x="34" y="0"/>
                      </a:lnTo>
                      <a:lnTo>
                        <a:pt x="38" y="21"/>
                      </a:lnTo>
                      <a:lnTo>
                        <a:pt x="56" y="17"/>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sp>
              <p:nvSpPr>
                <p:cNvPr id="46" name="Freeform 212">
                  <a:extLst>
                    <a:ext uri="{FF2B5EF4-FFF2-40B4-BE49-F238E27FC236}">
                      <a16:creationId xmlns:a16="http://schemas.microsoft.com/office/drawing/2014/main" id="{AF0F14E4-65CD-6587-263A-E35B31125074}"/>
                    </a:ext>
                  </a:extLst>
                </p:cNvPr>
                <p:cNvSpPr>
                  <a:spLocks/>
                </p:cNvSpPr>
                <p:nvPr/>
              </p:nvSpPr>
              <p:spPr bwMode="auto">
                <a:xfrm>
                  <a:off x="8723088" y="8556625"/>
                  <a:ext cx="98425" cy="107950"/>
                </a:xfrm>
                <a:custGeom>
                  <a:avLst/>
                  <a:gdLst>
                    <a:gd name="T0" fmla="*/ 37 w 62"/>
                    <a:gd name="T1" fmla="*/ 0 h 68"/>
                    <a:gd name="T2" fmla="*/ 54 w 62"/>
                    <a:gd name="T3" fmla="*/ 12 h 68"/>
                    <a:gd name="T4" fmla="*/ 45 w 62"/>
                    <a:gd name="T5" fmla="*/ 31 h 68"/>
                    <a:gd name="T6" fmla="*/ 62 w 62"/>
                    <a:gd name="T7" fmla="*/ 42 h 68"/>
                    <a:gd name="T8" fmla="*/ 52 w 62"/>
                    <a:gd name="T9" fmla="*/ 60 h 68"/>
                    <a:gd name="T10" fmla="*/ 35 w 62"/>
                    <a:gd name="T11" fmla="*/ 49 h 68"/>
                    <a:gd name="T12" fmla="*/ 25 w 62"/>
                    <a:gd name="T13" fmla="*/ 68 h 68"/>
                    <a:gd name="T14" fmla="*/ 8 w 62"/>
                    <a:gd name="T15" fmla="*/ 57 h 68"/>
                    <a:gd name="T16" fmla="*/ 18 w 62"/>
                    <a:gd name="T17" fmla="*/ 38 h 68"/>
                    <a:gd name="T18" fmla="*/ 0 w 62"/>
                    <a:gd name="T19" fmla="*/ 28 h 68"/>
                    <a:gd name="T20" fmla="*/ 10 w 62"/>
                    <a:gd name="T21" fmla="*/ 8 h 68"/>
                    <a:gd name="T22" fmla="*/ 27 w 62"/>
                    <a:gd name="T23" fmla="*/ 20 h 68"/>
                    <a:gd name="T24" fmla="*/ 37 w 62"/>
                    <a:gd name="T2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8">
                      <a:moveTo>
                        <a:pt x="37" y="0"/>
                      </a:moveTo>
                      <a:lnTo>
                        <a:pt x="54" y="12"/>
                      </a:lnTo>
                      <a:lnTo>
                        <a:pt x="45" y="31"/>
                      </a:lnTo>
                      <a:lnTo>
                        <a:pt x="62" y="42"/>
                      </a:lnTo>
                      <a:lnTo>
                        <a:pt x="52" y="60"/>
                      </a:lnTo>
                      <a:lnTo>
                        <a:pt x="35" y="49"/>
                      </a:lnTo>
                      <a:lnTo>
                        <a:pt x="25" y="68"/>
                      </a:lnTo>
                      <a:lnTo>
                        <a:pt x="8" y="57"/>
                      </a:lnTo>
                      <a:lnTo>
                        <a:pt x="18" y="38"/>
                      </a:lnTo>
                      <a:lnTo>
                        <a:pt x="0" y="28"/>
                      </a:lnTo>
                      <a:lnTo>
                        <a:pt x="10" y="8"/>
                      </a:lnTo>
                      <a:lnTo>
                        <a:pt x="27" y="20"/>
                      </a:lnTo>
                      <a:lnTo>
                        <a:pt x="37"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sp>
              <p:nvSpPr>
                <p:cNvPr id="47" name="Freeform 213">
                  <a:extLst>
                    <a:ext uri="{FF2B5EF4-FFF2-40B4-BE49-F238E27FC236}">
                      <a16:creationId xmlns:a16="http://schemas.microsoft.com/office/drawing/2014/main" id="{61612AB9-88AB-FBF6-C38D-F92767EEFB2B}"/>
                    </a:ext>
                  </a:extLst>
                </p:cNvPr>
                <p:cNvSpPr>
                  <a:spLocks/>
                </p:cNvSpPr>
                <p:nvPr/>
              </p:nvSpPr>
              <p:spPr bwMode="auto">
                <a:xfrm>
                  <a:off x="8723088" y="8556625"/>
                  <a:ext cx="98425" cy="107950"/>
                </a:xfrm>
                <a:custGeom>
                  <a:avLst/>
                  <a:gdLst>
                    <a:gd name="T0" fmla="*/ 37 w 62"/>
                    <a:gd name="T1" fmla="*/ 0 h 68"/>
                    <a:gd name="T2" fmla="*/ 54 w 62"/>
                    <a:gd name="T3" fmla="*/ 12 h 68"/>
                    <a:gd name="T4" fmla="*/ 45 w 62"/>
                    <a:gd name="T5" fmla="*/ 31 h 68"/>
                    <a:gd name="T6" fmla="*/ 62 w 62"/>
                    <a:gd name="T7" fmla="*/ 42 h 68"/>
                    <a:gd name="T8" fmla="*/ 52 w 62"/>
                    <a:gd name="T9" fmla="*/ 60 h 68"/>
                    <a:gd name="T10" fmla="*/ 35 w 62"/>
                    <a:gd name="T11" fmla="*/ 49 h 68"/>
                    <a:gd name="T12" fmla="*/ 25 w 62"/>
                    <a:gd name="T13" fmla="*/ 68 h 68"/>
                    <a:gd name="T14" fmla="*/ 8 w 62"/>
                    <a:gd name="T15" fmla="*/ 57 h 68"/>
                    <a:gd name="T16" fmla="*/ 18 w 62"/>
                    <a:gd name="T17" fmla="*/ 38 h 68"/>
                    <a:gd name="T18" fmla="*/ 0 w 62"/>
                    <a:gd name="T19" fmla="*/ 28 h 68"/>
                    <a:gd name="T20" fmla="*/ 10 w 62"/>
                    <a:gd name="T21" fmla="*/ 8 h 68"/>
                    <a:gd name="T22" fmla="*/ 27 w 62"/>
                    <a:gd name="T23" fmla="*/ 20 h 68"/>
                    <a:gd name="T24" fmla="*/ 37 w 62"/>
                    <a:gd name="T2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8">
                      <a:moveTo>
                        <a:pt x="37" y="0"/>
                      </a:moveTo>
                      <a:lnTo>
                        <a:pt x="54" y="12"/>
                      </a:lnTo>
                      <a:lnTo>
                        <a:pt x="45" y="31"/>
                      </a:lnTo>
                      <a:lnTo>
                        <a:pt x="62" y="42"/>
                      </a:lnTo>
                      <a:lnTo>
                        <a:pt x="52" y="60"/>
                      </a:lnTo>
                      <a:lnTo>
                        <a:pt x="35" y="49"/>
                      </a:lnTo>
                      <a:lnTo>
                        <a:pt x="25" y="68"/>
                      </a:lnTo>
                      <a:lnTo>
                        <a:pt x="8" y="57"/>
                      </a:lnTo>
                      <a:lnTo>
                        <a:pt x="18" y="38"/>
                      </a:lnTo>
                      <a:lnTo>
                        <a:pt x="0" y="28"/>
                      </a:lnTo>
                      <a:lnTo>
                        <a:pt x="10" y="8"/>
                      </a:lnTo>
                      <a:lnTo>
                        <a:pt x="27" y="20"/>
                      </a:lnTo>
                      <a:lnTo>
                        <a:pt x="37"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sp>
              <p:nvSpPr>
                <p:cNvPr id="48" name="Freeform 214">
                  <a:extLst>
                    <a:ext uri="{FF2B5EF4-FFF2-40B4-BE49-F238E27FC236}">
                      <a16:creationId xmlns:a16="http://schemas.microsoft.com/office/drawing/2014/main" id="{73A67B06-9F4B-C711-92C4-EFDA62A51CDA}"/>
                    </a:ext>
                  </a:extLst>
                </p:cNvPr>
                <p:cNvSpPr>
                  <a:spLocks/>
                </p:cNvSpPr>
                <p:nvPr/>
              </p:nvSpPr>
              <p:spPr bwMode="auto">
                <a:xfrm>
                  <a:off x="8684988" y="8666163"/>
                  <a:ext cx="88900" cy="100012"/>
                </a:xfrm>
                <a:custGeom>
                  <a:avLst/>
                  <a:gdLst>
                    <a:gd name="T0" fmla="*/ 41 w 56"/>
                    <a:gd name="T1" fmla="*/ 1 h 63"/>
                    <a:gd name="T2" fmla="*/ 55 w 56"/>
                    <a:gd name="T3" fmla="*/ 18 h 63"/>
                    <a:gd name="T4" fmla="*/ 42 w 56"/>
                    <a:gd name="T5" fmla="*/ 32 h 63"/>
                    <a:gd name="T6" fmla="*/ 56 w 56"/>
                    <a:gd name="T7" fmla="*/ 49 h 63"/>
                    <a:gd name="T8" fmla="*/ 42 w 56"/>
                    <a:gd name="T9" fmla="*/ 63 h 63"/>
                    <a:gd name="T10" fmla="*/ 28 w 56"/>
                    <a:gd name="T11" fmla="*/ 47 h 63"/>
                    <a:gd name="T12" fmla="*/ 14 w 56"/>
                    <a:gd name="T13" fmla="*/ 62 h 63"/>
                    <a:gd name="T14" fmla="*/ 0 w 56"/>
                    <a:gd name="T15" fmla="*/ 45 h 63"/>
                    <a:gd name="T16" fmla="*/ 14 w 56"/>
                    <a:gd name="T17" fmla="*/ 31 h 63"/>
                    <a:gd name="T18" fmla="*/ 0 w 56"/>
                    <a:gd name="T19" fmla="*/ 14 h 63"/>
                    <a:gd name="T20" fmla="*/ 14 w 56"/>
                    <a:gd name="T21" fmla="*/ 0 h 63"/>
                    <a:gd name="T22" fmla="*/ 28 w 56"/>
                    <a:gd name="T23" fmla="*/ 17 h 63"/>
                    <a:gd name="T24" fmla="*/ 41 w 56"/>
                    <a:gd name="T25" fmla="*/ 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63">
                      <a:moveTo>
                        <a:pt x="41" y="1"/>
                      </a:moveTo>
                      <a:lnTo>
                        <a:pt x="55" y="18"/>
                      </a:lnTo>
                      <a:lnTo>
                        <a:pt x="42" y="32"/>
                      </a:lnTo>
                      <a:lnTo>
                        <a:pt x="56" y="49"/>
                      </a:lnTo>
                      <a:lnTo>
                        <a:pt x="42" y="63"/>
                      </a:lnTo>
                      <a:lnTo>
                        <a:pt x="28" y="47"/>
                      </a:lnTo>
                      <a:lnTo>
                        <a:pt x="14" y="62"/>
                      </a:lnTo>
                      <a:lnTo>
                        <a:pt x="0" y="45"/>
                      </a:lnTo>
                      <a:lnTo>
                        <a:pt x="14" y="31"/>
                      </a:lnTo>
                      <a:lnTo>
                        <a:pt x="0" y="14"/>
                      </a:lnTo>
                      <a:lnTo>
                        <a:pt x="14" y="0"/>
                      </a:lnTo>
                      <a:lnTo>
                        <a:pt x="28" y="17"/>
                      </a:lnTo>
                      <a:lnTo>
                        <a:pt x="41" y="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sp>
              <p:nvSpPr>
                <p:cNvPr id="49" name="Freeform 215">
                  <a:extLst>
                    <a:ext uri="{FF2B5EF4-FFF2-40B4-BE49-F238E27FC236}">
                      <a16:creationId xmlns:a16="http://schemas.microsoft.com/office/drawing/2014/main" id="{18978E4E-3B33-C5B6-6D5F-0ECF9CC22981}"/>
                    </a:ext>
                  </a:extLst>
                </p:cNvPr>
                <p:cNvSpPr>
                  <a:spLocks/>
                </p:cNvSpPr>
                <p:nvPr/>
              </p:nvSpPr>
              <p:spPr bwMode="auto">
                <a:xfrm>
                  <a:off x="8684988" y="8666163"/>
                  <a:ext cx="88900" cy="100012"/>
                </a:xfrm>
                <a:custGeom>
                  <a:avLst/>
                  <a:gdLst>
                    <a:gd name="T0" fmla="*/ 41 w 56"/>
                    <a:gd name="T1" fmla="*/ 1 h 63"/>
                    <a:gd name="T2" fmla="*/ 55 w 56"/>
                    <a:gd name="T3" fmla="*/ 18 h 63"/>
                    <a:gd name="T4" fmla="*/ 42 w 56"/>
                    <a:gd name="T5" fmla="*/ 32 h 63"/>
                    <a:gd name="T6" fmla="*/ 56 w 56"/>
                    <a:gd name="T7" fmla="*/ 49 h 63"/>
                    <a:gd name="T8" fmla="*/ 42 w 56"/>
                    <a:gd name="T9" fmla="*/ 63 h 63"/>
                    <a:gd name="T10" fmla="*/ 28 w 56"/>
                    <a:gd name="T11" fmla="*/ 47 h 63"/>
                    <a:gd name="T12" fmla="*/ 14 w 56"/>
                    <a:gd name="T13" fmla="*/ 62 h 63"/>
                    <a:gd name="T14" fmla="*/ 0 w 56"/>
                    <a:gd name="T15" fmla="*/ 45 h 63"/>
                    <a:gd name="T16" fmla="*/ 14 w 56"/>
                    <a:gd name="T17" fmla="*/ 31 h 63"/>
                    <a:gd name="T18" fmla="*/ 0 w 56"/>
                    <a:gd name="T19" fmla="*/ 14 h 63"/>
                    <a:gd name="T20" fmla="*/ 14 w 56"/>
                    <a:gd name="T21" fmla="*/ 0 h 63"/>
                    <a:gd name="T22" fmla="*/ 28 w 56"/>
                    <a:gd name="T23" fmla="*/ 17 h 63"/>
                    <a:gd name="T24" fmla="*/ 41 w 56"/>
                    <a:gd name="T25" fmla="*/ 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63">
                      <a:moveTo>
                        <a:pt x="41" y="1"/>
                      </a:moveTo>
                      <a:lnTo>
                        <a:pt x="55" y="18"/>
                      </a:lnTo>
                      <a:lnTo>
                        <a:pt x="42" y="32"/>
                      </a:lnTo>
                      <a:lnTo>
                        <a:pt x="56" y="49"/>
                      </a:lnTo>
                      <a:lnTo>
                        <a:pt x="42" y="63"/>
                      </a:lnTo>
                      <a:lnTo>
                        <a:pt x="28" y="47"/>
                      </a:lnTo>
                      <a:lnTo>
                        <a:pt x="14" y="62"/>
                      </a:lnTo>
                      <a:lnTo>
                        <a:pt x="0" y="45"/>
                      </a:lnTo>
                      <a:lnTo>
                        <a:pt x="14" y="31"/>
                      </a:lnTo>
                      <a:lnTo>
                        <a:pt x="0" y="14"/>
                      </a:lnTo>
                      <a:lnTo>
                        <a:pt x="14" y="0"/>
                      </a:lnTo>
                      <a:lnTo>
                        <a:pt x="28" y="17"/>
                      </a:lnTo>
                      <a:lnTo>
                        <a:pt x="41" y="1"/>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sp>
              <p:nvSpPr>
                <p:cNvPr id="50" name="Freeform 216">
                  <a:extLst>
                    <a:ext uri="{FF2B5EF4-FFF2-40B4-BE49-F238E27FC236}">
                      <a16:creationId xmlns:a16="http://schemas.microsoft.com/office/drawing/2014/main" id="{AEBB62B7-E26D-C860-FF4E-D4A51BDF99ED}"/>
                    </a:ext>
                  </a:extLst>
                </p:cNvPr>
                <p:cNvSpPr>
                  <a:spLocks/>
                </p:cNvSpPr>
                <p:nvPr/>
              </p:nvSpPr>
              <p:spPr bwMode="auto">
                <a:xfrm>
                  <a:off x="8764363" y="8628063"/>
                  <a:ext cx="100013" cy="106362"/>
                </a:xfrm>
                <a:custGeom>
                  <a:avLst/>
                  <a:gdLst>
                    <a:gd name="T0" fmla="*/ 29 w 63"/>
                    <a:gd name="T1" fmla="*/ 0 h 67"/>
                    <a:gd name="T2" fmla="*/ 48 w 63"/>
                    <a:gd name="T3" fmla="*/ 6 h 67"/>
                    <a:gd name="T4" fmla="*/ 44 w 63"/>
                    <a:gd name="T5" fmla="*/ 27 h 67"/>
                    <a:gd name="T6" fmla="*/ 63 w 63"/>
                    <a:gd name="T7" fmla="*/ 32 h 67"/>
                    <a:gd name="T8" fmla="*/ 58 w 63"/>
                    <a:gd name="T9" fmla="*/ 53 h 67"/>
                    <a:gd name="T10" fmla="*/ 39 w 63"/>
                    <a:gd name="T11" fmla="*/ 47 h 67"/>
                    <a:gd name="T12" fmla="*/ 34 w 63"/>
                    <a:gd name="T13" fmla="*/ 67 h 67"/>
                    <a:gd name="T14" fmla="*/ 15 w 63"/>
                    <a:gd name="T15" fmla="*/ 62 h 67"/>
                    <a:gd name="T16" fmla="*/ 20 w 63"/>
                    <a:gd name="T17" fmla="*/ 41 h 67"/>
                    <a:gd name="T18" fmla="*/ 0 w 63"/>
                    <a:gd name="T19" fmla="*/ 36 h 67"/>
                    <a:gd name="T20" fmla="*/ 5 w 63"/>
                    <a:gd name="T21" fmla="*/ 15 h 67"/>
                    <a:gd name="T22" fmla="*/ 24 w 63"/>
                    <a:gd name="T23" fmla="*/ 21 h 67"/>
                    <a:gd name="T24" fmla="*/ 29 w 63"/>
                    <a:gd name="T2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7">
                      <a:moveTo>
                        <a:pt x="29" y="0"/>
                      </a:moveTo>
                      <a:lnTo>
                        <a:pt x="48" y="6"/>
                      </a:lnTo>
                      <a:lnTo>
                        <a:pt x="44" y="27"/>
                      </a:lnTo>
                      <a:lnTo>
                        <a:pt x="63" y="32"/>
                      </a:lnTo>
                      <a:lnTo>
                        <a:pt x="58" y="53"/>
                      </a:lnTo>
                      <a:lnTo>
                        <a:pt x="39" y="47"/>
                      </a:lnTo>
                      <a:lnTo>
                        <a:pt x="34" y="67"/>
                      </a:lnTo>
                      <a:lnTo>
                        <a:pt x="15" y="62"/>
                      </a:lnTo>
                      <a:lnTo>
                        <a:pt x="20" y="41"/>
                      </a:lnTo>
                      <a:lnTo>
                        <a:pt x="0" y="36"/>
                      </a:lnTo>
                      <a:lnTo>
                        <a:pt x="5" y="15"/>
                      </a:lnTo>
                      <a:lnTo>
                        <a:pt x="24" y="21"/>
                      </a:lnTo>
                      <a:lnTo>
                        <a:pt x="29"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sp>
              <p:nvSpPr>
                <p:cNvPr id="51" name="Freeform 217">
                  <a:extLst>
                    <a:ext uri="{FF2B5EF4-FFF2-40B4-BE49-F238E27FC236}">
                      <a16:creationId xmlns:a16="http://schemas.microsoft.com/office/drawing/2014/main" id="{F153DD8E-C34C-D1D7-7EFE-30CA3F1C206A}"/>
                    </a:ext>
                  </a:extLst>
                </p:cNvPr>
                <p:cNvSpPr>
                  <a:spLocks/>
                </p:cNvSpPr>
                <p:nvPr/>
              </p:nvSpPr>
              <p:spPr bwMode="auto">
                <a:xfrm>
                  <a:off x="8764363" y="8628063"/>
                  <a:ext cx="100013" cy="106362"/>
                </a:xfrm>
                <a:custGeom>
                  <a:avLst/>
                  <a:gdLst>
                    <a:gd name="T0" fmla="*/ 29 w 63"/>
                    <a:gd name="T1" fmla="*/ 0 h 67"/>
                    <a:gd name="T2" fmla="*/ 48 w 63"/>
                    <a:gd name="T3" fmla="*/ 6 h 67"/>
                    <a:gd name="T4" fmla="*/ 44 w 63"/>
                    <a:gd name="T5" fmla="*/ 27 h 67"/>
                    <a:gd name="T6" fmla="*/ 63 w 63"/>
                    <a:gd name="T7" fmla="*/ 32 h 67"/>
                    <a:gd name="T8" fmla="*/ 58 w 63"/>
                    <a:gd name="T9" fmla="*/ 53 h 67"/>
                    <a:gd name="T10" fmla="*/ 39 w 63"/>
                    <a:gd name="T11" fmla="*/ 47 h 67"/>
                    <a:gd name="T12" fmla="*/ 34 w 63"/>
                    <a:gd name="T13" fmla="*/ 67 h 67"/>
                    <a:gd name="T14" fmla="*/ 15 w 63"/>
                    <a:gd name="T15" fmla="*/ 62 h 67"/>
                    <a:gd name="T16" fmla="*/ 20 w 63"/>
                    <a:gd name="T17" fmla="*/ 41 h 67"/>
                    <a:gd name="T18" fmla="*/ 0 w 63"/>
                    <a:gd name="T19" fmla="*/ 36 h 67"/>
                    <a:gd name="T20" fmla="*/ 5 w 63"/>
                    <a:gd name="T21" fmla="*/ 15 h 67"/>
                    <a:gd name="T22" fmla="*/ 24 w 63"/>
                    <a:gd name="T23" fmla="*/ 21 h 67"/>
                    <a:gd name="T24" fmla="*/ 29 w 63"/>
                    <a:gd name="T2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7">
                      <a:moveTo>
                        <a:pt x="29" y="0"/>
                      </a:moveTo>
                      <a:lnTo>
                        <a:pt x="48" y="6"/>
                      </a:lnTo>
                      <a:lnTo>
                        <a:pt x="44" y="27"/>
                      </a:lnTo>
                      <a:lnTo>
                        <a:pt x="63" y="32"/>
                      </a:lnTo>
                      <a:lnTo>
                        <a:pt x="58" y="53"/>
                      </a:lnTo>
                      <a:lnTo>
                        <a:pt x="39" y="47"/>
                      </a:lnTo>
                      <a:lnTo>
                        <a:pt x="34" y="67"/>
                      </a:lnTo>
                      <a:lnTo>
                        <a:pt x="15" y="62"/>
                      </a:lnTo>
                      <a:lnTo>
                        <a:pt x="20" y="41"/>
                      </a:lnTo>
                      <a:lnTo>
                        <a:pt x="0" y="36"/>
                      </a:lnTo>
                      <a:lnTo>
                        <a:pt x="5" y="15"/>
                      </a:lnTo>
                      <a:lnTo>
                        <a:pt x="24" y="21"/>
                      </a:lnTo>
                      <a:lnTo>
                        <a:pt x="29"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sp>
              <p:nvSpPr>
                <p:cNvPr id="52" name="Freeform 218">
                  <a:extLst>
                    <a:ext uri="{FF2B5EF4-FFF2-40B4-BE49-F238E27FC236}">
                      <a16:creationId xmlns:a16="http://schemas.microsoft.com/office/drawing/2014/main" id="{9E814F94-08BC-2D32-C9E7-B218BE6BFEA2}"/>
                    </a:ext>
                  </a:extLst>
                </p:cNvPr>
                <p:cNvSpPr>
                  <a:spLocks/>
                </p:cNvSpPr>
                <p:nvPr/>
              </p:nvSpPr>
              <p:spPr bwMode="auto">
                <a:xfrm>
                  <a:off x="8646888" y="8755063"/>
                  <a:ext cx="92075" cy="98425"/>
                </a:xfrm>
                <a:custGeom>
                  <a:avLst/>
                  <a:gdLst>
                    <a:gd name="T0" fmla="*/ 41 w 58"/>
                    <a:gd name="T1" fmla="*/ 0 h 62"/>
                    <a:gd name="T2" fmla="*/ 56 w 58"/>
                    <a:gd name="T3" fmla="*/ 15 h 62"/>
                    <a:gd name="T4" fmla="*/ 43 w 58"/>
                    <a:gd name="T5" fmla="*/ 30 h 62"/>
                    <a:gd name="T6" fmla="*/ 58 w 58"/>
                    <a:gd name="T7" fmla="*/ 46 h 62"/>
                    <a:gd name="T8" fmla="*/ 45 w 58"/>
                    <a:gd name="T9" fmla="*/ 62 h 62"/>
                    <a:gd name="T10" fmla="*/ 30 w 58"/>
                    <a:gd name="T11" fmla="*/ 46 h 62"/>
                    <a:gd name="T12" fmla="*/ 17 w 58"/>
                    <a:gd name="T13" fmla="*/ 62 h 62"/>
                    <a:gd name="T14" fmla="*/ 2 w 58"/>
                    <a:gd name="T15" fmla="*/ 47 h 62"/>
                    <a:gd name="T16" fmla="*/ 15 w 58"/>
                    <a:gd name="T17" fmla="*/ 31 h 62"/>
                    <a:gd name="T18" fmla="*/ 0 w 58"/>
                    <a:gd name="T19" fmla="*/ 16 h 62"/>
                    <a:gd name="T20" fmla="*/ 13 w 58"/>
                    <a:gd name="T21" fmla="*/ 0 h 62"/>
                    <a:gd name="T22" fmla="*/ 28 w 58"/>
                    <a:gd name="T23" fmla="*/ 16 h 62"/>
                    <a:gd name="T24" fmla="*/ 41 w 58"/>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2">
                      <a:moveTo>
                        <a:pt x="41" y="0"/>
                      </a:moveTo>
                      <a:lnTo>
                        <a:pt x="56" y="15"/>
                      </a:lnTo>
                      <a:lnTo>
                        <a:pt x="43" y="30"/>
                      </a:lnTo>
                      <a:lnTo>
                        <a:pt x="58" y="46"/>
                      </a:lnTo>
                      <a:lnTo>
                        <a:pt x="45" y="62"/>
                      </a:lnTo>
                      <a:lnTo>
                        <a:pt x="30" y="46"/>
                      </a:lnTo>
                      <a:lnTo>
                        <a:pt x="17" y="62"/>
                      </a:lnTo>
                      <a:lnTo>
                        <a:pt x="2" y="47"/>
                      </a:lnTo>
                      <a:lnTo>
                        <a:pt x="15" y="31"/>
                      </a:lnTo>
                      <a:lnTo>
                        <a:pt x="0" y="16"/>
                      </a:lnTo>
                      <a:lnTo>
                        <a:pt x="13" y="0"/>
                      </a:lnTo>
                      <a:lnTo>
                        <a:pt x="28" y="16"/>
                      </a:lnTo>
                      <a:lnTo>
                        <a:pt x="41"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sp>
              <p:nvSpPr>
                <p:cNvPr id="53" name="Freeform 219">
                  <a:extLst>
                    <a:ext uri="{FF2B5EF4-FFF2-40B4-BE49-F238E27FC236}">
                      <a16:creationId xmlns:a16="http://schemas.microsoft.com/office/drawing/2014/main" id="{B5B10B6B-6058-3A53-54D9-3F65601284E6}"/>
                    </a:ext>
                  </a:extLst>
                </p:cNvPr>
                <p:cNvSpPr>
                  <a:spLocks/>
                </p:cNvSpPr>
                <p:nvPr/>
              </p:nvSpPr>
              <p:spPr bwMode="auto">
                <a:xfrm>
                  <a:off x="8646888" y="8755063"/>
                  <a:ext cx="92075" cy="98425"/>
                </a:xfrm>
                <a:custGeom>
                  <a:avLst/>
                  <a:gdLst>
                    <a:gd name="T0" fmla="*/ 41 w 58"/>
                    <a:gd name="T1" fmla="*/ 0 h 62"/>
                    <a:gd name="T2" fmla="*/ 56 w 58"/>
                    <a:gd name="T3" fmla="*/ 15 h 62"/>
                    <a:gd name="T4" fmla="*/ 43 w 58"/>
                    <a:gd name="T5" fmla="*/ 30 h 62"/>
                    <a:gd name="T6" fmla="*/ 58 w 58"/>
                    <a:gd name="T7" fmla="*/ 46 h 62"/>
                    <a:gd name="T8" fmla="*/ 45 w 58"/>
                    <a:gd name="T9" fmla="*/ 62 h 62"/>
                    <a:gd name="T10" fmla="*/ 30 w 58"/>
                    <a:gd name="T11" fmla="*/ 46 h 62"/>
                    <a:gd name="T12" fmla="*/ 17 w 58"/>
                    <a:gd name="T13" fmla="*/ 62 h 62"/>
                    <a:gd name="T14" fmla="*/ 2 w 58"/>
                    <a:gd name="T15" fmla="*/ 47 h 62"/>
                    <a:gd name="T16" fmla="*/ 15 w 58"/>
                    <a:gd name="T17" fmla="*/ 31 h 62"/>
                    <a:gd name="T18" fmla="*/ 0 w 58"/>
                    <a:gd name="T19" fmla="*/ 16 h 62"/>
                    <a:gd name="T20" fmla="*/ 13 w 58"/>
                    <a:gd name="T21" fmla="*/ 0 h 62"/>
                    <a:gd name="T22" fmla="*/ 28 w 58"/>
                    <a:gd name="T23" fmla="*/ 16 h 62"/>
                    <a:gd name="T24" fmla="*/ 41 w 58"/>
                    <a:gd name="T2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2">
                      <a:moveTo>
                        <a:pt x="41" y="0"/>
                      </a:moveTo>
                      <a:lnTo>
                        <a:pt x="56" y="15"/>
                      </a:lnTo>
                      <a:lnTo>
                        <a:pt x="43" y="30"/>
                      </a:lnTo>
                      <a:lnTo>
                        <a:pt x="58" y="46"/>
                      </a:lnTo>
                      <a:lnTo>
                        <a:pt x="45" y="62"/>
                      </a:lnTo>
                      <a:lnTo>
                        <a:pt x="30" y="46"/>
                      </a:lnTo>
                      <a:lnTo>
                        <a:pt x="17" y="62"/>
                      </a:lnTo>
                      <a:lnTo>
                        <a:pt x="2" y="47"/>
                      </a:lnTo>
                      <a:lnTo>
                        <a:pt x="15" y="31"/>
                      </a:lnTo>
                      <a:lnTo>
                        <a:pt x="0" y="16"/>
                      </a:lnTo>
                      <a:lnTo>
                        <a:pt x="13" y="0"/>
                      </a:lnTo>
                      <a:lnTo>
                        <a:pt x="28" y="16"/>
                      </a:lnTo>
                      <a:lnTo>
                        <a:pt x="41"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sp>
              <p:nvSpPr>
                <p:cNvPr id="54" name="Freeform 220">
                  <a:extLst>
                    <a:ext uri="{FF2B5EF4-FFF2-40B4-BE49-F238E27FC236}">
                      <a16:creationId xmlns:a16="http://schemas.microsoft.com/office/drawing/2014/main" id="{5E6C57B3-29AE-54BE-45E7-5D072EA5BC82}"/>
                    </a:ext>
                  </a:extLst>
                </p:cNvPr>
                <p:cNvSpPr>
                  <a:spLocks/>
                </p:cNvSpPr>
                <p:nvPr/>
              </p:nvSpPr>
              <p:spPr bwMode="auto">
                <a:xfrm>
                  <a:off x="8808813" y="8694738"/>
                  <a:ext cx="98425" cy="107950"/>
                </a:xfrm>
                <a:custGeom>
                  <a:avLst/>
                  <a:gdLst>
                    <a:gd name="T0" fmla="*/ 36 w 62"/>
                    <a:gd name="T1" fmla="*/ 0 h 68"/>
                    <a:gd name="T2" fmla="*/ 53 w 62"/>
                    <a:gd name="T3" fmla="*/ 10 h 68"/>
                    <a:gd name="T4" fmla="*/ 44 w 62"/>
                    <a:gd name="T5" fmla="*/ 29 h 68"/>
                    <a:gd name="T6" fmla="*/ 62 w 62"/>
                    <a:gd name="T7" fmla="*/ 40 h 68"/>
                    <a:gd name="T8" fmla="*/ 53 w 62"/>
                    <a:gd name="T9" fmla="*/ 59 h 68"/>
                    <a:gd name="T10" fmla="*/ 35 w 62"/>
                    <a:gd name="T11" fmla="*/ 48 h 68"/>
                    <a:gd name="T12" fmla="*/ 26 w 62"/>
                    <a:gd name="T13" fmla="*/ 68 h 68"/>
                    <a:gd name="T14" fmla="*/ 8 w 62"/>
                    <a:gd name="T15" fmla="*/ 57 h 68"/>
                    <a:gd name="T16" fmla="*/ 17 w 62"/>
                    <a:gd name="T17" fmla="*/ 38 h 68"/>
                    <a:gd name="T18" fmla="*/ 0 w 62"/>
                    <a:gd name="T19" fmla="*/ 28 h 68"/>
                    <a:gd name="T20" fmla="*/ 9 w 62"/>
                    <a:gd name="T21" fmla="*/ 8 h 68"/>
                    <a:gd name="T22" fmla="*/ 27 w 62"/>
                    <a:gd name="T23" fmla="*/ 19 h 68"/>
                    <a:gd name="T24" fmla="*/ 36 w 62"/>
                    <a:gd name="T2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8">
                      <a:moveTo>
                        <a:pt x="36" y="0"/>
                      </a:moveTo>
                      <a:lnTo>
                        <a:pt x="53" y="10"/>
                      </a:lnTo>
                      <a:lnTo>
                        <a:pt x="44" y="29"/>
                      </a:lnTo>
                      <a:lnTo>
                        <a:pt x="62" y="40"/>
                      </a:lnTo>
                      <a:lnTo>
                        <a:pt x="53" y="59"/>
                      </a:lnTo>
                      <a:lnTo>
                        <a:pt x="35" y="48"/>
                      </a:lnTo>
                      <a:lnTo>
                        <a:pt x="26" y="68"/>
                      </a:lnTo>
                      <a:lnTo>
                        <a:pt x="8" y="57"/>
                      </a:lnTo>
                      <a:lnTo>
                        <a:pt x="17" y="38"/>
                      </a:lnTo>
                      <a:lnTo>
                        <a:pt x="0" y="28"/>
                      </a:lnTo>
                      <a:lnTo>
                        <a:pt x="9" y="8"/>
                      </a:lnTo>
                      <a:lnTo>
                        <a:pt x="27" y="19"/>
                      </a:lnTo>
                      <a:lnTo>
                        <a:pt x="36"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sp>
              <p:nvSpPr>
                <p:cNvPr id="55" name="Freeform 221">
                  <a:extLst>
                    <a:ext uri="{FF2B5EF4-FFF2-40B4-BE49-F238E27FC236}">
                      <a16:creationId xmlns:a16="http://schemas.microsoft.com/office/drawing/2014/main" id="{9D75CB10-E14F-7A8D-394E-1B90BDD5D1B1}"/>
                    </a:ext>
                  </a:extLst>
                </p:cNvPr>
                <p:cNvSpPr>
                  <a:spLocks/>
                </p:cNvSpPr>
                <p:nvPr/>
              </p:nvSpPr>
              <p:spPr bwMode="auto">
                <a:xfrm>
                  <a:off x="8808813" y="8694738"/>
                  <a:ext cx="98425" cy="107950"/>
                </a:xfrm>
                <a:custGeom>
                  <a:avLst/>
                  <a:gdLst>
                    <a:gd name="T0" fmla="*/ 36 w 62"/>
                    <a:gd name="T1" fmla="*/ 0 h 68"/>
                    <a:gd name="T2" fmla="*/ 53 w 62"/>
                    <a:gd name="T3" fmla="*/ 10 h 68"/>
                    <a:gd name="T4" fmla="*/ 44 w 62"/>
                    <a:gd name="T5" fmla="*/ 29 h 68"/>
                    <a:gd name="T6" fmla="*/ 62 w 62"/>
                    <a:gd name="T7" fmla="*/ 40 h 68"/>
                    <a:gd name="T8" fmla="*/ 53 w 62"/>
                    <a:gd name="T9" fmla="*/ 59 h 68"/>
                    <a:gd name="T10" fmla="*/ 35 w 62"/>
                    <a:gd name="T11" fmla="*/ 48 h 68"/>
                    <a:gd name="T12" fmla="*/ 26 w 62"/>
                    <a:gd name="T13" fmla="*/ 68 h 68"/>
                    <a:gd name="T14" fmla="*/ 8 w 62"/>
                    <a:gd name="T15" fmla="*/ 57 h 68"/>
                    <a:gd name="T16" fmla="*/ 17 w 62"/>
                    <a:gd name="T17" fmla="*/ 38 h 68"/>
                    <a:gd name="T18" fmla="*/ 0 w 62"/>
                    <a:gd name="T19" fmla="*/ 28 h 68"/>
                    <a:gd name="T20" fmla="*/ 9 w 62"/>
                    <a:gd name="T21" fmla="*/ 8 h 68"/>
                    <a:gd name="T22" fmla="*/ 27 w 62"/>
                    <a:gd name="T23" fmla="*/ 19 h 68"/>
                    <a:gd name="T24" fmla="*/ 36 w 62"/>
                    <a:gd name="T2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8">
                      <a:moveTo>
                        <a:pt x="36" y="0"/>
                      </a:moveTo>
                      <a:lnTo>
                        <a:pt x="53" y="10"/>
                      </a:lnTo>
                      <a:lnTo>
                        <a:pt x="44" y="29"/>
                      </a:lnTo>
                      <a:lnTo>
                        <a:pt x="62" y="40"/>
                      </a:lnTo>
                      <a:lnTo>
                        <a:pt x="53" y="59"/>
                      </a:lnTo>
                      <a:lnTo>
                        <a:pt x="35" y="48"/>
                      </a:lnTo>
                      <a:lnTo>
                        <a:pt x="26" y="68"/>
                      </a:lnTo>
                      <a:lnTo>
                        <a:pt x="8" y="57"/>
                      </a:lnTo>
                      <a:lnTo>
                        <a:pt x="17" y="38"/>
                      </a:lnTo>
                      <a:lnTo>
                        <a:pt x="0" y="28"/>
                      </a:lnTo>
                      <a:lnTo>
                        <a:pt x="9" y="8"/>
                      </a:lnTo>
                      <a:lnTo>
                        <a:pt x="27" y="19"/>
                      </a:lnTo>
                      <a:lnTo>
                        <a:pt x="36"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sp>
              <p:nvSpPr>
                <p:cNvPr id="56" name="Freeform 222">
                  <a:extLst>
                    <a:ext uri="{FF2B5EF4-FFF2-40B4-BE49-F238E27FC236}">
                      <a16:creationId xmlns:a16="http://schemas.microsoft.com/office/drawing/2014/main" id="{15A48980-00E5-21C2-9C0D-E280197FA285}"/>
                    </a:ext>
                  </a:extLst>
                </p:cNvPr>
                <p:cNvSpPr>
                  <a:spLocks/>
                </p:cNvSpPr>
                <p:nvPr/>
              </p:nvSpPr>
              <p:spPr bwMode="auto">
                <a:xfrm>
                  <a:off x="8592913" y="8634413"/>
                  <a:ext cx="98425" cy="106362"/>
                </a:xfrm>
                <a:custGeom>
                  <a:avLst/>
                  <a:gdLst>
                    <a:gd name="T0" fmla="*/ 38 w 62"/>
                    <a:gd name="T1" fmla="*/ 0 h 67"/>
                    <a:gd name="T2" fmla="*/ 55 w 62"/>
                    <a:gd name="T3" fmla="*/ 12 h 67"/>
                    <a:gd name="T4" fmla="*/ 45 w 62"/>
                    <a:gd name="T5" fmla="*/ 30 h 67"/>
                    <a:gd name="T6" fmla="*/ 62 w 62"/>
                    <a:gd name="T7" fmla="*/ 43 h 67"/>
                    <a:gd name="T8" fmla="*/ 52 w 62"/>
                    <a:gd name="T9" fmla="*/ 61 h 67"/>
                    <a:gd name="T10" fmla="*/ 35 w 62"/>
                    <a:gd name="T11" fmla="*/ 49 h 67"/>
                    <a:gd name="T12" fmla="*/ 24 w 62"/>
                    <a:gd name="T13" fmla="*/ 67 h 67"/>
                    <a:gd name="T14" fmla="*/ 7 w 62"/>
                    <a:gd name="T15" fmla="*/ 56 h 67"/>
                    <a:gd name="T16" fmla="*/ 17 w 62"/>
                    <a:gd name="T17" fmla="*/ 37 h 67"/>
                    <a:gd name="T18" fmla="*/ 0 w 62"/>
                    <a:gd name="T19" fmla="*/ 25 h 67"/>
                    <a:gd name="T20" fmla="*/ 10 w 62"/>
                    <a:gd name="T21" fmla="*/ 7 h 67"/>
                    <a:gd name="T22" fmla="*/ 27 w 62"/>
                    <a:gd name="T23" fmla="*/ 19 h 67"/>
                    <a:gd name="T24" fmla="*/ 38 w 62"/>
                    <a:gd name="T2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7">
                      <a:moveTo>
                        <a:pt x="38" y="0"/>
                      </a:moveTo>
                      <a:lnTo>
                        <a:pt x="55" y="12"/>
                      </a:lnTo>
                      <a:lnTo>
                        <a:pt x="45" y="30"/>
                      </a:lnTo>
                      <a:lnTo>
                        <a:pt x="62" y="43"/>
                      </a:lnTo>
                      <a:lnTo>
                        <a:pt x="52" y="61"/>
                      </a:lnTo>
                      <a:lnTo>
                        <a:pt x="35" y="49"/>
                      </a:lnTo>
                      <a:lnTo>
                        <a:pt x="24" y="67"/>
                      </a:lnTo>
                      <a:lnTo>
                        <a:pt x="7" y="56"/>
                      </a:lnTo>
                      <a:lnTo>
                        <a:pt x="17" y="37"/>
                      </a:lnTo>
                      <a:lnTo>
                        <a:pt x="0" y="25"/>
                      </a:lnTo>
                      <a:lnTo>
                        <a:pt x="10" y="7"/>
                      </a:lnTo>
                      <a:lnTo>
                        <a:pt x="27" y="19"/>
                      </a:lnTo>
                      <a:lnTo>
                        <a:pt x="38"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sp>
              <p:nvSpPr>
                <p:cNvPr id="57" name="Freeform 223">
                  <a:extLst>
                    <a:ext uri="{FF2B5EF4-FFF2-40B4-BE49-F238E27FC236}">
                      <a16:creationId xmlns:a16="http://schemas.microsoft.com/office/drawing/2014/main" id="{C8D8A125-824F-B2EB-C361-D48668704831}"/>
                    </a:ext>
                  </a:extLst>
                </p:cNvPr>
                <p:cNvSpPr>
                  <a:spLocks/>
                </p:cNvSpPr>
                <p:nvPr/>
              </p:nvSpPr>
              <p:spPr bwMode="auto">
                <a:xfrm>
                  <a:off x="8592913" y="8634413"/>
                  <a:ext cx="98425" cy="106362"/>
                </a:xfrm>
                <a:custGeom>
                  <a:avLst/>
                  <a:gdLst>
                    <a:gd name="T0" fmla="*/ 38 w 62"/>
                    <a:gd name="T1" fmla="*/ 0 h 67"/>
                    <a:gd name="T2" fmla="*/ 55 w 62"/>
                    <a:gd name="T3" fmla="*/ 12 h 67"/>
                    <a:gd name="T4" fmla="*/ 45 w 62"/>
                    <a:gd name="T5" fmla="*/ 30 h 67"/>
                    <a:gd name="T6" fmla="*/ 62 w 62"/>
                    <a:gd name="T7" fmla="*/ 43 h 67"/>
                    <a:gd name="T8" fmla="*/ 52 w 62"/>
                    <a:gd name="T9" fmla="*/ 61 h 67"/>
                    <a:gd name="T10" fmla="*/ 35 w 62"/>
                    <a:gd name="T11" fmla="*/ 49 h 67"/>
                    <a:gd name="T12" fmla="*/ 24 w 62"/>
                    <a:gd name="T13" fmla="*/ 67 h 67"/>
                    <a:gd name="T14" fmla="*/ 7 w 62"/>
                    <a:gd name="T15" fmla="*/ 56 h 67"/>
                    <a:gd name="T16" fmla="*/ 17 w 62"/>
                    <a:gd name="T17" fmla="*/ 37 h 67"/>
                    <a:gd name="T18" fmla="*/ 0 w 62"/>
                    <a:gd name="T19" fmla="*/ 25 h 67"/>
                    <a:gd name="T20" fmla="*/ 10 w 62"/>
                    <a:gd name="T21" fmla="*/ 7 h 67"/>
                    <a:gd name="T22" fmla="*/ 27 w 62"/>
                    <a:gd name="T23" fmla="*/ 19 h 67"/>
                    <a:gd name="T24" fmla="*/ 38 w 62"/>
                    <a:gd name="T2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7">
                      <a:moveTo>
                        <a:pt x="38" y="0"/>
                      </a:moveTo>
                      <a:lnTo>
                        <a:pt x="55" y="12"/>
                      </a:lnTo>
                      <a:lnTo>
                        <a:pt x="45" y="30"/>
                      </a:lnTo>
                      <a:lnTo>
                        <a:pt x="62" y="43"/>
                      </a:lnTo>
                      <a:lnTo>
                        <a:pt x="52" y="61"/>
                      </a:lnTo>
                      <a:lnTo>
                        <a:pt x="35" y="49"/>
                      </a:lnTo>
                      <a:lnTo>
                        <a:pt x="24" y="67"/>
                      </a:lnTo>
                      <a:lnTo>
                        <a:pt x="7" y="56"/>
                      </a:lnTo>
                      <a:lnTo>
                        <a:pt x="17" y="37"/>
                      </a:lnTo>
                      <a:lnTo>
                        <a:pt x="0" y="25"/>
                      </a:lnTo>
                      <a:lnTo>
                        <a:pt x="10" y="7"/>
                      </a:lnTo>
                      <a:lnTo>
                        <a:pt x="27" y="19"/>
                      </a:lnTo>
                      <a:lnTo>
                        <a:pt x="38"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sp>
              <p:nvSpPr>
                <p:cNvPr id="58" name="Freeform 224">
                  <a:extLst>
                    <a:ext uri="{FF2B5EF4-FFF2-40B4-BE49-F238E27FC236}">
                      <a16:creationId xmlns:a16="http://schemas.microsoft.com/office/drawing/2014/main" id="{F5FB96AE-0BEC-6496-D4C7-125A7F804FE3}"/>
                    </a:ext>
                  </a:extLst>
                </p:cNvPr>
                <p:cNvSpPr>
                  <a:spLocks/>
                </p:cNvSpPr>
                <p:nvPr/>
              </p:nvSpPr>
              <p:spPr bwMode="auto">
                <a:xfrm>
                  <a:off x="8556401" y="8718550"/>
                  <a:ext cx="96838" cy="109537"/>
                </a:xfrm>
                <a:custGeom>
                  <a:avLst/>
                  <a:gdLst>
                    <a:gd name="T0" fmla="*/ 51 w 61"/>
                    <a:gd name="T1" fmla="*/ 8 h 69"/>
                    <a:gd name="T2" fmla="*/ 61 w 61"/>
                    <a:gd name="T3" fmla="*/ 27 h 69"/>
                    <a:gd name="T4" fmla="*/ 44 w 61"/>
                    <a:gd name="T5" fmla="*/ 39 h 69"/>
                    <a:gd name="T6" fmla="*/ 54 w 61"/>
                    <a:gd name="T7" fmla="*/ 58 h 69"/>
                    <a:gd name="T8" fmla="*/ 37 w 61"/>
                    <a:gd name="T9" fmla="*/ 69 h 69"/>
                    <a:gd name="T10" fmla="*/ 28 w 61"/>
                    <a:gd name="T11" fmla="*/ 50 h 69"/>
                    <a:gd name="T12" fmla="*/ 10 w 61"/>
                    <a:gd name="T13" fmla="*/ 61 h 69"/>
                    <a:gd name="T14" fmla="*/ 0 w 61"/>
                    <a:gd name="T15" fmla="*/ 41 h 69"/>
                    <a:gd name="T16" fmla="*/ 17 w 61"/>
                    <a:gd name="T17" fmla="*/ 31 h 69"/>
                    <a:gd name="T18" fmla="*/ 6 w 61"/>
                    <a:gd name="T19" fmla="*/ 11 h 69"/>
                    <a:gd name="T20" fmla="*/ 24 w 61"/>
                    <a:gd name="T21" fmla="*/ 0 h 69"/>
                    <a:gd name="T22" fmla="*/ 34 w 61"/>
                    <a:gd name="T23" fmla="*/ 19 h 69"/>
                    <a:gd name="T24" fmla="*/ 51 w 61"/>
                    <a:gd name="T25"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9">
                      <a:moveTo>
                        <a:pt x="51" y="8"/>
                      </a:moveTo>
                      <a:lnTo>
                        <a:pt x="61" y="27"/>
                      </a:lnTo>
                      <a:lnTo>
                        <a:pt x="44" y="39"/>
                      </a:lnTo>
                      <a:lnTo>
                        <a:pt x="54" y="58"/>
                      </a:lnTo>
                      <a:lnTo>
                        <a:pt x="37" y="69"/>
                      </a:lnTo>
                      <a:lnTo>
                        <a:pt x="28" y="50"/>
                      </a:lnTo>
                      <a:lnTo>
                        <a:pt x="10" y="61"/>
                      </a:lnTo>
                      <a:lnTo>
                        <a:pt x="0" y="41"/>
                      </a:lnTo>
                      <a:lnTo>
                        <a:pt x="17" y="31"/>
                      </a:lnTo>
                      <a:lnTo>
                        <a:pt x="6" y="11"/>
                      </a:lnTo>
                      <a:lnTo>
                        <a:pt x="24" y="0"/>
                      </a:lnTo>
                      <a:lnTo>
                        <a:pt x="34" y="19"/>
                      </a:lnTo>
                      <a:lnTo>
                        <a:pt x="51" y="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sp>
              <p:nvSpPr>
                <p:cNvPr id="59" name="Freeform 225">
                  <a:extLst>
                    <a:ext uri="{FF2B5EF4-FFF2-40B4-BE49-F238E27FC236}">
                      <a16:creationId xmlns:a16="http://schemas.microsoft.com/office/drawing/2014/main" id="{6A4C9D71-8287-710E-CD72-410FB4F9DEAD}"/>
                    </a:ext>
                  </a:extLst>
                </p:cNvPr>
                <p:cNvSpPr>
                  <a:spLocks/>
                </p:cNvSpPr>
                <p:nvPr/>
              </p:nvSpPr>
              <p:spPr bwMode="auto">
                <a:xfrm>
                  <a:off x="8556401" y="8718550"/>
                  <a:ext cx="96838" cy="109537"/>
                </a:xfrm>
                <a:custGeom>
                  <a:avLst/>
                  <a:gdLst>
                    <a:gd name="T0" fmla="*/ 51 w 61"/>
                    <a:gd name="T1" fmla="*/ 8 h 69"/>
                    <a:gd name="T2" fmla="*/ 61 w 61"/>
                    <a:gd name="T3" fmla="*/ 27 h 69"/>
                    <a:gd name="T4" fmla="*/ 44 w 61"/>
                    <a:gd name="T5" fmla="*/ 39 h 69"/>
                    <a:gd name="T6" fmla="*/ 54 w 61"/>
                    <a:gd name="T7" fmla="*/ 58 h 69"/>
                    <a:gd name="T8" fmla="*/ 37 w 61"/>
                    <a:gd name="T9" fmla="*/ 69 h 69"/>
                    <a:gd name="T10" fmla="*/ 28 w 61"/>
                    <a:gd name="T11" fmla="*/ 50 h 69"/>
                    <a:gd name="T12" fmla="*/ 10 w 61"/>
                    <a:gd name="T13" fmla="*/ 61 h 69"/>
                    <a:gd name="T14" fmla="*/ 0 w 61"/>
                    <a:gd name="T15" fmla="*/ 41 h 69"/>
                    <a:gd name="T16" fmla="*/ 17 w 61"/>
                    <a:gd name="T17" fmla="*/ 31 h 69"/>
                    <a:gd name="T18" fmla="*/ 6 w 61"/>
                    <a:gd name="T19" fmla="*/ 11 h 69"/>
                    <a:gd name="T20" fmla="*/ 24 w 61"/>
                    <a:gd name="T21" fmla="*/ 0 h 69"/>
                    <a:gd name="T22" fmla="*/ 34 w 61"/>
                    <a:gd name="T23" fmla="*/ 19 h 69"/>
                    <a:gd name="T24" fmla="*/ 51 w 61"/>
                    <a:gd name="T25" fmla="*/ 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9">
                      <a:moveTo>
                        <a:pt x="51" y="8"/>
                      </a:moveTo>
                      <a:lnTo>
                        <a:pt x="61" y="27"/>
                      </a:lnTo>
                      <a:lnTo>
                        <a:pt x="44" y="39"/>
                      </a:lnTo>
                      <a:lnTo>
                        <a:pt x="54" y="58"/>
                      </a:lnTo>
                      <a:lnTo>
                        <a:pt x="37" y="69"/>
                      </a:lnTo>
                      <a:lnTo>
                        <a:pt x="28" y="50"/>
                      </a:lnTo>
                      <a:lnTo>
                        <a:pt x="10" y="61"/>
                      </a:lnTo>
                      <a:lnTo>
                        <a:pt x="0" y="41"/>
                      </a:lnTo>
                      <a:lnTo>
                        <a:pt x="17" y="31"/>
                      </a:lnTo>
                      <a:lnTo>
                        <a:pt x="6" y="11"/>
                      </a:lnTo>
                      <a:lnTo>
                        <a:pt x="24" y="0"/>
                      </a:lnTo>
                      <a:lnTo>
                        <a:pt x="34" y="19"/>
                      </a:lnTo>
                      <a:lnTo>
                        <a:pt x="51" y="8"/>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sp>
              <p:nvSpPr>
                <p:cNvPr id="60" name="Freeform 226">
                  <a:extLst>
                    <a:ext uri="{FF2B5EF4-FFF2-40B4-BE49-F238E27FC236}">
                      <a16:creationId xmlns:a16="http://schemas.microsoft.com/office/drawing/2014/main" id="{5A111404-B9E8-D8A7-6057-D30A01BF681C}"/>
                    </a:ext>
                  </a:extLst>
                </p:cNvPr>
                <p:cNvSpPr>
                  <a:spLocks/>
                </p:cNvSpPr>
                <p:nvPr/>
              </p:nvSpPr>
              <p:spPr bwMode="auto">
                <a:xfrm>
                  <a:off x="8524651" y="8797925"/>
                  <a:ext cx="92075" cy="100012"/>
                </a:xfrm>
                <a:custGeom>
                  <a:avLst/>
                  <a:gdLst>
                    <a:gd name="T0" fmla="*/ 42 w 58"/>
                    <a:gd name="T1" fmla="*/ 0 h 63"/>
                    <a:gd name="T2" fmla="*/ 57 w 58"/>
                    <a:gd name="T3" fmla="*/ 15 h 63"/>
                    <a:gd name="T4" fmla="*/ 43 w 58"/>
                    <a:gd name="T5" fmla="*/ 31 h 63"/>
                    <a:gd name="T6" fmla="*/ 58 w 58"/>
                    <a:gd name="T7" fmla="*/ 46 h 63"/>
                    <a:gd name="T8" fmla="*/ 44 w 58"/>
                    <a:gd name="T9" fmla="*/ 62 h 63"/>
                    <a:gd name="T10" fmla="*/ 30 w 58"/>
                    <a:gd name="T11" fmla="*/ 47 h 63"/>
                    <a:gd name="T12" fmla="*/ 16 w 58"/>
                    <a:gd name="T13" fmla="*/ 63 h 63"/>
                    <a:gd name="T14" fmla="*/ 1 w 58"/>
                    <a:gd name="T15" fmla="*/ 48 h 63"/>
                    <a:gd name="T16" fmla="*/ 15 w 58"/>
                    <a:gd name="T17" fmla="*/ 32 h 63"/>
                    <a:gd name="T18" fmla="*/ 0 w 58"/>
                    <a:gd name="T19" fmla="*/ 16 h 63"/>
                    <a:gd name="T20" fmla="*/ 13 w 58"/>
                    <a:gd name="T21" fmla="*/ 0 h 63"/>
                    <a:gd name="T22" fmla="*/ 28 w 58"/>
                    <a:gd name="T23" fmla="*/ 16 h 63"/>
                    <a:gd name="T24" fmla="*/ 42 w 58"/>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3">
                      <a:moveTo>
                        <a:pt x="42" y="0"/>
                      </a:moveTo>
                      <a:lnTo>
                        <a:pt x="57" y="15"/>
                      </a:lnTo>
                      <a:lnTo>
                        <a:pt x="43" y="31"/>
                      </a:lnTo>
                      <a:lnTo>
                        <a:pt x="58" y="46"/>
                      </a:lnTo>
                      <a:lnTo>
                        <a:pt x="44" y="62"/>
                      </a:lnTo>
                      <a:lnTo>
                        <a:pt x="30" y="47"/>
                      </a:lnTo>
                      <a:lnTo>
                        <a:pt x="16" y="63"/>
                      </a:lnTo>
                      <a:lnTo>
                        <a:pt x="1" y="48"/>
                      </a:lnTo>
                      <a:lnTo>
                        <a:pt x="15" y="32"/>
                      </a:lnTo>
                      <a:lnTo>
                        <a:pt x="0" y="16"/>
                      </a:lnTo>
                      <a:lnTo>
                        <a:pt x="13" y="0"/>
                      </a:lnTo>
                      <a:lnTo>
                        <a:pt x="28" y="16"/>
                      </a:lnTo>
                      <a:lnTo>
                        <a:pt x="42"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sp>
              <p:nvSpPr>
                <p:cNvPr id="61" name="Freeform 227">
                  <a:extLst>
                    <a:ext uri="{FF2B5EF4-FFF2-40B4-BE49-F238E27FC236}">
                      <a16:creationId xmlns:a16="http://schemas.microsoft.com/office/drawing/2014/main" id="{E32F7ECC-B965-3F7C-7B6E-5D90CA379228}"/>
                    </a:ext>
                  </a:extLst>
                </p:cNvPr>
                <p:cNvSpPr>
                  <a:spLocks/>
                </p:cNvSpPr>
                <p:nvPr/>
              </p:nvSpPr>
              <p:spPr bwMode="auto">
                <a:xfrm>
                  <a:off x="8524651" y="8797925"/>
                  <a:ext cx="92075" cy="100012"/>
                </a:xfrm>
                <a:custGeom>
                  <a:avLst/>
                  <a:gdLst>
                    <a:gd name="T0" fmla="*/ 42 w 58"/>
                    <a:gd name="T1" fmla="*/ 0 h 63"/>
                    <a:gd name="T2" fmla="*/ 57 w 58"/>
                    <a:gd name="T3" fmla="*/ 15 h 63"/>
                    <a:gd name="T4" fmla="*/ 43 w 58"/>
                    <a:gd name="T5" fmla="*/ 31 h 63"/>
                    <a:gd name="T6" fmla="*/ 58 w 58"/>
                    <a:gd name="T7" fmla="*/ 46 h 63"/>
                    <a:gd name="T8" fmla="*/ 44 w 58"/>
                    <a:gd name="T9" fmla="*/ 62 h 63"/>
                    <a:gd name="T10" fmla="*/ 30 w 58"/>
                    <a:gd name="T11" fmla="*/ 47 h 63"/>
                    <a:gd name="T12" fmla="*/ 16 w 58"/>
                    <a:gd name="T13" fmla="*/ 63 h 63"/>
                    <a:gd name="T14" fmla="*/ 1 w 58"/>
                    <a:gd name="T15" fmla="*/ 48 h 63"/>
                    <a:gd name="T16" fmla="*/ 15 w 58"/>
                    <a:gd name="T17" fmla="*/ 32 h 63"/>
                    <a:gd name="T18" fmla="*/ 0 w 58"/>
                    <a:gd name="T19" fmla="*/ 16 h 63"/>
                    <a:gd name="T20" fmla="*/ 13 w 58"/>
                    <a:gd name="T21" fmla="*/ 0 h 63"/>
                    <a:gd name="T22" fmla="*/ 28 w 58"/>
                    <a:gd name="T23" fmla="*/ 16 h 63"/>
                    <a:gd name="T24" fmla="*/ 42 w 58"/>
                    <a:gd name="T25"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 h="63">
                      <a:moveTo>
                        <a:pt x="42" y="0"/>
                      </a:moveTo>
                      <a:lnTo>
                        <a:pt x="57" y="15"/>
                      </a:lnTo>
                      <a:lnTo>
                        <a:pt x="43" y="31"/>
                      </a:lnTo>
                      <a:lnTo>
                        <a:pt x="58" y="46"/>
                      </a:lnTo>
                      <a:lnTo>
                        <a:pt x="44" y="62"/>
                      </a:lnTo>
                      <a:lnTo>
                        <a:pt x="30" y="47"/>
                      </a:lnTo>
                      <a:lnTo>
                        <a:pt x="16" y="63"/>
                      </a:lnTo>
                      <a:lnTo>
                        <a:pt x="1" y="48"/>
                      </a:lnTo>
                      <a:lnTo>
                        <a:pt x="15" y="32"/>
                      </a:lnTo>
                      <a:lnTo>
                        <a:pt x="0" y="16"/>
                      </a:lnTo>
                      <a:lnTo>
                        <a:pt x="13" y="0"/>
                      </a:lnTo>
                      <a:lnTo>
                        <a:pt x="28" y="16"/>
                      </a:lnTo>
                      <a:lnTo>
                        <a:pt x="42"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sp>
              <p:nvSpPr>
                <p:cNvPr id="62" name="Freeform 228">
                  <a:extLst>
                    <a:ext uri="{FF2B5EF4-FFF2-40B4-BE49-F238E27FC236}">
                      <a16:creationId xmlns:a16="http://schemas.microsoft.com/office/drawing/2014/main" id="{79A9B071-C200-A449-E7C0-BA45FF82342A}"/>
                    </a:ext>
                  </a:extLst>
                </p:cNvPr>
                <p:cNvSpPr>
                  <a:spLocks/>
                </p:cNvSpPr>
                <p:nvPr/>
              </p:nvSpPr>
              <p:spPr bwMode="auto">
                <a:xfrm>
                  <a:off x="8829451" y="8577261"/>
                  <a:ext cx="98425" cy="107950"/>
                </a:xfrm>
                <a:custGeom>
                  <a:avLst/>
                  <a:gdLst>
                    <a:gd name="T0" fmla="*/ 36 w 62"/>
                    <a:gd name="T1" fmla="*/ 0 h 68"/>
                    <a:gd name="T2" fmla="*/ 53 w 62"/>
                    <a:gd name="T3" fmla="*/ 9 h 68"/>
                    <a:gd name="T4" fmla="*/ 45 w 62"/>
                    <a:gd name="T5" fmla="*/ 29 h 68"/>
                    <a:gd name="T6" fmla="*/ 62 w 62"/>
                    <a:gd name="T7" fmla="*/ 40 h 68"/>
                    <a:gd name="T8" fmla="*/ 53 w 62"/>
                    <a:gd name="T9" fmla="*/ 59 h 68"/>
                    <a:gd name="T10" fmla="*/ 35 w 62"/>
                    <a:gd name="T11" fmla="*/ 48 h 68"/>
                    <a:gd name="T12" fmla="*/ 26 w 62"/>
                    <a:gd name="T13" fmla="*/ 68 h 68"/>
                    <a:gd name="T14" fmla="*/ 8 w 62"/>
                    <a:gd name="T15" fmla="*/ 57 h 68"/>
                    <a:gd name="T16" fmla="*/ 18 w 62"/>
                    <a:gd name="T17" fmla="*/ 38 h 68"/>
                    <a:gd name="T18" fmla="*/ 0 w 62"/>
                    <a:gd name="T19" fmla="*/ 28 h 68"/>
                    <a:gd name="T20" fmla="*/ 9 w 62"/>
                    <a:gd name="T21" fmla="*/ 8 h 68"/>
                    <a:gd name="T22" fmla="*/ 27 w 62"/>
                    <a:gd name="T23" fmla="*/ 19 h 68"/>
                    <a:gd name="T24" fmla="*/ 36 w 62"/>
                    <a:gd name="T2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8">
                      <a:moveTo>
                        <a:pt x="36" y="0"/>
                      </a:moveTo>
                      <a:lnTo>
                        <a:pt x="53" y="9"/>
                      </a:lnTo>
                      <a:lnTo>
                        <a:pt x="45" y="29"/>
                      </a:lnTo>
                      <a:lnTo>
                        <a:pt x="62" y="40"/>
                      </a:lnTo>
                      <a:lnTo>
                        <a:pt x="53" y="59"/>
                      </a:lnTo>
                      <a:lnTo>
                        <a:pt x="35" y="48"/>
                      </a:lnTo>
                      <a:lnTo>
                        <a:pt x="26" y="68"/>
                      </a:lnTo>
                      <a:lnTo>
                        <a:pt x="8" y="57"/>
                      </a:lnTo>
                      <a:lnTo>
                        <a:pt x="18" y="38"/>
                      </a:lnTo>
                      <a:lnTo>
                        <a:pt x="0" y="28"/>
                      </a:lnTo>
                      <a:lnTo>
                        <a:pt x="9" y="8"/>
                      </a:lnTo>
                      <a:lnTo>
                        <a:pt x="27" y="19"/>
                      </a:lnTo>
                      <a:lnTo>
                        <a:pt x="36"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sp>
              <p:nvSpPr>
                <p:cNvPr id="63" name="Freeform 229">
                  <a:extLst>
                    <a:ext uri="{FF2B5EF4-FFF2-40B4-BE49-F238E27FC236}">
                      <a16:creationId xmlns:a16="http://schemas.microsoft.com/office/drawing/2014/main" id="{A7EF3757-593D-3EBE-8E7F-39C335FC5A78}"/>
                    </a:ext>
                  </a:extLst>
                </p:cNvPr>
                <p:cNvSpPr>
                  <a:spLocks/>
                </p:cNvSpPr>
                <p:nvPr/>
              </p:nvSpPr>
              <p:spPr bwMode="auto">
                <a:xfrm>
                  <a:off x="8829451" y="8577263"/>
                  <a:ext cx="98425" cy="107950"/>
                </a:xfrm>
                <a:custGeom>
                  <a:avLst/>
                  <a:gdLst>
                    <a:gd name="T0" fmla="*/ 36 w 62"/>
                    <a:gd name="T1" fmla="*/ 0 h 68"/>
                    <a:gd name="T2" fmla="*/ 53 w 62"/>
                    <a:gd name="T3" fmla="*/ 9 h 68"/>
                    <a:gd name="T4" fmla="*/ 45 w 62"/>
                    <a:gd name="T5" fmla="*/ 29 h 68"/>
                    <a:gd name="T6" fmla="*/ 62 w 62"/>
                    <a:gd name="T7" fmla="*/ 40 h 68"/>
                    <a:gd name="T8" fmla="*/ 53 w 62"/>
                    <a:gd name="T9" fmla="*/ 59 h 68"/>
                    <a:gd name="T10" fmla="*/ 35 w 62"/>
                    <a:gd name="T11" fmla="*/ 48 h 68"/>
                    <a:gd name="T12" fmla="*/ 26 w 62"/>
                    <a:gd name="T13" fmla="*/ 68 h 68"/>
                    <a:gd name="T14" fmla="*/ 8 w 62"/>
                    <a:gd name="T15" fmla="*/ 57 h 68"/>
                    <a:gd name="T16" fmla="*/ 18 w 62"/>
                    <a:gd name="T17" fmla="*/ 38 h 68"/>
                    <a:gd name="T18" fmla="*/ 0 w 62"/>
                    <a:gd name="T19" fmla="*/ 28 h 68"/>
                    <a:gd name="T20" fmla="*/ 9 w 62"/>
                    <a:gd name="T21" fmla="*/ 8 h 68"/>
                    <a:gd name="T22" fmla="*/ 27 w 62"/>
                    <a:gd name="T23" fmla="*/ 19 h 68"/>
                    <a:gd name="T24" fmla="*/ 36 w 62"/>
                    <a:gd name="T2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8">
                      <a:moveTo>
                        <a:pt x="36" y="0"/>
                      </a:moveTo>
                      <a:lnTo>
                        <a:pt x="53" y="9"/>
                      </a:lnTo>
                      <a:lnTo>
                        <a:pt x="45" y="29"/>
                      </a:lnTo>
                      <a:lnTo>
                        <a:pt x="62" y="40"/>
                      </a:lnTo>
                      <a:lnTo>
                        <a:pt x="53" y="59"/>
                      </a:lnTo>
                      <a:lnTo>
                        <a:pt x="35" y="48"/>
                      </a:lnTo>
                      <a:lnTo>
                        <a:pt x="26" y="68"/>
                      </a:lnTo>
                      <a:lnTo>
                        <a:pt x="8" y="57"/>
                      </a:lnTo>
                      <a:lnTo>
                        <a:pt x="18" y="38"/>
                      </a:lnTo>
                      <a:lnTo>
                        <a:pt x="0" y="28"/>
                      </a:lnTo>
                      <a:lnTo>
                        <a:pt x="9" y="8"/>
                      </a:lnTo>
                      <a:lnTo>
                        <a:pt x="27" y="19"/>
                      </a:lnTo>
                      <a:lnTo>
                        <a:pt x="36" y="0"/>
                      </a:lnTo>
                      <a:close/>
                    </a:path>
                  </a:pathLst>
                </a:custGeom>
                <a:noFill/>
                <a:ln w="47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84406" tIns="42203" rIns="84406" bIns="42203" numCol="1" anchor="t" anchorCtr="0" compatLnSpc="1">
                  <a:prstTxWarp prst="textNoShape">
                    <a:avLst/>
                  </a:prstTxWarp>
                </a:bodyPr>
                <a:lstStyle/>
                <a:p>
                  <a:pP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grpSp>
          <p:pic>
            <p:nvPicPr>
              <p:cNvPr id="41" name="図 40">
                <a:extLst>
                  <a:ext uri="{FF2B5EF4-FFF2-40B4-BE49-F238E27FC236}">
                    <a16:creationId xmlns:a16="http://schemas.microsoft.com/office/drawing/2014/main" id="{3FCCEC2D-D678-8CF9-0C3E-C8359E778D94}"/>
                  </a:ext>
                </a:extLst>
              </p:cNvPr>
              <p:cNvPicPr>
                <a:picLocks noChangeAspect="1"/>
              </p:cNvPicPr>
              <p:nvPr/>
            </p:nvPicPr>
            <p:blipFill>
              <a:blip r:embed="rId7"/>
              <a:stretch>
                <a:fillRect/>
              </a:stretch>
            </p:blipFill>
            <p:spPr>
              <a:xfrm>
                <a:off x="6685020" y="3750610"/>
                <a:ext cx="1075055" cy="794940"/>
              </a:xfrm>
              <a:prstGeom prst="rect">
                <a:avLst/>
              </a:prstGeom>
            </p:spPr>
          </p:pic>
          <p:sp>
            <p:nvSpPr>
              <p:cNvPr id="42" name="テキスト ボックス 41">
                <a:extLst>
                  <a:ext uri="{FF2B5EF4-FFF2-40B4-BE49-F238E27FC236}">
                    <a16:creationId xmlns:a16="http://schemas.microsoft.com/office/drawing/2014/main" id="{8192B3CC-2785-9BD6-E508-FD5458CD9903}"/>
                  </a:ext>
                </a:extLst>
              </p:cNvPr>
              <p:cNvSpPr txBox="1"/>
              <p:nvPr/>
            </p:nvSpPr>
            <p:spPr>
              <a:xfrm>
                <a:off x="4098376" y="5431324"/>
                <a:ext cx="1766902" cy="521301"/>
              </a:xfrm>
              <a:prstGeom prst="rect">
                <a:avLst/>
              </a:prstGeom>
              <a:noFill/>
            </p:spPr>
            <p:txBody>
              <a:bodyPr wrap="square" rtlCol="0">
                <a:spAutoFit/>
              </a:bodyPr>
              <a:lstStyle/>
              <a:p>
                <a:pPr defTabSz="844083" fontAlgn="auto">
                  <a:spcBef>
                    <a:spcPts val="0"/>
                  </a:spcBef>
                  <a:spcAft>
                    <a:spcPts val="0"/>
                  </a:spcAft>
                  <a:defRPr/>
                </a:pPr>
                <a:r>
                  <a:rPr lang="ja-JP" altLang="en-US" sz="1108">
                    <a:solidFill>
                      <a:prstClr val="black"/>
                    </a:solidFill>
                    <a:latin typeface="Meiryo UI" panose="020B0604030504040204" pitchFamily="50" charset="-128"/>
                    <a:ea typeface="Meiryo UI" panose="020B0604030504040204" pitchFamily="50" charset="-128"/>
                  </a:rPr>
                  <a:t>地形情報</a:t>
                </a:r>
              </a:p>
            </p:txBody>
          </p:sp>
          <p:sp>
            <p:nvSpPr>
              <p:cNvPr id="43" name="右中かっこ 42">
                <a:extLst>
                  <a:ext uri="{FF2B5EF4-FFF2-40B4-BE49-F238E27FC236}">
                    <a16:creationId xmlns:a16="http://schemas.microsoft.com/office/drawing/2014/main" id="{DD89AFAC-A207-900F-A091-4C96785F7DD2}"/>
                  </a:ext>
                </a:extLst>
              </p:cNvPr>
              <p:cNvSpPr/>
              <p:nvPr/>
            </p:nvSpPr>
            <p:spPr>
              <a:xfrm rot="5400000">
                <a:off x="4699635" y="3938229"/>
                <a:ext cx="199547" cy="2931619"/>
              </a:xfrm>
              <a:prstGeom prst="rightBrace">
                <a:avLst>
                  <a:gd name="adj1" fmla="val 21987"/>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844083" fontAlgn="auto">
                  <a:spcBef>
                    <a:spcPts val="0"/>
                  </a:spcBef>
                  <a:spcAft>
                    <a:spcPts val="0"/>
                  </a:spcAft>
                  <a:defRPr/>
                </a:pPr>
                <a:endParaRPr lang="ja-JP" altLang="en-US" sz="1662">
                  <a:solidFill>
                    <a:prstClr val="black"/>
                  </a:solidFill>
                  <a:latin typeface="Meiryo UI" panose="020B0604030504040204" pitchFamily="50" charset="-128"/>
                  <a:ea typeface="Meiryo UI" panose="020B0604030504040204" pitchFamily="50" charset="-128"/>
                </a:endParaRPr>
              </a:p>
            </p:txBody>
          </p:sp>
        </p:grpSp>
      </p:grpSp>
      <p:cxnSp>
        <p:nvCxnSpPr>
          <p:cNvPr id="64" name="直線コネクタ 63">
            <a:extLst>
              <a:ext uri="{FF2B5EF4-FFF2-40B4-BE49-F238E27FC236}">
                <a16:creationId xmlns:a16="http://schemas.microsoft.com/office/drawing/2014/main" id="{99026550-AD3C-AA01-88FF-EF4B791917C9}"/>
              </a:ext>
            </a:extLst>
          </p:cNvPr>
          <p:cNvCxnSpPr>
            <a:cxnSpLocks/>
          </p:cNvCxnSpPr>
          <p:nvPr/>
        </p:nvCxnSpPr>
        <p:spPr bwMode="auto">
          <a:xfrm flipV="1">
            <a:off x="508025" y="6010238"/>
            <a:ext cx="2190898" cy="12060"/>
          </a:xfrm>
          <a:prstGeom prst="line">
            <a:avLst/>
          </a:prstGeom>
          <a:solidFill>
            <a:schemeClr val="accent1"/>
          </a:solidFill>
          <a:ln w="19050" cap="flat" cmpd="sng" algn="ctr">
            <a:solidFill>
              <a:schemeClr val="accent2"/>
            </a:solidFill>
            <a:prstDash val="solid"/>
            <a:round/>
            <a:headEnd type="none" w="sm" len="sm"/>
            <a:tailEnd type="none" w="sm" len="sm"/>
          </a:ln>
          <a:effectLst/>
        </p:spPr>
      </p:cxnSp>
      <p:cxnSp>
        <p:nvCxnSpPr>
          <p:cNvPr id="65" name="直線コネクタ 64">
            <a:extLst>
              <a:ext uri="{FF2B5EF4-FFF2-40B4-BE49-F238E27FC236}">
                <a16:creationId xmlns:a16="http://schemas.microsoft.com/office/drawing/2014/main" id="{0FB33585-F829-0083-1330-8CE7F6174FFD}"/>
              </a:ext>
            </a:extLst>
          </p:cNvPr>
          <p:cNvCxnSpPr>
            <a:cxnSpLocks/>
          </p:cNvCxnSpPr>
          <p:nvPr/>
        </p:nvCxnSpPr>
        <p:spPr bwMode="auto">
          <a:xfrm flipV="1">
            <a:off x="507396" y="5669938"/>
            <a:ext cx="2620712" cy="13318"/>
          </a:xfrm>
          <a:prstGeom prst="line">
            <a:avLst/>
          </a:prstGeom>
          <a:solidFill>
            <a:schemeClr val="accent1"/>
          </a:solidFill>
          <a:ln w="19050" cap="flat" cmpd="sng" algn="ctr">
            <a:solidFill>
              <a:schemeClr val="accent2"/>
            </a:solidFill>
            <a:prstDash val="solid"/>
            <a:round/>
            <a:headEnd type="none" w="sm" len="sm"/>
            <a:tailEnd type="none" w="sm" len="sm"/>
          </a:ln>
          <a:effectLst/>
        </p:spPr>
      </p:cxnSp>
      <p:cxnSp>
        <p:nvCxnSpPr>
          <p:cNvPr id="66" name="直線コネクタ 65">
            <a:extLst>
              <a:ext uri="{FF2B5EF4-FFF2-40B4-BE49-F238E27FC236}">
                <a16:creationId xmlns:a16="http://schemas.microsoft.com/office/drawing/2014/main" id="{893ABDC7-9D00-393B-091C-01A37807EE26}"/>
              </a:ext>
            </a:extLst>
          </p:cNvPr>
          <p:cNvCxnSpPr>
            <a:cxnSpLocks/>
          </p:cNvCxnSpPr>
          <p:nvPr/>
        </p:nvCxnSpPr>
        <p:spPr bwMode="auto">
          <a:xfrm>
            <a:off x="1873246" y="5195619"/>
            <a:ext cx="1442522" cy="4134"/>
          </a:xfrm>
          <a:prstGeom prst="line">
            <a:avLst/>
          </a:prstGeom>
          <a:solidFill>
            <a:schemeClr val="accent1"/>
          </a:solidFill>
          <a:ln w="19050" cap="flat" cmpd="sng" algn="ctr">
            <a:solidFill>
              <a:srgbClr val="FF0000"/>
            </a:solidFill>
            <a:prstDash val="solid"/>
            <a:round/>
            <a:headEnd type="none" w="sm" len="sm"/>
            <a:tailEnd type="none" w="sm" len="sm"/>
          </a:ln>
          <a:effectLst/>
        </p:spPr>
      </p:cxnSp>
      <p:cxnSp>
        <p:nvCxnSpPr>
          <p:cNvPr id="67" name="直線矢印コネクタ 66">
            <a:extLst>
              <a:ext uri="{FF2B5EF4-FFF2-40B4-BE49-F238E27FC236}">
                <a16:creationId xmlns:a16="http://schemas.microsoft.com/office/drawing/2014/main" id="{3BD9D3AB-CDCA-5FFD-4E99-52C379641F18}"/>
              </a:ext>
            </a:extLst>
          </p:cNvPr>
          <p:cNvCxnSpPr/>
          <p:nvPr/>
        </p:nvCxnSpPr>
        <p:spPr bwMode="auto">
          <a:xfrm>
            <a:off x="2827221" y="5183053"/>
            <a:ext cx="0" cy="490721"/>
          </a:xfrm>
          <a:prstGeom prst="straightConnector1">
            <a:avLst/>
          </a:prstGeom>
          <a:solidFill>
            <a:schemeClr val="accent1"/>
          </a:solidFill>
          <a:ln w="19050" cap="flat" cmpd="sng" algn="ctr">
            <a:solidFill>
              <a:srgbClr val="FF0000"/>
            </a:solidFill>
            <a:prstDash val="solid"/>
            <a:round/>
            <a:headEnd type="triangle"/>
            <a:tailEnd type="triangle"/>
          </a:ln>
          <a:effectLst/>
        </p:spPr>
      </p:cxnSp>
      <p:sp>
        <p:nvSpPr>
          <p:cNvPr id="68" name="正方形/長方形 67">
            <a:extLst>
              <a:ext uri="{FF2B5EF4-FFF2-40B4-BE49-F238E27FC236}">
                <a16:creationId xmlns:a16="http://schemas.microsoft.com/office/drawing/2014/main" id="{C79BC879-DEEE-BFAC-B0C6-E9EF7F14EBA5}"/>
              </a:ext>
            </a:extLst>
          </p:cNvPr>
          <p:cNvSpPr/>
          <p:nvPr/>
        </p:nvSpPr>
        <p:spPr>
          <a:xfrm>
            <a:off x="140498" y="4622954"/>
            <a:ext cx="1654180" cy="9470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58265" indent="-158265" defTabSz="844083">
              <a:buFont typeface="Meiryo UI" panose="020B0604030504040204" pitchFamily="50" charset="-128"/>
              <a:buChar char="⃝"/>
            </a:pPr>
            <a:r>
              <a:rPr lang="ja-JP" altLang="en-US" sz="1108">
                <a:solidFill>
                  <a:srgbClr val="000000"/>
                </a:solidFill>
                <a:latin typeface="Meiryo UI" panose="020B0604030504040204" pitchFamily="50" charset="-128"/>
                <a:ea typeface="Meiryo UI" panose="020B0604030504040204" pitchFamily="50" charset="-128"/>
              </a:rPr>
              <a:t>波の打上げ高予測モデルや観測技術の開発により、波の打上げ高の予測・観測が可能に</a:t>
            </a:r>
            <a:endParaRPr lang="en-US" altLang="ja-JP" sz="1108">
              <a:solidFill>
                <a:srgbClr val="000000"/>
              </a:solidFill>
              <a:latin typeface="Meiryo UI" panose="020B0604030504040204" pitchFamily="50" charset="-128"/>
              <a:ea typeface="Meiryo UI" panose="020B0604030504040204" pitchFamily="50" charset="-128"/>
            </a:endParaRPr>
          </a:p>
        </p:txBody>
      </p:sp>
      <p:sp>
        <p:nvSpPr>
          <p:cNvPr id="69" name="テキスト ボックス 68">
            <a:extLst>
              <a:ext uri="{FF2B5EF4-FFF2-40B4-BE49-F238E27FC236}">
                <a16:creationId xmlns:a16="http://schemas.microsoft.com/office/drawing/2014/main" id="{C8EF0772-7EE9-1812-0555-12E22A568674}"/>
              </a:ext>
            </a:extLst>
          </p:cNvPr>
          <p:cNvSpPr txBox="1"/>
          <p:nvPr/>
        </p:nvSpPr>
        <p:spPr>
          <a:xfrm>
            <a:off x="1864013" y="5285140"/>
            <a:ext cx="1679936" cy="262829"/>
          </a:xfrm>
          <a:prstGeom prst="rect">
            <a:avLst/>
          </a:prstGeom>
          <a:noFill/>
        </p:spPr>
        <p:txBody>
          <a:bodyPr wrap="square" rtlCol="0">
            <a:spAutoFit/>
          </a:bodyPr>
          <a:lstStyle/>
          <a:p>
            <a:pPr defTabSz="422041" fontAlgn="auto">
              <a:spcBef>
                <a:spcPts val="0"/>
              </a:spcBef>
              <a:spcAft>
                <a:spcPts val="0"/>
              </a:spcAft>
            </a:pPr>
            <a:r>
              <a:rPr lang="ja-JP" altLang="en-US" sz="1108">
                <a:solidFill>
                  <a:srgbClr val="FF0000"/>
                </a:solidFill>
                <a:latin typeface="Meiryo UI" panose="020B0604030504040204" pitchFamily="50" charset="-128"/>
                <a:ea typeface="Meiryo UI" panose="020B0604030504040204" pitchFamily="50" charset="-128"/>
              </a:rPr>
              <a:t>波の打上げ高</a:t>
            </a:r>
          </a:p>
        </p:txBody>
      </p:sp>
      <p:sp>
        <p:nvSpPr>
          <p:cNvPr id="70" name="テキスト ボックス 69">
            <a:extLst>
              <a:ext uri="{FF2B5EF4-FFF2-40B4-BE49-F238E27FC236}">
                <a16:creationId xmlns:a16="http://schemas.microsoft.com/office/drawing/2014/main" id="{18CC43A0-35F8-198E-352F-161E087FB4DA}"/>
              </a:ext>
            </a:extLst>
          </p:cNvPr>
          <p:cNvSpPr txBox="1"/>
          <p:nvPr/>
        </p:nvSpPr>
        <p:spPr>
          <a:xfrm>
            <a:off x="1081184" y="5454034"/>
            <a:ext cx="1585977" cy="262829"/>
          </a:xfrm>
          <a:prstGeom prst="rect">
            <a:avLst/>
          </a:prstGeom>
          <a:noFill/>
        </p:spPr>
        <p:txBody>
          <a:bodyPr wrap="square" rtlCol="0">
            <a:spAutoFit/>
          </a:bodyPr>
          <a:lstStyle/>
          <a:p>
            <a:pPr defTabSz="422041" fontAlgn="auto">
              <a:spcBef>
                <a:spcPts val="0"/>
              </a:spcBef>
              <a:spcAft>
                <a:spcPts val="0"/>
              </a:spcAft>
            </a:pPr>
            <a:r>
              <a:rPr lang="ja-JP" altLang="en-US" sz="1108">
                <a:solidFill>
                  <a:srgbClr val="333399"/>
                </a:solidFill>
                <a:latin typeface="Meiryo UI" panose="020B0604030504040204" pitchFamily="50" charset="-128"/>
                <a:ea typeface="Meiryo UI" panose="020B0604030504040204" pitchFamily="50" charset="-128"/>
              </a:rPr>
              <a:t>高潮時の潮位</a:t>
            </a:r>
          </a:p>
        </p:txBody>
      </p:sp>
      <p:sp>
        <p:nvSpPr>
          <p:cNvPr id="71" name="テキスト ボックス 70">
            <a:extLst>
              <a:ext uri="{FF2B5EF4-FFF2-40B4-BE49-F238E27FC236}">
                <a16:creationId xmlns:a16="http://schemas.microsoft.com/office/drawing/2014/main" id="{51B0DE96-87E7-8868-BA22-8B6309312718}"/>
              </a:ext>
            </a:extLst>
          </p:cNvPr>
          <p:cNvSpPr txBox="1"/>
          <p:nvPr/>
        </p:nvSpPr>
        <p:spPr>
          <a:xfrm>
            <a:off x="1011716" y="5795354"/>
            <a:ext cx="1585977" cy="262829"/>
          </a:xfrm>
          <a:prstGeom prst="rect">
            <a:avLst/>
          </a:prstGeom>
          <a:noFill/>
        </p:spPr>
        <p:txBody>
          <a:bodyPr wrap="square" rtlCol="0">
            <a:spAutoFit/>
          </a:bodyPr>
          <a:lstStyle/>
          <a:p>
            <a:pPr defTabSz="422041" fontAlgn="auto">
              <a:spcBef>
                <a:spcPts val="0"/>
              </a:spcBef>
              <a:spcAft>
                <a:spcPts val="0"/>
              </a:spcAft>
            </a:pPr>
            <a:r>
              <a:rPr lang="ja-JP" altLang="en-US" sz="1108">
                <a:solidFill>
                  <a:srgbClr val="333399"/>
                </a:solidFill>
                <a:latin typeface="Meiryo UI" panose="020B0604030504040204" pitchFamily="50" charset="-128"/>
                <a:ea typeface="Meiryo UI" panose="020B0604030504040204" pitchFamily="50" charset="-128"/>
              </a:rPr>
              <a:t>平常時の潮位</a:t>
            </a:r>
          </a:p>
        </p:txBody>
      </p:sp>
      <p:sp>
        <p:nvSpPr>
          <p:cNvPr id="72" name="矢印: 右 92">
            <a:extLst>
              <a:ext uri="{FF2B5EF4-FFF2-40B4-BE49-F238E27FC236}">
                <a16:creationId xmlns:a16="http://schemas.microsoft.com/office/drawing/2014/main" id="{7D17A159-315E-B4FB-A398-436885B19E2B}"/>
              </a:ext>
            </a:extLst>
          </p:cNvPr>
          <p:cNvSpPr/>
          <p:nvPr/>
        </p:nvSpPr>
        <p:spPr bwMode="auto">
          <a:xfrm rot="16200000">
            <a:off x="2225578" y="5736924"/>
            <a:ext cx="190198" cy="216571"/>
          </a:xfrm>
          <a:prstGeom prst="rightArrow">
            <a:avLst/>
          </a:prstGeom>
          <a:solidFill>
            <a:srgbClr val="00FFFF"/>
          </a:solidFill>
          <a:ln w="6350" cap="flat" cmpd="sng" algn="ctr">
            <a:solidFill>
              <a:schemeClr val="tx1"/>
            </a:solidFill>
            <a:prstDash val="solid"/>
            <a:round/>
            <a:headEnd type="none" w="sm" len="sm"/>
            <a:tailEnd type="none" w="sm" len="sm"/>
          </a:ln>
          <a:effectLst/>
        </p:spPr>
        <p:txBody>
          <a:bodyPr vert="horz" wrap="none" lIns="84406" tIns="42203" rIns="84406" bIns="42203" numCol="1" rtlCol="0" anchor="t" anchorCtr="0" compatLnSpc="1">
            <a:prstTxWarp prst="textNoShape">
              <a:avLst/>
            </a:prstTxWarp>
          </a:bodyPr>
          <a:lstStyle/>
          <a:p>
            <a:pPr defTabSz="844083"/>
            <a:endParaRPr lang="ja-JP" altLang="en-US" sz="1662">
              <a:solidFill>
                <a:srgbClr val="000000"/>
              </a:solidFill>
            </a:endParaRPr>
          </a:p>
        </p:txBody>
      </p:sp>
      <p:sp>
        <p:nvSpPr>
          <p:cNvPr id="73" name="正方形/長方形 72">
            <a:extLst>
              <a:ext uri="{FF2B5EF4-FFF2-40B4-BE49-F238E27FC236}">
                <a16:creationId xmlns:a16="http://schemas.microsoft.com/office/drawing/2014/main" id="{648055D4-BED4-000F-B21A-0BC471B2A125}"/>
              </a:ext>
            </a:extLst>
          </p:cNvPr>
          <p:cNvSpPr/>
          <p:nvPr/>
        </p:nvSpPr>
        <p:spPr bwMode="auto">
          <a:xfrm>
            <a:off x="118777" y="5606874"/>
            <a:ext cx="482716" cy="719570"/>
          </a:xfrm>
          <a:prstGeom prst="rect">
            <a:avLst/>
          </a:prstGeom>
          <a:solidFill>
            <a:schemeClr val="bg1"/>
          </a:solidFill>
          <a:ln w="12700" cap="flat" cmpd="sng" algn="ctr">
            <a:solidFill>
              <a:schemeClr val="bg1"/>
            </a:solidFill>
            <a:prstDash val="solid"/>
            <a:round/>
            <a:headEnd type="none" w="sm" len="sm"/>
            <a:tailEnd type="none" w="sm" len="sm"/>
          </a:ln>
          <a:effectLst/>
        </p:spPr>
        <p:txBody>
          <a:bodyPr vert="horz" wrap="none" lIns="84406" tIns="42203" rIns="84406" bIns="42203" numCol="1" rtlCol="0" anchor="t" anchorCtr="0" compatLnSpc="1">
            <a:prstTxWarp prst="textNoShape">
              <a:avLst/>
            </a:prstTxWarp>
          </a:bodyPr>
          <a:lstStyle/>
          <a:p>
            <a:pPr defTabSz="844083"/>
            <a:endParaRPr lang="ja-JP" altLang="en-US" sz="1662">
              <a:solidFill>
                <a:srgbClr val="000000"/>
              </a:solidFill>
            </a:endParaRPr>
          </a:p>
        </p:txBody>
      </p:sp>
      <p:sp>
        <p:nvSpPr>
          <p:cNvPr id="75" name="テキスト ボックス 74">
            <a:extLst>
              <a:ext uri="{FF2B5EF4-FFF2-40B4-BE49-F238E27FC236}">
                <a16:creationId xmlns:a16="http://schemas.microsoft.com/office/drawing/2014/main" id="{70339446-B57B-6E98-2CC4-BFA09CED4D21}"/>
              </a:ext>
            </a:extLst>
          </p:cNvPr>
          <p:cNvSpPr txBox="1"/>
          <p:nvPr/>
        </p:nvSpPr>
        <p:spPr>
          <a:xfrm>
            <a:off x="4881429" y="6152885"/>
            <a:ext cx="4050625" cy="646331"/>
          </a:xfrm>
          <a:prstGeom prst="rect">
            <a:avLst/>
          </a:prstGeom>
          <a:noFill/>
        </p:spPr>
        <p:txBody>
          <a:bodyPr wrap="square">
            <a:spAutoFit/>
          </a:bodyPr>
          <a:lstStyle/>
          <a:p>
            <a:pPr algn="ctr"/>
            <a:r>
              <a:rPr lang="en-US" altLang="ja-JP" sz="1200">
                <a:solidFill>
                  <a:prstClr val="black"/>
                </a:solidFill>
                <a:latin typeface="Meiryo UI" panose="020B0604030504040204" pitchFamily="50" charset="-128"/>
                <a:ea typeface="Meiryo UI" panose="020B0604030504040204" pitchFamily="50" charset="-128"/>
              </a:rPr>
              <a:t>※</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高潮予報海岸では、</a:t>
            </a:r>
            <a:r>
              <a:rPr kumimoji="1" lang="ja-JP" altLang="en-US" sz="1200" b="1" i="0" u="sng"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従来の潮位のみを考慮した潮位基準</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と</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algn="ctr"/>
            <a:r>
              <a:rPr kumimoji="1" lang="ja-JP" altLang="en-US" sz="1200" b="1" i="0" u="sng"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新たに波の打上げ高を考慮した水位基準</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を加えた</a:t>
            </a:r>
            <a:endParaRPr kumimoji="1" lang="en-US" altLang="ja-JP"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algn="ctr"/>
            <a:r>
              <a:rPr kumimoji="1" lang="ja-JP" altLang="en-US" sz="1200" b="1" i="0" u="heavy" strike="noStrike" kern="1200" cap="none" spc="0" normalizeH="0" baseline="0" noProof="0">
                <a:ln>
                  <a:noFill/>
                </a:ln>
                <a:solidFill>
                  <a:prstClr val="black"/>
                </a:solidFill>
                <a:effectLst/>
                <a:uLnTx/>
                <a:uFill>
                  <a:solidFill>
                    <a:srgbClr val="FF0000"/>
                  </a:solidFill>
                </a:uFill>
                <a:latin typeface="Meiryo UI" panose="020B0604030504040204" pitchFamily="50" charset="-128"/>
                <a:ea typeface="Meiryo UI" panose="020B0604030504040204" pitchFamily="50" charset="-128"/>
                <a:cs typeface="+mn-cs"/>
              </a:rPr>
              <a:t>２つの発表基準を設定して高潮予報を発表</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lang="ja-JP" altLang="en-US" sz="1200"/>
          </a:p>
        </p:txBody>
      </p:sp>
    </p:spTree>
    <p:extLst>
      <p:ext uri="{BB962C8B-B14F-4D97-AF65-F5344CB8AC3E}">
        <p14:creationId xmlns:p14="http://schemas.microsoft.com/office/powerpoint/2010/main" val="3483171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235A7-4E5A-8119-847C-9A3F673EA9AA}"/>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7CA858F-19E5-FDC4-4FC2-CF6C9244E469}"/>
              </a:ext>
            </a:extLst>
          </p:cNvPr>
          <p:cNvSpPr txBox="1">
            <a:spLocks noChangeArrowheads="1"/>
          </p:cNvSpPr>
          <p:nvPr/>
        </p:nvSpPr>
        <p:spPr>
          <a:xfrm>
            <a:off x="-1" y="0"/>
            <a:ext cx="7983415" cy="405798"/>
          </a:xfrm>
          <a:prstGeom prst="rect">
            <a:avLst/>
          </a:prstGeom>
        </p:spPr>
        <p:txBody>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18"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36"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55"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74"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779173" rtl="0" eaLnBrk="1" fontAlgn="base" latinLnBrk="0" hangingPunct="1">
              <a:lnSpc>
                <a:spcPct val="100000"/>
              </a:lnSpc>
              <a:spcBef>
                <a:spcPct val="0"/>
              </a:spcBef>
              <a:spcAft>
                <a:spcPct val="0"/>
              </a:spcAft>
              <a:buClrTx/>
              <a:buSzTx/>
              <a:buFontTx/>
              <a:buNone/>
              <a:tabLst/>
              <a:defRPr/>
            </a:pPr>
            <a:r>
              <a:rPr kumimoji="1" lang="ja-JP" altLang="en-US" sz="2400" b="1" i="0" u="none" strike="noStrike" kern="0" cap="none" spc="0" normalizeH="0" baseline="0" noProof="0">
                <a:ln>
                  <a:noFill/>
                </a:ln>
                <a:solidFill>
                  <a:srgbClr val="4087C8"/>
                </a:solidFill>
                <a:effectLst/>
                <a:uLnTx/>
                <a:uFillTx/>
                <a:latin typeface="Meiryo UI" panose="020B0604030504040204" pitchFamily="50" charset="-128"/>
                <a:ea typeface="Meiryo UI" panose="020B0604030504040204" pitchFamily="50" charset="-128"/>
                <a:cs typeface="+mj-cs"/>
              </a:rPr>
              <a:t>　令和８年度からの新たな高潮予報の運用について</a:t>
            </a:r>
          </a:p>
        </p:txBody>
      </p:sp>
      <p:graphicFrame>
        <p:nvGraphicFramePr>
          <p:cNvPr id="10" name="表 9">
            <a:extLst>
              <a:ext uri="{FF2B5EF4-FFF2-40B4-BE49-F238E27FC236}">
                <a16:creationId xmlns:a16="http://schemas.microsoft.com/office/drawing/2014/main" id="{A32270AD-084B-8ACA-A218-6272A6C5D9D1}"/>
              </a:ext>
            </a:extLst>
          </p:cNvPr>
          <p:cNvGraphicFramePr>
            <a:graphicFrameLocks noGrp="1"/>
          </p:cNvGraphicFramePr>
          <p:nvPr/>
        </p:nvGraphicFramePr>
        <p:xfrm>
          <a:off x="209077" y="1097706"/>
          <a:ext cx="8705706" cy="5061188"/>
        </p:xfrm>
        <a:graphic>
          <a:graphicData uri="http://schemas.openxmlformats.org/drawingml/2006/table">
            <a:tbl>
              <a:tblPr firstRow="1" bandRow="1">
                <a:tableStyleId>{5C22544A-7EE6-4342-B048-85BDC9FD1C3A}</a:tableStyleId>
              </a:tblPr>
              <a:tblGrid>
                <a:gridCol w="1588332">
                  <a:extLst>
                    <a:ext uri="{9D8B030D-6E8A-4147-A177-3AD203B41FA5}">
                      <a16:colId xmlns:a16="http://schemas.microsoft.com/office/drawing/2014/main" val="1102206727"/>
                    </a:ext>
                  </a:extLst>
                </a:gridCol>
                <a:gridCol w="1169378">
                  <a:extLst>
                    <a:ext uri="{9D8B030D-6E8A-4147-A177-3AD203B41FA5}">
                      <a16:colId xmlns:a16="http://schemas.microsoft.com/office/drawing/2014/main" val="1335119426"/>
                    </a:ext>
                  </a:extLst>
                </a:gridCol>
                <a:gridCol w="2998177">
                  <a:extLst>
                    <a:ext uri="{9D8B030D-6E8A-4147-A177-3AD203B41FA5}">
                      <a16:colId xmlns:a16="http://schemas.microsoft.com/office/drawing/2014/main" val="2548858486"/>
                    </a:ext>
                  </a:extLst>
                </a:gridCol>
                <a:gridCol w="2949819">
                  <a:extLst>
                    <a:ext uri="{9D8B030D-6E8A-4147-A177-3AD203B41FA5}">
                      <a16:colId xmlns:a16="http://schemas.microsoft.com/office/drawing/2014/main" val="3261430351"/>
                    </a:ext>
                  </a:extLst>
                </a:gridCol>
              </a:tblGrid>
              <a:tr h="320040">
                <a:tc rowSpan="2">
                  <a:txBody>
                    <a:bodyPr/>
                    <a:lstStyle/>
                    <a:p>
                      <a:pPr algn="ctr"/>
                      <a:r>
                        <a:rPr kumimoji="1" lang="ja-JP" altLang="en-US" sz="1600">
                          <a:solidFill>
                            <a:schemeClr val="tx1"/>
                          </a:solidFill>
                          <a:latin typeface="Meiryo UI" panose="020B0604030504040204" pitchFamily="50" charset="-128"/>
                          <a:ea typeface="Meiryo UI" panose="020B0604030504040204" pitchFamily="50" charset="-128"/>
                        </a:rPr>
                        <a:t>現在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a:r>
                        <a:rPr kumimoji="1" lang="ja-JP" altLang="en-US" sz="1600">
                          <a:solidFill>
                            <a:schemeClr val="tx1"/>
                          </a:solidFill>
                          <a:latin typeface="Meiryo UI" panose="020B0604030504040204" pitchFamily="50" charset="-128"/>
                          <a:ea typeface="Meiryo UI" panose="020B0604030504040204" pitchFamily="50" charset="-128"/>
                        </a:rPr>
                        <a:t>令和８年度出水期～</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2665305"/>
                  </a:ext>
                </a:extLst>
              </a:tr>
              <a:tr h="320040">
                <a:tc vMerge="1">
                  <a:txBody>
                    <a:bodyPr/>
                    <a:lstStyle/>
                    <a:p>
                      <a:endParaRPr kumimoji="1" lang="ja-JP" altLang="en-US"/>
                    </a:p>
                  </a:txBody>
                  <a:tcPr/>
                </a:tc>
                <a:tc>
                  <a:txBody>
                    <a:bodyPr/>
                    <a:lstStyle/>
                    <a:p>
                      <a:pPr algn="ctr"/>
                      <a:endParaRPr kumimoji="1" lang="ja-JP" altLang="en-US" sz="1200">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1">
                          <a:solidFill>
                            <a:schemeClr val="tx1"/>
                          </a:solidFill>
                          <a:latin typeface="Meiryo UI"/>
                          <a:ea typeface="Meiryo UI"/>
                        </a:rPr>
                        <a:t>高潮予報海岸</a:t>
                      </a:r>
                      <a:endParaRPr kumimoji="1" lang="en-US" altLang="ja-JP" sz="1200" b="1">
                        <a:solidFill>
                          <a:schemeClr val="tx1"/>
                        </a:solidFill>
                        <a:latin typeface="Meiryo UI"/>
                        <a:ea typeface="Meiryo UI"/>
                      </a:endParaRPr>
                    </a:p>
                    <a:p>
                      <a:pPr algn="ctr"/>
                      <a:r>
                        <a:rPr kumimoji="1" lang="ja-JP" altLang="en-US" sz="1200" b="1">
                          <a:solidFill>
                            <a:schemeClr val="tx1"/>
                          </a:solidFill>
                          <a:latin typeface="Meiryo UI" panose="020B0604030504040204" pitchFamily="50" charset="-128"/>
                          <a:ea typeface="Meiryo UI" panose="020B0604030504040204" pitchFamily="50" charset="-128"/>
                        </a:rPr>
                        <a:t>（発表主体：国交省・都道府県・気象台）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1">
                          <a:solidFill>
                            <a:schemeClr val="tx1"/>
                          </a:solidFill>
                          <a:latin typeface="Meiryo UI"/>
                          <a:ea typeface="Meiryo UI"/>
                        </a:rPr>
                        <a:t>高潮予報海岸</a:t>
                      </a:r>
                      <a:r>
                        <a:rPr kumimoji="1" lang="ja-JP" altLang="en-US" sz="1200" b="1" u="sng">
                          <a:solidFill>
                            <a:schemeClr val="tx1"/>
                          </a:solidFill>
                          <a:latin typeface="Meiryo UI"/>
                          <a:ea typeface="Meiryo UI"/>
                        </a:rPr>
                        <a:t>以外</a:t>
                      </a:r>
                      <a:endParaRPr kumimoji="1" lang="en-US" altLang="ja-JP" sz="1200" b="1" u="sng">
                        <a:solidFill>
                          <a:schemeClr val="tx1"/>
                        </a:solidFill>
                        <a:latin typeface="Meiryo UI"/>
                        <a:ea typeface="Meiryo UI"/>
                      </a:endParaRPr>
                    </a:p>
                    <a:p>
                      <a:pPr algn="ctr"/>
                      <a:r>
                        <a:rPr kumimoji="1" lang="ja-JP" altLang="en-US" sz="1200" b="1">
                          <a:solidFill>
                            <a:schemeClr val="tx1"/>
                          </a:solidFill>
                          <a:latin typeface="Meiryo UI" panose="020B0604030504040204" pitchFamily="50" charset="-128"/>
                          <a:ea typeface="Meiryo UI" panose="020B0604030504040204" pitchFamily="50" charset="-128"/>
                        </a:rPr>
                        <a:t>（発表主体：気象台）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92556014"/>
                  </a:ext>
                </a:extLst>
              </a:tr>
              <a:tr h="1239019">
                <a:tc>
                  <a:txBody>
                    <a:bodyPr/>
                    <a:lstStyle/>
                    <a:p>
                      <a:pPr>
                        <a:lnSpc>
                          <a:spcPct val="100000"/>
                        </a:lnSpc>
                      </a:pPr>
                      <a:r>
                        <a:rPr kumimoji="1" lang="ja-JP" altLang="en-US" sz="1100" b="0" u="none">
                          <a:solidFill>
                            <a:schemeClr val="tx1"/>
                          </a:solidFill>
                          <a:latin typeface="Meiryo UI" panose="020B0604030504040204" pitchFamily="50" charset="-128"/>
                          <a:ea typeface="Meiryo UI" panose="020B0604030504040204" pitchFamily="50" charset="-128"/>
                        </a:rPr>
                        <a:t>高潮氾濫発生情報</a:t>
                      </a:r>
                      <a:endParaRPr kumimoji="1" lang="en-US" altLang="ja-JP" sz="1100" b="0" u="none">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1100" b="0" u="none">
                          <a:solidFill>
                            <a:schemeClr val="tx1"/>
                          </a:solidFill>
                          <a:latin typeface="Meiryo UI" panose="020B0604030504040204" pitchFamily="50" charset="-128"/>
                          <a:ea typeface="Meiryo UI" panose="020B0604030504040204" pitchFamily="50" charset="-128"/>
                        </a:rPr>
                        <a:t>（都道府県発表）</a:t>
                      </a:r>
                      <a:endParaRPr kumimoji="1" lang="ja-JP" altLang="en-US" sz="900" b="0" u="none">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1">
                          <a:solidFill>
                            <a:schemeClr val="bg1"/>
                          </a:solidFill>
                          <a:latin typeface="Meiryo UI" panose="020B0604030504040204" pitchFamily="50" charset="-128"/>
                          <a:ea typeface="Meiryo UI" panose="020B0604030504040204" pitchFamily="50" charset="-128"/>
                        </a:rPr>
                        <a:t>レベル５</a:t>
                      </a:r>
                      <a:endParaRPr kumimoji="1" lang="en-US" altLang="ja-JP" sz="12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高潮特別警報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C000C"/>
                    </a:solidFill>
                  </a:tcPr>
                </a:tc>
                <a:tc>
                  <a:txBody>
                    <a:bodyPr/>
                    <a:lstStyle/>
                    <a:p>
                      <a:pPr>
                        <a:lnSpc>
                          <a:spcPct val="100000"/>
                        </a:lnSpc>
                      </a:pPr>
                      <a:r>
                        <a:rPr kumimoji="1" lang="ja-JP" altLang="en-US" sz="1100" b="0" u="none">
                          <a:solidFill>
                            <a:schemeClr val="tx1"/>
                          </a:solidFill>
                          <a:latin typeface="Meiryo UI"/>
                          <a:ea typeface="Meiryo UI"/>
                        </a:rPr>
                        <a:t>潮位と水位のレベル５基準を設定して運用</a:t>
                      </a:r>
                      <a:endParaRPr kumimoji="1" lang="en-US" altLang="ja-JP" sz="1100" b="0" u="none">
                        <a:solidFill>
                          <a:schemeClr val="tx1"/>
                        </a:solidFill>
                        <a:latin typeface="Meiryo UI"/>
                        <a:ea typeface="Meiryo UI"/>
                      </a:endParaRPr>
                    </a:p>
                    <a:p>
                      <a:pPr>
                        <a:lnSpc>
                          <a:spcPct val="100000"/>
                        </a:lnSpc>
                      </a:pPr>
                      <a:endParaRPr kumimoji="1" lang="en-US" altLang="ja-JP" sz="1100" b="0" u="none">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1100" b="0" u="none">
                          <a:solidFill>
                            <a:schemeClr val="tx1"/>
                          </a:solidFill>
                          <a:latin typeface="Meiryo UI" panose="020B0604030504040204" pitchFamily="50" charset="-128"/>
                          <a:ea typeface="Meiryo UI" panose="020B0604030504040204" pitchFamily="50" charset="-128"/>
                        </a:rPr>
                        <a:t>破堤、背後地の浸水を実際に確認した場合に発表</a:t>
                      </a:r>
                    </a:p>
                    <a:p>
                      <a:pPr>
                        <a:lnSpc>
                          <a:spcPct val="100000"/>
                        </a:lnSpc>
                      </a:pPr>
                      <a:r>
                        <a:rPr kumimoji="1" lang="ja-JP" altLang="en-US" sz="1100" b="0" u="none">
                          <a:solidFill>
                            <a:schemeClr val="tx1"/>
                          </a:solidFill>
                          <a:latin typeface="Meiryo UI" panose="020B0604030504040204" pitchFamily="50" charset="-128"/>
                          <a:ea typeface="Meiryo UI" panose="020B0604030504040204" pitchFamily="50" charset="-128"/>
                        </a:rPr>
                        <a:t>潮位と水位の実況値または直近予測のいずれかが基準を超え、かつ、その状況が一定時間継続すると予想される場合に発表</a:t>
                      </a:r>
                      <a:endParaRPr kumimoji="1" lang="en-US" altLang="ja-JP" sz="1100" b="0" u="none">
                        <a:solidFill>
                          <a:schemeClr val="tx1"/>
                        </a:solidFill>
                        <a:latin typeface="Meiryo UI" panose="020B0604030504040204" pitchFamily="50" charset="-128"/>
                        <a:ea typeface="Meiryo UI" panose="020B0604030504040204" pitchFamily="50" charset="-128"/>
                      </a:endParaRPr>
                    </a:p>
                    <a:p>
                      <a:pPr>
                        <a:lnSpc>
                          <a:spcPct val="100000"/>
                        </a:lnSpc>
                      </a:pPr>
                      <a:endParaRPr kumimoji="1" lang="en-US" altLang="ja-JP" sz="900" b="0" u="none">
                        <a:solidFill>
                          <a:schemeClr val="tx1"/>
                        </a:solidFill>
                        <a:latin typeface="Meiryo UI" panose="020B0604030504040204" pitchFamily="50" charset="-128"/>
                        <a:ea typeface="Meiryo UI" panose="020B0604030504040204" pitchFamily="50" charset="-128"/>
                      </a:endParaRPr>
                    </a:p>
                    <a:p>
                      <a:pPr>
                        <a:lnSpc>
                          <a:spcPct val="100000"/>
                        </a:lnSpc>
                      </a:pPr>
                      <a:endParaRPr kumimoji="1" lang="en-US" altLang="ja-JP" sz="900" b="0" u="none">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u="none">
                          <a:solidFill>
                            <a:schemeClr val="tx1"/>
                          </a:solidFill>
                          <a:latin typeface="Meiryo UI" panose="020B0604030504040204" pitchFamily="50" charset="-128"/>
                          <a:ea typeface="Meiryo UI" panose="020B0604030504040204" pitchFamily="50" charset="-128"/>
                        </a:rPr>
                        <a:t>注：都道府県によるレベル５高潮氾濫発生情報と一体的</a:t>
                      </a:r>
                      <a:endParaRPr kumimoji="1" lang="en-US" altLang="ja-JP" sz="900" b="0" u="none">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u="none">
                          <a:solidFill>
                            <a:schemeClr val="tx1"/>
                          </a:solidFill>
                          <a:latin typeface="Meiryo UI" panose="020B0604030504040204" pitchFamily="50" charset="-128"/>
                          <a:ea typeface="Meiryo UI" panose="020B0604030504040204" pitchFamily="50" charset="-128"/>
                        </a:rPr>
                        <a:t>　　　に運用。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u="none">
                          <a:solidFill>
                            <a:schemeClr val="tx1"/>
                          </a:solidFill>
                          <a:latin typeface="Meiryo UI" panose="020B0604030504040204" pitchFamily="50" charset="-128"/>
                          <a:ea typeface="Meiryo UI" panose="020B0604030504040204" pitchFamily="50" charset="-128"/>
                        </a:rPr>
                        <a:t>潮位のレベル５基準を設定して運用</a:t>
                      </a:r>
                      <a:endParaRPr kumimoji="1" lang="en-US" altLang="ja-JP" sz="1100" b="0" u="none">
                        <a:solidFill>
                          <a:schemeClr val="tx1"/>
                        </a:solidFill>
                        <a:latin typeface="Meiryo UI" panose="020B0604030504040204" pitchFamily="50" charset="-128"/>
                        <a:ea typeface="Meiryo UI" panose="020B0604030504040204" pitchFamily="50" charset="-128"/>
                      </a:endParaRPr>
                    </a:p>
                    <a:p>
                      <a:pPr>
                        <a:lnSpc>
                          <a:spcPct val="100000"/>
                        </a:lnSpc>
                      </a:pPr>
                      <a:endParaRPr kumimoji="1" lang="en-US" altLang="ja-JP" sz="1050" b="0" u="none">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u="none">
                          <a:solidFill>
                            <a:schemeClr val="tx1"/>
                          </a:solidFill>
                          <a:latin typeface="Meiryo UI" panose="020B0604030504040204" pitchFamily="50" charset="-128"/>
                          <a:ea typeface="Meiryo UI" panose="020B0604030504040204" pitchFamily="50" charset="-128"/>
                        </a:rPr>
                        <a:t>実況値または直近の潮位予測が基準を超え、かつ、その状況が一定時間継続すると予想される場合に発表</a:t>
                      </a:r>
                      <a:endParaRPr kumimoji="1" lang="en-US" altLang="ja-JP" sz="1100" b="0" u="none">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u="none">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u="none">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u="none">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u="none">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u="none">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u="none">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97287357"/>
                  </a:ext>
                </a:extLst>
              </a:tr>
              <a:tr h="1152128">
                <a:tc>
                  <a:txBody>
                    <a:bodyPr/>
                    <a:lstStyle/>
                    <a:p>
                      <a:pPr>
                        <a:lnSpc>
                          <a:spcPct val="100000"/>
                        </a:lnSpc>
                      </a:pPr>
                      <a:r>
                        <a:rPr kumimoji="1" lang="ja-JP" altLang="en-US" sz="1100" b="0" u="none">
                          <a:solidFill>
                            <a:schemeClr val="tx1"/>
                          </a:solidFill>
                          <a:latin typeface="Meiryo UI" panose="020B0604030504040204" pitchFamily="50" charset="-128"/>
                          <a:ea typeface="Meiryo UI" panose="020B0604030504040204" pitchFamily="50" charset="-128"/>
                        </a:rPr>
                        <a:t>高潮特別警報・警報</a:t>
                      </a:r>
                      <a:endParaRPr kumimoji="1" lang="en-US" altLang="ja-JP" sz="1100" b="0" u="none">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1100" b="0" u="none">
                          <a:solidFill>
                            <a:schemeClr val="tx1"/>
                          </a:solidFill>
                          <a:latin typeface="Meiryo UI" panose="020B0604030504040204" pitchFamily="50" charset="-128"/>
                          <a:ea typeface="Meiryo UI" panose="020B0604030504040204" pitchFamily="50" charset="-128"/>
                        </a:rPr>
                        <a:t>（気象台発表）</a:t>
                      </a:r>
                      <a:endParaRPr kumimoji="1" lang="en-US" altLang="ja-JP" sz="1100" b="0" u="none">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1">
                          <a:solidFill>
                            <a:schemeClr val="bg1"/>
                          </a:solidFill>
                          <a:latin typeface="Meiryo UI" panose="020B0604030504040204" pitchFamily="50" charset="-128"/>
                          <a:ea typeface="Meiryo UI" panose="020B0604030504040204" pitchFamily="50" charset="-128"/>
                        </a:rPr>
                        <a:t>レベル４</a:t>
                      </a:r>
                      <a:endParaRPr kumimoji="1" lang="en-US" altLang="ja-JP" sz="12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高潮危険警報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00A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u="none">
                          <a:solidFill>
                            <a:schemeClr val="tx1"/>
                          </a:solidFill>
                          <a:latin typeface="Meiryo UI" panose="020B0604030504040204" pitchFamily="50" charset="-128"/>
                          <a:ea typeface="Meiryo UI" panose="020B0604030504040204" pitchFamily="50" charset="-128"/>
                        </a:rPr>
                        <a:t>潮位はレベル４基準を設定して運用</a:t>
                      </a:r>
                      <a:endParaRPr kumimoji="1" lang="en-US" altLang="ja-JP" sz="1100" b="0" u="none">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u="none">
                          <a:solidFill>
                            <a:schemeClr val="tx1"/>
                          </a:solidFill>
                          <a:latin typeface="Meiryo UI" panose="020B0604030504040204" pitchFamily="50" charset="-128"/>
                          <a:ea typeface="Meiryo UI" panose="020B0604030504040204" pitchFamily="50" charset="-128"/>
                        </a:rPr>
                        <a:t>水位はレベル５基準と同一</a:t>
                      </a:r>
                      <a:endParaRPr kumimoji="1" lang="en-US" altLang="ja-JP" sz="1100" b="0" u="none">
                        <a:solidFill>
                          <a:schemeClr val="tx1"/>
                        </a:solidFill>
                        <a:latin typeface="Meiryo UI" panose="020B0604030504040204" pitchFamily="50" charset="-128"/>
                        <a:ea typeface="Meiryo UI" panose="020B0604030504040204" pitchFamily="50" charset="-128"/>
                      </a:endParaRPr>
                    </a:p>
                    <a:p>
                      <a:pPr>
                        <a:lnSpc>
                          <a:spcPct val="100000"/>
                        </a:lnSpc>
                      </a:pPr>
                      <a:endParaRPr kumimoji="1" lang="en-US" altLang="ja-JP" sz="1100" b="0" u="none">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1100" b="0" u="none">
                          <a:solidFill>
                            <a:schemeClr val="tx1"/>
                          </a:solidFill>
                          <a:latin typeface="Meiryo UI"/>
                          <a:ea typeface="Meiryo UI"/>
                        </a:rPr>
                        <a:t>避難に要する時間等を考慮し、浸水被害のおそれがある状況（浸水がすでに発生</a:t>
                      </a:r>
                      <a:r>
                        <a:rPr kumimoji="1" lang="en-US" altLang="ja-JP" sz="1100" b="0" u="none">
                          <a:solidFill>
                            <a:schemeClr val="tx1"/>
                          </a:solidFill>
                          <a:latin typeface="Meiryo UI"/>
                          <a:ea typeface="Meiryo UI"/>
                        </a:rPr>
                        <a:t>or</a:t>
                      </a:r>
                      <a:r>
                        <a:rPr kumimoji="1" lang="ja-JP" altLang="en-US" sz="1100" b="0" u="none">
                          <a:solidFill>
                            <a:schemeClr val="tx1"/>
                          </a:solidFill>
                          <a:latin typeface="Meiryo UI"/>
                          <a:ea typeface="Meiryo UI"/>
                        </a:rPr>
                        <a:t>切迫）となる約６時間前までに発表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u="none">
                          <a:solidFill>
                            <a:schemeClr val="tx1"/>
                          </a:solidFill>
                          <a:latin typeface="Meiryo UI" panose="020B0604030504040204" pitchFamily="50" charset="-128"/>
                          <a:ea typeface="Meiryo UI" panose="020B0604030504040204" pitchFamily="50" charset="-128"/>
                        </a:rPr>
                        <a:t>潮位のレベル４基準を設定して運用</a:t>
                      </a:r>
                      <a:endParaRPr kumimoji="1" lang="en-US" altLang="ja-JP" sz="1100" b="0" u="none">
                        <a:solidFill>
                          <a:schemeClr val="tx1"/>
                        </a:solidFill>
                        <a:latin typeface="Meiryo UI" panose="020B0604030504040204" pitchFamily="50" charset="-128"/>
                        <a:ea typeface="Meiryo UI" panose="020B0604030504040204" pitchFamily="50" charset="-128"/>
                      </a:endParaRPr>
                    </a:p>
                    <a:p>
                      <a:pPr>
                        <a:lnSpc>
                          <a:spcPct val="100000"/>
                        </a:lnSpc>
                      </a:pPr>
                      <a:endParaRPr kumimoji="1" lang="en-US" altLang="ja-JP" sz="1100" b="0" u="none">
                        <a:solidFill>
                          <a:schemeClr val="tx1"/>
                        </a:solidFill>
                        <a:latin typeface="Meiryo UI" panose="020B0604030504040204" pitchFamily="50" charset="-128"/>
                        <a:ea typeface="Meiryo UI" panose="020B0604030504040204" pitchFamily="50" charset="-128"/>
                      </a:endParaRPr>
                    </a:p>
                    <a:p>
                      <a:pPr>
                        <a:lnSpc>
                          <a:spcPct val="100000"/>
                        </a:lnSpc>
                      </a:pPr>
                      <a:endParaRPr kumimoji="1" lang="en-US" altLang="ja-JP" sz="1100" b="0" u="none">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1100" b="0" u="none">
                          <a:solidFill>
                            <a:schemeClr val="tx1"/>
                          </a:solidFill>
                          <a:latin typeface="Meiryo UI"/>
                          <a:ea typeface="Meiryo UI"/>
                        </a:rPr>
                        <a:t>避難に要する時間等を考慮し、浸水被害のおそれがある状況（浸水がすでに発生</a:t>
                      </a:r>
                      <a:r>
                        <a:rPr kumimoji="1" lang="en-US" altLang="ja-JP" sz="1100" b="0" u="none">
                          <a:solidFill>
                            <a:schemeClr val="tx1"/>
                          </a:solidFill>
                          <a:latin typeface="Meiryo UI"/>
                          <a:ea typeface="Meiryo UI"/>
                        </a:rPr>
                        <a:t>or</a:t>
                      </a:r>
                      <a:r>
                        <a:rPr kumimoji="1" lang="ja-JP" altLang="en-US" sz="1100" b="0" u="none">
                          <a:solidFill>
                            <a:schemeClr val="tx1"/>
                          </a:solidFill>
                          <a:latin typeface="Meiryo UI"/>
                          <a:ea typeface="Meiryo UI"/>
                        </a:rPr>
                        <a:t>切迫）となる約６時間前までに発表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0824292"/>
                  </a:ext>
                </a:extLst>
              </a:tr>
              <a:tr h="462096">
                <a:tc>
                  <a:txBody>
                    <a:bodyPr/>
                    <a:lstStyle/>
                    <a:p>
                      <a:pPr>
                        <a:lnSpc>
                          <a:spcPct val="100000"/>
                        </a:lnSpc>
                      </a:pPr>
                      <a:r>
                        <a:rPr kumimoji="1" lang="ja-JP" altLang="en-US" sz="1100" b="0" u="none">
                          <a:solidFill>
                            <a:schemeClr val="tx1"/>
                          </a:solidFill>
                          <a:latin typeface="Meiryo UI" panose="020B0604030504040204" pitchFamily="50" charset="-128"/>
                          <a:ea typeface="Meiryo UI" panose="020B0604030504040204" pitchFamily="50" charset="-128"/>
                        </a:rPr>
                        <a:t>警報に切り替える可能性に言及する高潮注意報</a:t>
                      </a:r>
                      <a:endParaRPr kumimoji="1" lang="en-US" altLang="ja-JP" sz="1100" b="0" u="none">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1100" b="0" u="none">
                          <a:solidFill>
                            <a:schemeClr val="tx1"/>
                          </a:solidFill>
                          <a:latin typeface="Meiryo UI" panose="020B0604030504040204" pitchFamily="50" charset="-128"/>
                          <a:ea typeface="Meiryo UI" panose="020B0604030504040204" pitchFamily="50" charset="-128"/>
                        </a:rPr>
                        <a:t>（気象台発表）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1">
                          <a:solidFill>
                            <a:schemeClr val="bg1"/>
                          </a:solidFill>
                          <a:latin typeface="Meiryo UI" panose="020B0604030504040204" pitchFamily="50" charset="-128"/>
                          <a:ea typeface="Meiryo UI" panose="020B0604030504040204" pitchFamily="50" charset="-128"/>
                        </a:rPr>
                        <a:t>レベル３</a:t>
                      </a:r>
                      <a:endParaRPr kumimoji="1" lang="en-US" altLang="ja-JP" sz="12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高潮警報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800"/>
                    </a:solidFill>
                  </a:tcPr>
                </a:tc>
                <a:tc>
                  <a:txBody>
                    <a:bodyPr/>
                    <a:lstStyle/>
                    <a:p>
                      <a:pPr>
                        <a:lnSpc>
                          <a:spcPct val="100000"/>
                        </a:lnSpc>
                      </a:pPr>
                      <a:r>
                        <a:rPr kumimoji="1" lang="ja-JP" altLang="en-US" sz="1100" b="0" u="none">
                          <a:solidFill>
                            <a:schemeClr val="tx1"/>
                          </a:solidFill>
                          <a:latin typeface="Meiryo UI" panose="020B0604030504040204" pitchFamily="50" charset="-128"/>
                          <a:ea typeface="Meiryo UI" panose="020B0604030504040204" pitchFamily="50" charset="-128"/>
                        </a:rPr>
                        <a:t>浸水被害のおそれがある状況（浸水がすでに発生</a:t>
                      </a:r>
                      <a:r>
                        <a:rPr kumimoji="1" lang="en-US" altLang="ja-JP" sz="1100" b="0" u="none">
                          <a:solidFill>
                            <a:schemeClr val="tx1"/>
                          </a:solidFill>
                          <a:latin typeface="Meiryo UI" panose="020B0604030504040204" pitchFamily="50" charset="-128"/>
                          <a:ea typeface="Meiryo UI" panose="020B0604030504040204" pitchFamily="50" charset="-128"/>
                        </a:rPr>
                        <a:t>or</a:t>
                      </a:r>
                      <a:r>
                        <a:rPr kumimoji="1" lang="ja-JP" altLang="en-US" sz="1100" b="0" u="none">
                          <a:solidFill>
                            <a:schemeClr val="tx1"/>
                          </a:solidFill>
                          <a:latin typeface="Meiryo UI" panose="020B0604030504040204" pitchFamily="50" charset="-128"/>
                          <a:ea typeface="Meiryo UI" panose="020B0604030504040204" pitchFamily="50" charset="-128"/>
                        </a:rPr>
                        <a:t>切迫）となる約</a:t>
                      </a:r>
                      <a:r>
                        <a:rPr kumimoji="1" lang="en-US" altLang="ja-JP" sz="1100" b="0" u="none">
                          <a:solidFill>
                            <a:schemeClr val="tx1"/>
                          </a:solidFill>
                          <a:latin typeface="Meiryo UI" panose="020B0604030504040204" pitchFamily="50" charset="-128"/>
                          <a:ea typeface="Meiryo UI" panose="020B0604030504040204" pitchFamily="50" charset="-128"/>
                        </a:rPr>
                        <a:t>12</a:t>
                      </a:r>
                      <a:r>
                        <a:rPr kumimoji="1" lang="ja-JP" altLang="en-US" sz="1100" b="0" u="none">
                          <a:solidFill>
                            <a:schemeClr val="tx1"/>
                          </a:solidFill>
                          <a:latin typeface="Meiryo UI" panose="020B0604030504040204" pitchFamily="50" charset="-128"/>
                          <a:ea typeface="Meiryo UI" panose="020B0604030504040204" pitchFamily="50" charset="-128"/>
                        </a:rPr>
                        <a:t>時間前までに発表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r>
                        <a:rPr kumimoji="1" lang="ja-JP" altLang="en-US" sz="1100" b="0" u="none">
                          <a:solidFill>
                            <a:schemeClr val="tx1"/>
                          </a:solidFill>
                          <a:latin typeface="Meiryo UI" panose="020B0604030504040204" pitchFamily="50" charset="-128"/>
                          <a:ea typeface="Meiryo UI" panose="020B0604030504040204" pitchFamily="50" charset="-128"/>
                        </a:rPr>
                        <a:t>浸水被害のおそれがある状況（浸水がすでに発生</a:t>
                      </a:r>
                      <a:r>
                        <a:rPr kumimoji="1" lang="en-US" altLang="ja-JP" sz="1100" b="0" u="none">
                          <a:solidFill>
                            <a:schemeClr val="tx1"/>
                          </a:solidFill>
                          <a:latin typeface="Meiryo UI" panose="020B0604030504040204" pitchFamily="50" charset="-128"/>
                          <a:ea typeface="Meiryo UI" panose="020B0604030504040204" pitchFamily="50" charset="-128"/>
                        </a:rPr>
                        <a:t>or</a:t>
                      </a:r>
                      <a:r>
                        <a:rPr kumimoji="1" lang="ja-JP" altLang="en-US" sz="1100" b="0" u="none">
                          <a:solidFill>
                            <a:schemeClr val="tx1"/>
                          </a:solidFill>
                          <a:latin typeface="Meiryo UI" panose="020B0604030504040204" pitchFamily="50" charset="-128"/>
                          <a:ea typeface="Meiryo UI" panose="020B0604030504040204" pitchFamily="50" charset="-128"/>
                        </a:rPr>
                        <a:t>切迫）となる約</a:t>
                      </a:r>
                      <a:r>
                        <a:rPr kumimoji="1" lang="en-US" altLang="ja-JP" sz="1100" b="0" u="none">
                          <a:solidFill>
                            <a:schemeClr val="tx1"/>
                          </a:solidFill>
                          <a:latin typeface="Meiryo UI" panose="020B0604030504040204" pitchFamily="50" charset="-128"/>
                          <a:ea typeface="Meiryo UI" panose="020B0604030504040204" pitchFamily="50" charset="-128"/>
                        </a:rPr>
                        <a:t>12</a:t>
                      </a:r>
                      <a:r>
                        <a:rPr kumimoji="1" lang="ja-JP" altLang="en-US" sz="1100" b="0" u="none">
                          <a:solidFill>
                            <a:schemeClr val="tx1"/>
                          </a:solidFill>
                          <a:latin typeface="Meiryo UI" panose="020B0604030504040204" pitchFamily="50" charset="-128"/>
                          <a:ea typeface="Meiryo UI" panose="020B0604030504040204" pitchFamily="50" charset="-128"/>
                        </a:rPr>
                        <a:t>時間前までに発表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2711178"/>
                  </a:ext>
                </a:extLst>
              </a:tr>
              <a:tr h="370840">
                <a:tc>
                  <a:txBody>
                    <a:bodyPr/>
                    <a:lstStyle/>
                    <a:p>
                      <a:pPr>
                        <a:lnSpc>
                          <a:spcPct val="100000"/>
                        </a:lnSpc>
                      </a:pPr>
                      <a:r>
                        <a:rPr kumimoji="1" lang="ja-JP" altLang="en-US" sz="1100" b="0" u="none">
                          <a:solidFill>
                            <a:schemeClr val="tx1"/>
                          </a:solidFill>
                          <a:latin typeface="Meiryo UI" panose="020B0604030504040204" pitchFamily="50" charset="-128"/>
                          <a:ea typeface="Meiryo UI" panose="020B0604030504040204" pitchFamily="50" charset="-128"/>
                        </a:rPr>
                        <a:t>高潮注意報</a:t>
                      </a:r>
                      <a:endParaRPr kumimoji="1" lang="en-US" altLang="ja-JP" sz="1100" b="0" u="none">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1100" b="0" u="none">
                          <a:solidFill>
                            <a:schemeClr val="tx1"/>
                          </a:solidFill>
                          <a:latin typeface="Meiryo UI" panose="020B0604030504040204" pitchFamily="50" charset="-128"/>
                          <a:ea typeface="Meiryo UI" panose="020B0604030504040204" pitchFamily="50" charset="-128"/>
                        </a:rPr>
                        <a:t>（気象台発表）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1">
                          <a:solidFill>
                            <a:schemeClr val="tx1"/>
                          </a:solidFill>
                          <a:latin typeface="Meiryo UI" panose="020B0604030504040204" pitchFamily="50" charset="-128"/>
                          <a:ea typeface="Meiryo UI" panose="020B0604030504040204" pitchFamily="50" charset="-128"/>
                        </a:rPr>
                        <a:t>レベル２</a:t>
                      </a:r>
                      <a:endParaRPr kumimoji="1" lang="en-US" altLang="ja-JP" sz="1200" b="1">
                        <a:solidFill>
                          <a:schemeClr val="tx1"/>
                        </a:solidFill>
                        <a:latin typeface="Meiryo UI" panose="020B0604030504040204" pitchFamily="50" charset="-128"/>
                        <a:ea typeface="Meiryo UI" panose="020B0604030504040204" pitchFamily="50" charset="-128"/>
                      </a:endParaRPr>
                    </a:p>
                    <a:p>
                      <a:pPr algn="ctr"/>
                      <a:r>
                        <a:rPr kumimoji="1" lang="ja-JP" altLang="en-US" sz="1200" b="1">
                          <a:solidFill>
                            <a:schemeClr val="tx1"/>
                          </a:solidFill>
                          <a:latin typeface="Meiryo UI" panose="020B0604030504040204" pitchFamily="50" charset="-128"/>
                          <a:ea typeface="Meiryo UI" panose="020B0604030504040204" pitchFamily="50" charset="-128"/>
                        </a:rPr>
                        <a:t>高潮注意報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700"/>
                    </a:solidFill>
                  </a:tcPr>
                </a:tc>
                <a:tc>
                  <a:txBody>
                    <a:bodyPr/>
                    <a:lstStyle/>
                    <a:p>
                      <a:pPr>
                        <a:lnSpc>
                          <a:spcPct val="100000"/>
                        </a:lnSpc>
                      </a:pPr>
                      <a:r>
                        <a:rPr kumimoji="1" lang="ja-JP" altLang="en-US" sz="1100" b="0" u="none">
                          <a:solidFill>
                            <a:schemeClr val="tx1"/>
                          </a:solidFill>
                          <a:latin typeface="Meiryo UI" panose="020B0604030504040204" pitchFamily="50" charset="-128"/>
                          <a:ea typeface="Meiryo UI" panose="020B0604030504040204" pitchFamily="50" charset="-128"/>
                        </a:rPr>
                        <a:t>浸水被害のおそれがある状況（浸水がすでに発生</a:t>
                      </a:r>
                      <a:r>
                        <a:rPr kumimoji="1" lang="en-US" altLang="ja-JP" sz="1100" b="0" u="none">
                          <a:solidFill>
                            <a:schemeClr val="tx1"/>
                          </a:solidFill>
                          <a:latin typeface="Meiryo UI" panose="020B0604030504040204" pitchFamily="50" charset="-128"/>
                          <a:ea typeface="Meiryo UI" panose="020B0604030504040204" pitchFamily="50" charset="-128"/>
                        </a:rPr>
                        <a:t>or</a:t>
                      </a:r>
                      <a:r>
                        <a:rPr kumimoji="1" lang="ja-JP" altLang="en-US" sz="1100" b="0" u="none">
                          <a:solidFill>
                            <a:schemeClr val="tx1"/>
                          </a:solidFill>
                          <a:latin typeface="Meiryo UI" panose="020B0604030504040204" pitchFamily="50" charset="-128"/>
                          <a:ea typeface="Meiryo UI" panose="020B0604030504040204" pitchFamily="50" charset="-128"/>
                        </a:rPr>
                        <a:t>切迫）となる約</a:t>
                      </a:r>
                      <a:r>
                        <a:rPr kumimoji="1" lang="en-US" altLang="ja-JP" sz="1100" b="0" u="none">
                          <a:solidFill>
                            <a:schemeClr val="tx1"/>
                          </a:solidFill>
                          <a:latin typeface="Meiryo UI" panose="020B0604030504040204" pitchFamily="50" charset="-128"/>
                          <a:ea typeface="Meiryo UI" panose="020B0604030504040204" pitchFamily="50" charset="-128"/>
                        </a:rPr>
                        <a:t>18</a:t>
                      </a:r>
                      <a:r>
                        <a:rPr kumimoji="1" lang="ja-JP" altLang="en-US" sz="1100" b="0" u="none">
                          <a:solidFill>
                            <a:schemeClr val="tx1"/>
                          </a:solidFill>
                          <a:latin typeface="Meiryo UI" panose="020B0604030504040204" pitchFamily="50" charset="-128"/>
                          <a:ea typeface="Meiryo UI" panose="020B0604030504040204" pitchFamily="50" charset="-128"/>
                        </a:rPr>
                        <a:t>時間前までに発表</a:t>
                      </a:r>
                      <a:endParaRPr kumimoji="1" lang="en-US" altLang="ja-JP" sz="1100" b="0" u="none">
                        <a:solidFill>
                          <a:schemeClr val="tx1"/>
                        </a:solidFill>
                        <a:latin typeface="Meiryo UI" panose="020B0604030504040204" pitchFamily="50" charset="-128"/>
                        <a:ea typeface="Meiryo UI" panose="020B0604030504040204" pitchFamily="50" charset="-128"/>
                      </a:endParaRPr>
                    </a:p>
                    <a:p>
                      <a:pPr>
                        <a:lnSpc>
                          <a:spcPct val="100000"/>
                        </a:lnSpc>
                      </a:pPr>
                      <a:endParaRPr kumimoji="1" lang="ja-JP" altLang="en-US" sz="1100" b="0" u="none">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r>
                        <a:rPr kumimoji="1" lang="ja-JP" altLang="en-US" sz="1100" b="0" u="none">
                          <a:solidFill>
                            <a:schemeClr val="tx1"/>
                          </a:solidFill>
                          <a:latin typeface="Meiryo UI" panose="020B0604030504040204" pitchFamily="50" charset="-128"/>
                          <a:ea typeface="Meiryo UI" panose="020B0604030504040204" pitchFamily="50" charset="-128"/>
                        </a:rPr>
                        <a:t>浸水被害のおそれがある状況</a:t>
                      </a:r>
                      <a:r>
                        <a:rPr kumimoji="1" lang="ja-JP" altLang="en-US" sz="1100" b="0" u="none">
                          <a:solidFill>
                            <a:schemeClr val="tx1"/>
                          </a:solidFill>
                          <a:latin typeface="Meiryo UI"/>
                          <a:ea typeface="Meiryo UI"/>
                        </a:rPr>
                        <a:t>（浸水がすでに発生</a:t>
                      </a:r>
                      <a:r>
                        <a:rPr kumimoji="1" lang="en-US" altLang="ja-JP" sz="1100" b="0" u="none">
                          <a:solidFill>
                            <a:schemeClr val="tx1"/>
                          </a:solidFill>
                          <a:latin typeface="Meiryo UI"/>
                          <a:ea typeface="Meiryo UI"/>
                        </a:rPr>
                        <a:t>or</a:t>
                      </a:r>
                      <a:r>
                        <a:rPr kumimoji="1" lang="ja-JP" altLang="en-US" sz="1100" b="0" u="none">
                          <a:solidFill>
                            <a:schemeClr val="tx1"/>
                          </a:solidFill>
                          <a:latin typeface="Meiryo UI"/>
                          <a:ea typeface="Meiryo UI"/>
                        </a:rPr>
                        <a:t>切迫）</a:t>
                      </a:r>
                      <a:r>
                        <a:rPr kumimoji="1" lang="ja-JP" altLang="en-US" sz="1100" b="0" u="none">
                          <a:solidFill>
                            <a:schemeClr val="tx1"/>
                          </a:solidFill>
                          <a:latin typeface="Meiryo UI" panose="020B0604030504040204" pitchFamily="50" charset="-128"/>
                          <a:ea typeface="Meiryo UI" panose="020B0604030504040204" pitchFamily="50" charset="-128"/>
                        </a:rPr>
                        <a:t>となる約</a:t>
                      </a:r>
                      <a:r>
                        <a:rPr kumimoji="1" lang="en-US" altLang="ja-JP" sz="1100" b="0" u="none">
                          <a:solidFill>
                            <a:schemeClr val="tx1"/>
                          </a:solidFill>
                          <a:latin typeface="Meiryo UI" panose="020B0604030504040204" pitchFamily="50" charset="-128"/>
                          <a:ea typeface="Meiryo UI" panose="020B0604030504040204" pitchFamily="50" charset="-128"/>
                        </a:rPr>
                        <a:t>18</a:t>
                      </a:r>
                      <a:r>
                        <a:rPr kumimoji="1" lang="ja-JP" altLang="en-US" sz="1100" b="0" u="none">
                          <a:solidFill>
                            <a:schemeClr val="tx1"/>
                          </a:solidFill>
                          <a:latin typeface="Meiryo UI" panose="020B0604030504040204" pitchFamily="50" charset="-128"/>
                          <a:ea typeface="Meiryo UI" panose="020B0604030504040204" pitchFamily="50" charset="-128"/>
                        </a:rPr>
                        <a:t>時間前までに発表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291593"/>
                  </a:ext>
                </a:extLst>
              </a:tr>
            </a:tbl>
          </a:graphicData>
        </a:graphic>
      </p:graphicFrame>
      <p:sp>
        <p:nvSpPr>
          <p:cNvPr id="11" name="テキスト ボックス 10">
            <a:extLst>
              <a:ext uri="{FF2B5EF4-FFF2-40B4-BE49-F238E27FC236}">
                <a16:creationId xmlns:a16="http://schemas.microsoft.com/office/drawing/2014/main" id="{32162C0C-28A4-AF7C-B770-0682DFBE885F}"/>
              </a:ext>
            </a:extLst>
          </p:cNvPr>
          <p:cNvSpPr txBox="1"/>
          <p:nvPr/>
        </p:nvSpPr>
        <p:spPr>
          <a:xfrm>
            <a:off x="74119" y="553709"/>
            <a:ext cx="8995761" cy="509498"/>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marL="0" marR="0" lvl="0" indent="0" algn="l" defTabSz="914400" rtl="0" eaLnBrk="1" fontAlgn="auto" latinLnBrk="0" hangingPunct="1">
              <a:lnSpc>
                <a:spcPts val="168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　令和８年度出水期からの新たな高潮予報の運用イメージは下表のとおり。波によるうちあげ高を考慮した高潮情報の発表は、高潮予報海岸として指定された海岸で実施する。高潮予報海岸以外では、潮位基準のみで情報を運用（右列）。</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5" name="正方形/長方形 14">
            <a:extLst>
              <a:ext uri="{FF2B5EF4-FFF2-40B4-BE49-F238E27FC236}">
                <a16:creationId xmlns:a16="http://schemas.microsoft.com/office/drawing/2014/main" id="{3A8A329E-6BE3-20E4-05A7-8F8FBFF43E68}"/>
              </a:ext>
            </a:extLst>
          </p:cNvPr>
          <p:cNvSpPr/>
          <p:nvPr/>
        </p:nvSpPr>
        <p:spPr>
          <a:xfrm>
            <a:off x="2958440" y="1435808"/>
            <a:ext cx="2949817" cy="4776425"/>
          </a:xfrm>
          <a:prstGeom prst="rect">
            <a:avLst/>
          </a:prstGeom>
          <a:noFill/>
          <a:ln w="57150">
            <a:solidFill>
              <a:srgbClr val="5B5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6" name="テキスト ボックス 15">
            <a:extLst>
              <a:ext uri="{FF2B5EF4-FFF2-40B4-BE49-F238E27FC236}">
                <a16:creationId xmlns:a16="http://schemas.microsoft.com/office/drawing/2014/main" id="{7CE77E16-6348-67FA-226B-D03C48A04B40}"/>
              </a:ext>
            </a:extLst>
          </p:cNvPr>
          <p:cNvSpPr txBox="1"/>
          <p:nvPr/>
        </p:nvSpPr>
        <p:spPr>
          <a:xfrm>
            <a:off x="3476739" y="5996043"/>
            <a:ext cx="2170379" cy="523220"/>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潮位予測</a:t>
            </a:r>
            <a:endParaRPr kumimoji="1" lang="en-US" altLang="ja-JP" sz="1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＋うちあげ高</a:t>
            </a:r>
            <a:r>
              <a:rPr kumimoji="1" lang="en-US" altLang="ja-JP" sz="1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水位</a:t>
            </a:r>
            <a:r>
              <a:rPr kumimoji="1" lang="en-US" altLang="ja-JP" sz="1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予測</a:t>
            </a:r>
          </a:p>
        </p:txBody>
      </p:sp>
      <p:sp>
        <p:nvSpPr>
          <p:cNvPr id="17" name="上矢印 11">
            <a:extLst>
              <a:ext uri="{FF2B5EF4-FFF2-40B4-BE49-F238E27FC236}">
                <a16:creationId xmlns:a16="http://schemas.microsoft.com/office/drawing/2014/main" id="{8662693F-9A6C-A539-E64B-829F1D379E53}"/>
              </a:ext>
            </a:extLst>
          </p:cNvPr>
          <p:cNvSpPr/>
          <p:nvPr/>
        </p:nvSpPr>
        <p:spPr>
          <a:xfrm rot="2253985">
            <a:off x="2034036" y="6005977"/>
            <a:ext cx="253439" cy="445247"/>
          </a:xfrm>
          <a:prstGeom prst="upArrow">
            <a:avLst>
              <a:gd name="adj1" fmla="val 50000"/>
              <a:gd name="adj2" fmla="val 6040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8" name="テキスト ボックス 17">
            <a:extLst>
              <a:ext uri="{FF2B5EF4-FFF2-40B4-BE49-F238E27FC236}">
                <a16:creationId xmlns:a16="http://schemas.microsoft.com/office/drawing/2014/main" id="{8A201138-6BFD-F9AE-D952-97DE2BFDBD95}"/>
              </a:ext>
            </a:extLst>
          </p:cNvPr>
          <p:cNvSpPr txBox="1"/>
          <p:nvPr/>
        </p:nvSpPr>
        <p:spPr>
          <a:xfrm>
            <a:off x="325350" y="6509814"/>
            <a:ext cx="85625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srgbClr val="000000">
                    <a:lumMod val="95000"/>
                    <a:lumOff val="5000"/>
                  </a:srgbClr>
                </a:solidFill>
                <a:effectLst/>
                <a:uLnTx/>
                <a:uFillTx/>
                <a:latin typeface="Arial"/>
                <a:ea typeface="ＭＳ Ｐゴシック"/>
                <a:cs typeface="+mn-cs"/>
              </a:rPr>
              <a:t>（注） 現在は高潮注意報で行っている低地での軽微な浸水被害に対する注意喚起は、新たな情報体系では扱わず、今後は高い潮位、大潮等に関する「気象解説情報」で対応</a:t>
            </a:r>
            <a:endParaRPr kumimoji="1" lang="en-US" altLang="ja-JP" sz="900" b="1" i="0" u="none" strike="noStrike" kern="1200" cap="none" spc="0" normalizeH="0" baseline="0" noProof="0">
              <a:ln>
                <a:noFill/>
              </a:ln>
              <a:solidFill>
                <a:srgbClr val="000000">
                  <a:lumMod val="95000"/>
                  <a:lumOff val="5000"/>
                </a:srgbClr>
              </a:solidFill>
              <a:effectLst/>
              <a:uLnTx/>
              <a:uFillTx/>
              <a:latin typeface="Arial"/>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srgbClr val="FF0000"/>
                </a:solidFill>
                <a:effectLst/>
                <a:uLnTx/>
                <a:uFillTx/>
                <a:latin typeface="Arial"/>
                <a:ea typeface="ＭＳ Ｐゴシック"/>
                <a:cs typeface="+mn-cs"/>
              </a:rPr>
              <a:t>　　　 また、毎日４回更提供する時系列情報（明日までの警報等の見通し）により、翌日までの３時間毎の潮位の量的な予想も把握可能</a:t>
            </a:r>
          </a:p>
        </p:txBody>
      </p:sp>
      <p:sp>
        <p:nvSpPr>
          <p:cNvPr id="19" name="正方形/長方形 18">
            <a:extLst>
              <a:ext uri="{FF2B5EF4-FFF2-40B4-BE49-F238E27FC236}">
                <a16:creationId xmlns:a16="http://schemas.microsoft.com/office/drawing/2014/main" id="{BA852DD2-F8CC-1FAD-2205-B9FE4E7D00C9}"/>
              </a:ext>
            </a:extLst>
          </p:cNvPr>
          <p:cNvSpPr/>
          <p:nvPr/>
        </p:nvSpPr>
        <p:spPr>
          <a:xfrm>
            <a:off x="5964966" y="1445100"/>
            <a:ext cx="2949817" cy="4767133"/>
          </a:xfrm>
          <a:prstGeom prst="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20" name="テキスト ボックス 19">
            <a:extLst>
              <a:ext uri="{FF2B5EF4-FFF2-40B4-BE49-F238E27FC236}">
                <a16:creationId xmlns:a16="http://schemas.microsoft.com/office/drawing/2014/main" id="{DA8AA1CE-16E4-CB77-2125-F387C40F36A7}"/>
              </a:ext>
            </a:extLst>
          </p:cNvPr>
          <p:cNvSpPr txBox="1"/>
          <p:nvPr/>
        </p:nvSpPr>
        <p:spPr>
          <a:xfrm>
            <a:off x="6492501" y="6066821"/>
            <a:ext cx="2170379" cy="307777"/>
          </a:xfrm>
          <a:prstGeom prst="rect">
            <a:avLst/>
          </a:prstGeom>
          <a:solidFill>
            <a:schemeClr val="bg1"/>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潮位予測のみ</a:t>
            </a:r>
          </a:p>
        </p:txBody>
      </p:sp>
      <p:sp>
        <p:nvSpPr>
          <p:cNvPr id="21" name="テキスト ボックス 20">
            <a:extLst>
              <a:ext uri="{FF2B5EF4-FFF2-40B4-BE49-F238E27FC236}">
                <a16:creationId xmlns:a16="http://schemas.microsoft.com/office/drawing/2014/main" id="{780D9556-A456-94B5-C0CA-86C07A6428B4}"/>
              </a:ext>
            </a:extLst>
          </p:cNvPr>
          <p:cNvSpPr txBox="1"/>
          <p:nvPr/>
        </p:nvSpPr>
        <p:spPr>
          <a:xfrm>
            <a:off x="6409784" y="1164963"/>
            <a:ext cx="206017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a:ln>
                  <a:noFill/>
                </a:ln>
                <a:solidFill>
                  <a:srgbClr val="FF0000"/>
                </a:solidFill>
                <a:effectLst/>
                <a:uLnTx/>
                <a:uFillTx/>
                <a:latin typeface="ＭＳ Ｐゴシック"/>
                <a:ea typeface="ＭＳ Ｐゴシック"/>
                <a:cs typeface="+mn-cs"/>
              </a:rPr>
              <a:t>令和</a:t>
            </a:r>
            <a:r>
              <a:rPr kumimoji="1" lang="en-US" altLang="ja-JP" sz="1100" b="1" i="0" u="none" strike="noStrike" kern="1200" cap="none" spc="0" normalizeH="0" baseline="0" noProof="0">
                <a:ln>
                  <a:noFill/>
                </a:ln>
                <a:solidFill>
                  <a:srgbClr val="FF0000"/>
                </a:solidFill>
                <a:effectLst/>
                <a:uLnTx/>
                <a:uFillTx/>
                <a:latin typeface="ＭＳ Ｐゴシック"/>
                <a:ea typeface="ＭＳ Ｐゴシック"/>
                <a:cs typeface="+mn-cs"/>
              </a:rPr>
              <a:t>7</a:t>
            </a:r>
            <a:r>
              <a:rPr kumimoji="1" lang="ja-JP" altLang="en-US" sz="1100" b="1" i="0" u="none" strike="noStrike" kern="1200" cap="none" spc="0" normalizeH="0" baseline="0" noProof="0">
                <a:ln>
                  <a:noFill/>
                </a:ln>
                <a:solidFill>
                  <a:srgbClr val="FF0000"/>
                </a:solidFill>
                <a:effectLst/>
                <a:uLnTx/>
                <a:uFillTx/>
                <a:latin typeface="ＭＳ Ｐゴシック"/>
                <a:ea typeface="ＭＳ Ｐゴシック"/>
                <a:cs typeface="+mn-cs"/>
              </a:rPr>
              <a:t>年度中に気象台にて設定</a:t>
            </a:r>
          </a:p>
        </p:txBody>
      </p:sp>
      <p:sp>
        <p:nvSpPr>
          <p:cNvPr id="3" name="スライド番号プレースホルダー 3">
            <a:extLst>
              <a:ext uri="{FF2B5EF4-FFF2-40B4-BE49-F238E27FC236}">
                <a16:creationId xmlns:a16="http://schemas.microsoft.com/office/drawing/2014/main" id="{E6ED9A43-65D1-0D4E-1D12-476E3D094CBE}"/>
              </a:ext>
            </a:extLst>
          </p:cNvPr>
          <p:cNvSpPr txBox="1">
            <a:spLocks/>
          </p:cNvSpPr>
          <p:nvPr/>
        </p:nvSpPr>
        <p:spPr>
          <a:xfrm>
            <a:off x="7010400" y="6558400"/>
            <a:ext cx="2133600" cy="2618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marL="0" marR="0" lvl="0" indent="0" algn="r" defTabSz="844083" eaLnBrk="1" fontAlgn="auto" latinLnBrk="0" hangingPunct="1">
              <a:lnSpc>
                <a:spcPct val="100000"/>
              </a:lnSpc>
              <a:spcBef>
                <a:spcPts val="0"/>
              </a:spcBef>
              <a:spcAft>
                <a:spcPts val="0"/>
              </a:spcAft>
              <a:buClrTx/>
              <a:buSzTx/>
              <a:buFontTx/>
              <a:buNone/>
              <a:tabLst/>
              <a:defRPr sz="1846" b="1" i="0" u="none" strike="noStrike" cap="none" spc="0" normalizeH="0" baseline="0">
                <a:ln>
                  <a:noFill/>
                </a:ln>
                <a:solidFill>
                  <a:prstClr val="black">
                    <a:tint val="75000"/>
                  </a:prstClr>
                </a:solidFill>
                <a:effectLst/>
                <a:uLnTx/>
                <a:uFillTx/>
                <a:latin typeface="Calibri" panose="020F0502020204030204"/>
                <a:ea typeface="游ゴシック" panose="020B0400000000000000" pitchFamily="50" charset="-128"/>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844083" rtl="0" eaLnBrk="1" fontAlgn="auto" latinLnBrk="0" hangingPunct="1">
              <a:lnSpc>
                <a:spcPct val="100000"/>
              </a:lnSpc>
              <a:spcBef>
                <a:spcPts val="0"/>
              </a:spcBef>
              <a:spcAft>
                <a:spcPts val="0"/>
              </a:spcAft>
              <a:buClrTx/>
              <a:buSzTx/>
              <a:buFontTx/>
              <a:buNone/>
              <a:tabLst/>
              <a:defRPr/>
            </a:pPr>
            <a:fld id="{651FC12D-27C1-4F31-90C9-A93D49E44687}" type="slidenum">
              <a:rPr kumimoji="1" lang="en-US" altLang="ja-JP" sz="1846" b="1"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844083" rtl="0" eaLnBrk="1" fontAlgn="auto" latinLnBrk="0" hangingPunct="1">
                <a:lnSpc>
                  <a:spcPct val="100000"/>
                </a:lnSpc>
                <a:spcBef>
                  <a:spcPts val="0"/>
                </a:spcBef>
                <a:spcAft>
                  <a:spcPts val="0"/>
                </a:spcAft>
                <a:buClrTx/>
                <a:buSzTx/>
                <a:buFontTx/>
                <a:buNone/>
                <a:tabLst/>
                <a:defRPr/>
              </a:pPr>
              <a:t>17</a:t>
            </a:fld>
            <a:endParaRPr kumimoji="1" lang="en-US" altLang="ja-JP" sz="1846" b="1"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74354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フローチャート: 代替処理 34">
            <a:extLst>
              <a:ext uri="{FF2B5EF4-FFF2-40B4-BE49-F238E27FC236}">
                <a16:creationId xmlns:a16="http://schemas.microsoft.com/office/drawing/2014/main" id="{7F2A3DF1-7D81-E17B-B033-B6BD10087659}"/>
              </a:ext>
            </a:extLst>
          </p:cNvPr>
          <p:cNvSpPr/>
          <p:nvPr/>
        </p:nvSpPr>
        <p:spPr>
          <a:xfrm>
            <a:off x="6197751" y="4450586"/>
            <a:ext cx="1203071" cy="745482"/>
          </a:xfrm>
          <a:prstGeom prst="flowChartAlternateProcess">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eaVert" wrap="square" lIns="0" tIns="0" rIns="0" bIns="0"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34" name="フローチャート: 代替処理 33">
            <a:extLst>
              <a:ext uri="{FF2B5EF4-FFF2-40B4-BE49-F238E27FC236}">
                <a16:creationId xmlns:a16="http://schemas.microsoft.com/office/drawing/2014/main" id="{1BBF6E0F-8834-5C00-05A3-53F093DE12CE}"/>
              </a:ext>
            </a:extLst>
          </p:cNvPr>
          <p:cNvSpPr/>
          <p:nvPr/>
        </p:nvSpPr>
        <p:spPr>
          <a:xfrm>
            <a:off x="6208873" y="3126430"/>
            <a:ext cx="1203071" cy="745482"/>
          </a:xfrm>
          <a:prstGeom prst="flowChartAlternateProcess">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eaVert" wrap="square" lIns="0" tIns="0" rIns="0" bIns="0"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5" name="タイトル 4">
            <a:extLst>
              <a:ext uri="{FF2B5EF4-FFF2-40B4-BE49-F238E27FC236}">
                <a16:creationId xmlns:a16="http://schemas.microsoft.com/office/drawing/2014/main" id="{5FB89252-77A0-6047-0024-61B431DF315A}"/>
              </a:ext>
            </a:extLst>
          </p:cNvPr>
          <p:cNvSpPr>
            <a:spLocks noGrp="1"/>
          </p:cNvSpPr>
          <p:nvPr>
            <p:ph type="title"/>
          </p:nvPr>
        </p:nvSpPr>
        <p:spPr/>
        <p:txBody>
          <a:bodyPr/>
          <a:lstStyle/>
          <a:p>
            <a:r>
              <a:rPr kumimoji="1" lang="ja-JP" altLang="en-US"/>
              <a:t>警戒レベル４相当情報の伝達の流れ</a:t>
            </a:r>
          </a:p>
        </p:txBody>
      </p:sp>
      <p:sp>
        <p:nvSpPr>
          <p:cNvPr id="4" name="スライド番号プレースホルダー 3">
            <a:extLst>
              <a:ext uri="{FF2B5EF4-FFF2-40B4-BE49-F238E27FC236}">
                <a16:creationId xmlns:a16="http://schemas.microsoft.com/office/drawing/2014/main" id="{AD085311-01D6-56CF-F2A5-F42269D338CA}"/>
              </a:ext>
            </a:extLst>
          </p:cNvPr>
          <p:cNvSpPr>
            <a:spLocks noGrp="1"/>
          </p:cNvSpPr>
          <p:nvPr>
            <p:ph type="sldNum" sz="quarter" idx="12"/>
          </p:nvPr>
        </p:nvSpPr>
        <p:spPr bwMode="auto">
          <a:xfrm>
            <a:off x="7010400" y="6596108"/>
            <a:ext cx="2133600" cy="2618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1400" b="0" kern="1200">
                <a:solidFill>
                  <a:schemeClr val="tx1"/>
                </a:solidFill>
                <a:latin typeface="メイリオ" panose="020B0604030504040204" pitchFamily="50" charset="-128"/>
                <a:ea typeface="メイリオ" panose="020B0604030504040204"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FFE511-5094-4685-A035-FB392A6605D8}" type="slidenum">
              <a:rPr lang="en-US" altLang="ja-JP" smtClean="0"/>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en-US" altLang="ja-JP" sz="1400" b="0" i="0" u="none" strike="noStrike" kern="1200" cap="none" spc="0" normalizeH="0" baseline="0" noProof="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F5E47476-45BF-CCB2-CCAD-F44FE7809F0B}"/>
              </a:ext>
            </a:extLst>
          </p:cNvPr>
          <p:cNvSpPr txBox="1"/>
          <p:nvPr/>
        </p:nvSpPr>
        <p:spPr>
          <a:xfrm>
            <a:off x="121539" y="642592"/>
            <a:ext cx="8900922" cy="830997"/>
          </a:xfrm>
          <a:prstGeom prst="rect">
            <a:avLst/>
          </a:prstGeom>
          <a:noFill/>
          <a:ln w="19050">
            <a:solidFill>
              <a:sysClr val="windowText" lastClr="000000"/>
            </a:solidFill>
          </a:ln>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1800" b="0" i="0" u="none" strike="noStrike" kern="0" cap="none" spc="0" normalizeH="0" baseline="0" noProof="0">
                <a:ln>
                  <a:noFill/>
                </a:ln>
                <a:solidFill>
                  <a:prstClr val="black"/>
                </a:solidFill>
                <a:effectLst/>
                <a:uLnTx/>
                <a:uFillTx/>
                <a:latin typeface="Meiryo UI"/>
                <a:ea typeface="Meiryo UI"/>
                <a:cs typeface="+mn-cs"/>
              </a:rPr>
              <a:t>警戒レベル４相当は、現在の土砂災害警戒情報から</a:t>
            </a:r>
            <a:r>
              <a:rPr kumimoji="0" lang="ja-JP" altLang="en-US" sz="1800" b="1" i="0" u="sng" strike="noStrike" kern="0" cap="none" spc="0" normalizeH="0" baseline="0" noProof="0">
                <a:ln>
                  <a:noFill/>
                </a:ln>
                <a:solidFill>
                  <a:prstClr val="black"/>
                </a:solidFill>
                <a:effectLst/>
                <a:uLnTx/>
                <a:uFillTx/>
                <a:latin typeface="Meiryo UI"/>
                <a:ea typeface="Meiryo UI"/>
                <a:cs typeface="+mn-cs"/>
              </a:rPr>
              <a:t>レベル４土砂災害危険警報</a:t>
            </a:r>
            <a:r>
              <a:rPr kumimoji="0" lang="ja-JP" altLang="en-US" sz="1800" b="0" i="0" u="none" strike="noStrike" kern="0" cap="none" spc="0" normalizeH="0" baseline="0" noProof="0">
                <a:ln>
                  <a:noFill/>
                </a:ln>
                <a:solidFill>
                  <a:prstClr val="black"/>
                </a:solidFill>
                <a:effectLst/>
                <a:uLnTx/>
                <a:uFillTx/>
                <a:latin typeface="Meiryo UI"/>
                <a:ea typeface="Meiryo UI"/>
                <a:cs typeface="+mn-cs"/>
              </a:rPr>
              <a:t>に呼称が変更</a:t>
            </a:r>
            <a:r>
              <a:rPr kumimoji="1" lang="ja-JP" altLang="en-US" sz="1800" b="0" i="0" u="none" strike="noStrike" kern="100" cap="none" spc="0" normalizeH="0" baseline="0" noProof="0">
                <a:ln>
                  <a:noFill/>
                </a:ln>
                <a:solidFill>
                  <a:prstClr val="black"/>
                </a:solidFill>
                <a:effectLst/>
                <a:uLnTx/>
                <a:uFillTx/>
                <a:latin typeface="Meiryo UI"/>
                <a:ea typeface="Meiryo UI"/>
                <a:cs typeface="Times New Roman"/>
              </a:rPr>
              <a:t>される</a:t>
            </a:r>
            <a:r>
              <a:rPr kumimoji="0" lang="en-US" altLang="ja-JP" sz="1800" b="0" i="0" u="none" strike="noStrike" kern="0" cap="none" spc="0" normalizeH="0" baseline="30000" noProof="0">
                <a:ln>
                  <a:noFill/>
                </a:ln>
                <a:effectLst/>
                <a:uLnTx/>
                <a:uFillTx/>
                <a:latin typeface="Meiryo UI"/>
                <a:ea typeface="Meiryo UI"/>
                <a:cs typeface="+mn-cs"/>
              </a:rPr>
              <a:t>※</a:t>
            </a:r>
            <a:r>
              <a:rPr kumimoji="1" lang="ja-JP" altLang="en-US" sz="1800" b="0" i="0" u="none" strike="noStrike" kern="100" cap="none" spc="0" normalizeH="0" baseline="0" noProof="0">
                <a:ln>
                  <a:noFill/>
                </a:ln>
                <a:solidFill>
                  <a:prstClr val="black"/>
                </a:solidFill>
                <a:effectLst/>
                <a:uLnTx/>
                <a:uFillTx/>
                <a:latin typeface="Meiryo UI"/>
                <a:ea typeface="Meiryo UI"/>
                <a:cs typeface="Times New Roman"/>
              </a:rPr>
              <a:t>が、</a:t>
            </a:r>
            <a:r>
              <a:rPr kumimoji="1" lang="ja-JP" altLang="en-US" sz="1800" b="1" i="0" u="sng" strike="noStrike" kern="100" cap="none" spc="0" normalizeH="0" baseline="0" noProof="0">
                <a:ln>
                  <a:noFill/>
                </a:ln>
                <a:solidFill>
                  <a:prstClr val="black"/>
                </a:solidFill>
                <a:effectLst/>
                <a:uLnTx/>
                <a:uFillTx/>
                <a:latin typeface="Meiryo UI"/>
                <a:ea typeface="Meiryo UI"/>
                <a:cs typeface="Times New Roman"/>
              </a:rPr>
              <a:t>情報の伝達の流れは変わらない</a:t>
            </a:r>
            <a:r>
              <a:rPr kumimoji="1" lang="ja-JP" altLang="en-US" sz="1800" b="0" i="0" u="none" strike="noStrike" kern="100" cap="none" spc="0" normalizeH="0" baseline="0" noProof="0">
                <a:ln>
                  <a:noFill/>
                </a:ln>
                <a:solidFill>
                  <a:prstClr val="black"/>
                </a:solidFill>
                <a:effectLst/>
                <a:uLnTx/>
                <a:uFillTx/>
                <a:latin typeface="Meiryo UI"/>
                <a:ea typeface="Meiryo UI"/>
                <a:cs typeface="Times New Roman"/>
              </a:rPr>
              <a:t>。 </a:t>
            </a:r>
            <a:endParaRPr kumimoji="1" lang="en-US" altLang="ja-JP" sz="1800" b="0" i="0" u="none" strike="noStrike" kern="100" cap="none" spc="0" normalizeH="0" baseline="0" noProof="0">
              <a:ln>
                <a:noFill/>
              </a:ln>
              <a:solidFill>
                <a:prstClr val="black"/>
              </a:solidFill>
              <a:effectLst/>
              <a:uLnTx/>
              <a:uFillTx/>
              <a:latin typeface="Meiryo UI"/>
              <a:ea typeface="Meiryo UI"/>
              <a:cs typeface="Times New Roman"/>
            </a:endParaRPr>
          </a:p>
          <a:p>
            <a:pPr marR="0" lvl="0" algn="r" defTabSz="914400" rtl="0" eaLnBrk="1" fontAlgn="auto" latinLnBrk="0" hangingPunct="1">
              <a:lnSpc>
                <a:spcPct val="100000"/>
              </a:lnSpc>
              <a:spcBef>
                <a:spcPts val="0"/>
              </a:spcBef>
              <a:spcAft>
                <a:spcPts val="0"/>
              </a:spcAft>
              <a:buClrTx/>
              <a:buSzTx/>
              <a:tabLst/>
              <a:defRPr/>
            </a:pPr>
            <a:r>
              <a:rPr kumimoji="0" lang="en-US" altLang="ja-JP" sz="1200" b="0" i="0" u="none" strike="noStrike" kern="0" cap="none" spc="0" normalizeH="0" baseline="0" noProof="0">
                <a:ln>
                  <a:noFill/>
                </a:ln>
                <a:effectLst/>
                <a:uLnTx/>
                <a:uFillTx/>
                <a:latin typeface="Meiryo UI"/>
                <a:ea typeface="Meiryo UI"/>
                <a:cs typeface="+mn-cs"/>
              </a:rPr>
              <a:t>※</a:t>
            </a:r>
            <a:r>
              <a:rPr kumimoji="0" lang="ja-JP" altLang="en-US" sz="1200" b="0" i="0" u="none" strike="noStrike" kern="0" cap="none" spc="0" normalizeH="0" baseline="0" noProof="0">
                <a:ln>
                  <a:noFill/>
                </a:ln>
                <a:effectLst/>
                <a:uLnTx/>
                <a:uFillTx/>
                <a:latin typeface="Meiryo UI"/>
                <a:ea typeface="Meiryo UI"/>
                <a:cs typeface="+mn-cs"/>
              </a:rPr>
              <a:t>土砂災害防止法第</a:t>
            </a:r>
            <a:r>
              <a:rPr kumimoji="0" lang="en-US" altLang="ja-JP" sz="1200" b="0" i="0" u="none" strike="noStrike" kern="0" cap="none" spc="0" normalizeH="0" baseline="0" noProof="0">
                <a:ln>
                  <a:noFill/>
                </a:ln>
                <a:effectLst/>
                <a:uLnTx/>
                <a:uFillTx/>
                <a:latin typeface="Meiryo UI"/>
                <a:ea typeface="Meiryo UI"/>
                <a:cs typeface="+mn-cs"/>
              </a:rPr>
              <a:t>27</a:t>
            </a:r>
            <a:r>
              <a:rPr kumimoji="0" lang="ja-JP" altLang="en-US" sz="1200" b="0" i="0" u="none" strike="noStrike" kern="0" cap="none" spc="0" normalizeH="0" baseline="0" noProof="0">
                <a:ln>
                  <a:noFill/>
                </a:ln>
                <a:effectLst/>
                <a:uLnTx/>
                <a:uFillTx/>
                <a:latin typeface="Meiryo UI"/>
                <a:ea typeface="Meiryo UI"/>
                <a:cs typeface="+mn-cs"/>
              </a:rPr>
              <a:t>条に基づく避難に資する情報であることは変わらない</a:t>
            </a:r>
            <a:endParaRPr kumimoji="0" lang="en-US" altLang="ja-JP" sz="1200" b="0" i="0" u="none" strike="noStrike" kern="0" cap="none" spc="0" normalizeH="0" baseline="0" noProof="0">
              <a:ln>
                <a:noFill/>
              </a:ln>
              <a:effectLst/>
              <a:uLnTx/>
              <a:uFillTx/>
              <a:latin typeface="Meiryo UI"/>
              <a:ea typeface="Meiryo UI"/>
              <a:cs typeface="+mn-cs"/>
            </a:endParaRPr>
          </a:p>
        </p:txBody>
      </p:sp>
      <p:graphicFrame>
        <p:nvGraphicFramePr>
          <p:cNvPr id="12" name="表 4">
            <a:extLst>
              <a:ext uri="{FF2B5EF4-FFF2-40B4-BE49-F238E27FC236}">
                <a16:creationId xmlns:a16="http://schemas.microsoft.com/office/drawing/2014/main" id="{6C2A16CC-7123-3508-0995-B044EAFBA684}"/>
              </a:ext>
            </a:extLst>
          </p:cNvPr>
          <p:cNvGraphicFramePr>
            <a:graphicFrameLocks noGrp="1"/>
          </p:cNvGraphicFramePr>
          <p:nvPr/>
        </p:nvGraphicFramePr>
        <p:xfrm>
          <a:off x="1749596" y="2707722"/>
          <a:ext cx="3026871" cy="2630114"/>
        </p:xfrm>
        <a:graphic>
          <a:graphicData uri="http://schemas.openxmlformats.org/drawingml/2006/table">
            <a:tbl>
              <a:tblPr firstRow="1" bandRow="1"/>
              <a:tblGrid>
                <a:gridCol w="324000">
                  <a:extLst>
                    <a:ext uri="{9D8B030D-6E8A-4147-A177-3AD203B41FA5}">
                      <a16:colId xmlns:a16="http://schemas.microsoft.com/office/drawing/2014/main" val="3510320624"/>
                    </a:ext>
                  </a:extLst>
                </a:gridCol>
                <a:gridCol w="324000">
                  <a:extLst>
                    <a:ext uri="{9D8B030D-6E8A-4147-A177-3AD203B41FA5}">
                      <a16:colId xmlns:a16="http://schemas.microsoft.com/office/drawing/2014/main" val="3345366451"/>
                    </a:ext>
                  </a:extLst>
                </a:gridCol>
                <a:gridCol w="2378871">
                  <a:extLst>
                    <a:ext uri="{9D8B030D-6E8A-4147-A177-3AD203B41FA5}">
                      <a16:colId xmlns:a16="http://schemas.microsoft.com/office/drawing/2014/main" val="292480099"/>
                    </a:ext>
                  </a:extLst>
                </a:gridCol>
              </a:tblGrid>
              <a:tr h="556451">
                <a:tc gridSpan="2">
                  <a:txBody>
                    <a:bodyPr/>
                    <a:lstStyle>
                      <a:lvl1pPr marL="0" algn="l" defTabSz="902533" rtl="0" eaLnBrk="1" latinLnBrk="0" hangingPunct="1">
                        <a:defRPr kumimoji="1" sz="1776" kern="1200">
                          <a:solidFill>
                            <a:schemeClr val="dk1"/>
                          </a:solidFill>
                          <a:latin typeface="Arial"/>
                          <a:ea typeface="ＭＳ Ｐゴシック"/>
                        </a:defRPr>
                      </a:lvl1pPr>
                      <a:lvl2pPr marL="451266" algn="l" defTabSz="902533" rtl="0" eaLnBrk="1" latinLnBrk="0" hangingPunct="1">
                        <a:defRPr kumimoji="1" sz="1776" kern="1200">
                          <a:solidFill>
                            <a:schemeClr val="dk1"/>
                          </a:solidFill>
                          <a:latin typeface="Arial"/>
                          <a:ea typeface="ＭＳ Ｐゴシック"/>
                        </a:defRPr>
                      </a:lvl2pPr>
                      <a:lvl3pPr marL="902533" algn="l" defTabSz="902533" rtl="0" eaLnBrk="1" latinLnBrk="0" hangingPunct="1">
                        <a:defRPr kumimoji="1" sz="1776" kern="1200">
                          <a:solidFill>
                            <a:schemeClr val="dk1"/>
                          </a:solidFill>
                          <a:latin typeface="Arial"/>
                          <a:ea typeface="ＭＳ Ｐゴシック"/>
                        </a:defRPr>
                      </a:lvl3pPr>
                      <a:lvl4pPr marL="1353801" algn="l" defTabSz="902533" rtl="0" eaLnBrk="1" latinLnBrk="0" hangingPunct="1">
                        <a:defRPr kumimoji="1" sz="1776" kern="1200">
                          <a:solidFill>
                            <a:schemeClr val="dk1"/>
                          </a:solidFill>
                          <a:latin typeface="Arial"/>
                          <a:ea typeface="ＭＳ Ｐゴシック"/>
                        </a:defRPr>
                      </a:lvl4pPr>
                      <a:lvl5pPr marL="1805067" algn="l" defTabSz="902533" rtl="0" eaLnBrk="1" latinLnBrk="0" hangingPunct="1">
                        <a:defRPr kumimoji="1" sz="1776" kern="1200">
                          <a:solidFill>
                            <a:schemeClr val="dk1"/>
                          </a:solidFill>
                          <a:latin typeface="Arial"/>
                          <a:ea typeface="ＭＳ Ｐゴシック"/>
                        </a:defRPr>
                      </a:lvl5pPr>
                      <a:lvl6pPr marL="2256334" algn="l" defTabSz="902533" rtl="0" eaLnBrk="1" latinLnBrk="0" hangingPunct="1">
                        <a:defRPr kumimoji="1" sz="1776" kern="1200">
                          <a:solidFill>
                            <a:schemeClr val="dk1"/>
                          </a:solidFill>
                          <a:latin typeface="Arial"/>
                          <a:ea typeface="ＭＳ Ｐゴシック"/>
                        </a:defRPr>
                      </a:lvl6pPr>
                      <a:lvl7pPr marL="2707599" algn="l" defTabSz="902533" rtl="0" eaLnBrk="1" latinLnBrk="0" hangingPunct="1">
                        <a:defRPr kumimoji="1" sz="1776" kern="1200">
                          <a:solidFill>
                            <a:schemeClr val="dk1"/>
                          </a:solidFill>
                          <a:latin typeface="Arial"/>
                          <a:ea typeface="ＭＳ Ｐゴシック"/>
                        </a:defRPr>
                      </a:lvl7pPr>
                      <a:lvl8pPr marL="3158867" algn="l" defTabSz="902533" rtl="0" eaLnBrk="1" latinLnBrk="0" hangingPunct="1">
                        <a:defRPr kumimoji="1" sz="1776" kern="1200">
                          <a:solidFill>
                            <a:schemeClr val="dk1"/>
                          </a:solidFill>
                          <a:latin typeface="Arial"/>
                          <a:ea typeface="ＭＳ Ｐゴシック"/>
                        </a:defRPr>
                      </a:lvl8pPr>
                      <a:lvl9pPr marL="3610133" algn="l" defTabSz="902533" rtl="0" eaLnBrk="1" latinLnBrk="0" hangingPunct="1">
                        <a:defRPr kumimoji="1" sz="1776" kern="1200">
                          <a:solidFill>
                            <a:schemeClr val="dk1"/>
                          </a:solidFill>
                          <a:latin typeface="Arial"/>
                          <a:ea typeface="ＭＳ Ｐゴシック"/>
                        </a:defRPr>
                      </a:lvl9pPr>
                    </a:lstStyle>
                    <a:p>
                      <a:pPr lvl="0" algn="ctr">
                        <a:buNone/>
                      </a:pPr>
                      <a:r>
                        <a:rPr lang="ja-JP" altLang="en-US" sz="1200" b="0">
                          <a:latin typeface="Meiryo UI"/>
                          <a:ea typeface="Meiryo UI"/>
                        </a:rPr>
                        <a:t>発表指標</a:t>
                      </a:r>
                      <a:endParaRPr kumimoji="1" lang="ja-JP" sz="1200" b="0"/>
                    </a:p>
                  </a:txBody>
                  <a:tcPr marL="0" marR="0" marT="0" marB="0" anchor="ctr">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hMerge="1">
                  <a:txBody>
                    <a:bodyPr/>
                    <a:lstStyle/>
                    <a:p>
                      <a:endParaRPr kumimoji="1" lang="ja-JP" altLang="en-US"/>
                    </a:p>
                  </a:txBody>
                  <a:tcPr/>
                </a:tc>
                <a:tc>
                  <a:txBody>
                    <a:bodyPr/>
                    <a:lstStyle>
                      <a:lvl1pPr marL="0" algn="l" defTabSz="902533" rtl="0" eaLnBrk="1" latinLnBrk="0" hangingPunct="1">
                        <a:defRPr kumimoji="1" sz="1776" kern="1200">
                          <a:solidFill>
                            <a:schemeClr val="dk1"/>
                          </a:solidFill>
                          <a:latin typeface="Arial"/>
                          <a:ea typeface="ＭＳ Ｐゴシック"/>
                        </a:defRPr>
                      </a:lvl1pPr>
                      <a:lvl2pPr marL="451266" algn="l" defTabSz="902533" rtl="0" eaLnBrk="1" latinLnBrk="0" hangingPunct="1">
                        <a:defRPr kumimoji="1" sz="1776" kern="1200">
                          <a:solidFill>
                            <a:schemeClr val="dk1"/>
                          </a:solidFill>
                          <a:latin typeface="Arial"/>
                          <a:ea typeface="ＭＳ Ｐゴシック"/>
                        </a:defRPr>
                      </a:lvl2pPr>
                      <a:lvl3pPr marL="902533" algn="l" defTabSz="902533" rtl="0" eaLnBrk="1" latinLnBrk="0" hangingPunct="1">
                        <a:defRPr kumimoji="1" sz="1776" kern="1200">
                          <a:solidFill>
                            <a:schemeClr val="dk1"/>
                          </a:solidFill>
                          <a:latin typeface="Arial"/>
                          <a:ea typeface="ＭＳ Ｐゴシック"/>
                        </a:defRPr>
                      </a:lvl3pPr>
                      <a:lvl4pPr marL="1353801" algn="l" defTabSz="902533" rtl="0" eaLnBrk="1" latinLnBrk="0" hangingPunct="1">
                        <a:defRPr kumimoji="1" sz="1776" kern="1200">
                          <a:solidFill>
                            <a:schemeClr val="dk1"/>
                          </a:solidFill>
                          <a:latin typeface="Arial"/>
                          <a:ea typeface="ＭＳ Ｐゴシック"/>
                        </a:defRPr>
                      </a:lvl4pPr>
                      <a:lvl5pPr marL="1805067" algn="l" defTabSz="902533" rtl="0" eaLnBrk="1" latinLnBrk="0" hangingPunct="1">
                        <a:defRPr kumimoji="1" sz="1776" kern="1200">
                          <a:solidFill>
                            <a:schemeClr val="dk1"/>
                          </a:solidFill>
                          <a:latin typeface="Arial"/>
                          <a:ea typeface="ＭＳ Ｐゴシック"/>
                        </a:defRPr>
                      </a:lvl5pPr>
                      <a:lvl6pPr marL="2256334" algn="l" defTabSz="902533" rtl="0" eaLnBrk="1" latinLnBrk="0" hangingPunct="1">
                        <a:defRPr kumimoji="1" sz="1776" kern="1200">
                          <a:solidFill>
                            <a:schemeClr val="dk1"/>
                          </a:solidFill>
                          <a:latin typeface="Arial"/>
                          <a:ea typeface="ＭＳ Ｐゴシック"/>
                        </a:defRPr>
                      </a:lvl6pPr>
                      <a:lvl7pPr marL="2707599" algn="l" defTabSz="902533" rtl="0" eaLnBrk="1" latinLnBrk="0" hangingPunct="1">
                        <a:defRPr kumimoji="1" sz="1776" kern="1200">
                          <a:solidFill>
                            <a:schemeClr val="dk1"/>
                          </a:solidFill>
                          <a:latin typeface="Arial"/>
                          <a:ea typeface="ＭＳ Ｐゴシック"/>
                        </a:defRPr>
                      </a:lvl7pPr>
                      <a:lvl8pPr marL="3158867" algn="l" defTabSz="902533" rtl="0" eaLnBrk="1" latinLnBrk="0" hangingPunct="1">
                        <a:defRPr kumimoji="1" sz="1776" kern="1200">
                          <a:solidFill>
                            <a:schemeClr val="dk1"/>
                          </a:solidFill>
                          <a:latin typeface="Arial"/>
                          <a:ea typeface="ＭＳ Ｐゴシック"/>
                        </a:defRPr>
                      </a:lvl8pPr>
                      <a:lvl9pPr marL="3610133" algn="l" defTabSz="902533" rtl="0" eaLnBrk="1" latinLnBrk="0" hangingPunct="1">
                        <a:defRPr kumimoji="1" sz="1776" kern="1200">
                          <a:solidFill>
                            <a:schemeClr val="dk1"/>
                          </a:solidFill>
                          <a:latin typeface="Arial"/>
                          <a:ea typeface="ＭＳ Ｐゴシック"/>
                        </a:defRPr>
                      </a:lvl9pPr>
                    </a:lstStyle>
                    <a:p>
                      <a:pPr marL="0" marR="0" lvl="0" indent="0" algn="ctr" defTabSz="914436" rtl="0" eaLnBrk="1" fontAlgn="auto" latinLnBrk="0" hangingPunct="1">
                        <a:lnSpc>
                          <a:spcPct val="100000"/>
                        </a:lnSpc>
                        <a:spcBef>
                          <a:spcPts val="0"/>
                        </a:spcBef>
                        <a:spcAft>
                          <a:spcPts val="0"/>
                        </a:spcAft>
                        <a:buClrTx/>
                        <a:buSzTx/>
                        <a:buFontTx/>
                        <a:buNone/>
                        <a:tabLst/>
                        <a:defRPr/>
                      </a:pPr>
                      <a:r>
                        <a:rPr kumimoji="1" lang="en-US" altLang="ja-JP" sz="1200" b="0" spc="-20" baseline="0">
                          <a:latin typeface="Meiryo UI"/>
                          <a:ea typeface="Meiryo UI"/>
                        </a:rPr>
                        <a:t>60</a:t>
                      </a:r>
                      <a:r>
                        <a:rPr kumimoji="1" lang="ja-JP" altLang="en-US" sz="1200" b="0" spc="-20" baseline="0">
                          <a:latin typeface="Meiryo UI"/>
                          <a:ea typeface="Meiryo UI"/>
                        </a:rPr>
                        <a:t>分雨量</a:t>
                      </a:r>
                      <a:r>
                        <a:rPr kumimoji="1" lang="ja-JP" altLang="en-US" sz="1200" b="0" i="0" u="none" strike="noStrike" kern="1200" cap="none" spc="0" normalizeH="0" baseline="0" noProof="0">
                          <a:ln>
                            <a:noFill/>
                          </a:ln>
                          <a:solidFill>
                            <a:srgbClr val="000000"/>
                          </a:solidFill>
                          <a:effectLst/>
                          <a:uLnTx/>
                          <a:uFillTx/>
                          <a:latin typeface="Meiryo UI"/>
                          <a:ea typeface="Meiryo UI"/>
                          <a:cs typeface="+mn-cs"/>
                        </a:rPr>
                        <a:t>（解析・予測）</a:t>
                      </a:r>
                      <a:endParaRPr kumimoji="1" lang="en-US" altLang="ja-JP" sz="1200" b="0" spc="-20" baseline="0">
                        <a:latin typeface="Meiryo UI"/>
                        <a:ea typeface="Meiryo UI"/>
                      </a:endParaRPr>
                    </a:p>
                    <a:p>
                      <a:pPr marL="0" marR="0" lvl="0" indent="0" algn="ctr" defTabSz="914436" rtl="0" eaLnBrk="1" fontAlgn="auto" latinLnBrk="0" hangingPunct="1">
                        <a:lnSpc>
                          <a:spcPct val="100000"/>
                        </a:lnSpc>
                        <a:spcBef>
                          <a:spcPts val="0"/>
                        </a:spcBef>
                        <a:spcAft>
                          <a:spcPts val="0"/>
                        </a:spcAft>
                        <a:buClrTx/>
                        <a:buSzTx/>
                        <a:buFontTx/>
                        <a:buNone/>
                        <a:tabLst/>
                        <a:defRPr/>
                      </a:pPr>
                      <a:r>
                        <a:rPr kumimoji="1" lang="ja-JP" altLang="en-US" sz="1200" b="0" spc="-20" baseline="0">
                          <a:latin typeface="Meiryo UI"/>
                          <a:ea typeface="Meiryo UI"/>
                        </a:rPr>
                        <a:t>土壌雨量指数</a:t>
                      </a:r>
                      <a:r>
                        <a:rPr kumimoji="1" lang="ja-JP" altLang="en-US" sz="1200" b="0" i="0" u="none" strike="noStrike" kern="1200" cap="none" spc="0" normalizeH="0" baseline="0" noProof="0">
                          <a:ln>
                            <a:noFill/>
                          </a:ln>
                          <a:solidFill>
                            <a:srgbClr val="000000"/>
                          </a:solidFill>
                          <a:effectLst/>
                          <a:uLnTx/>
                          <a:uFillTx/>
                          <a:latin typeface="Meiryo UI"/>
                          <a:ea typeface="Meiryo UI"/>
                          <a:cs typeface="+mn-cs"/>
                        </a:rPr>
                        <a:t>（解析・予測）</a:t>
                      </a:r>
                      <a:endParaRPr kumimoji="1" lang="en-US" altLang="ja-JP" sz="1200" b="0" spc="-20" baseline="0">
                        <a:latin typeface="Meiryo UI"/>
                        <a:ea typeface="Meiryo UI"/>
                      </a:endParaRPr>
                    </a:p>
                  </a:txBody>
                  <a:tcPr marL="0" marR="0" marT="0" marB="0" anchor="ctr">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720491799"/>
                  </a:ext>
                </a:extLst>
              </a:tr>
              <a:tr h="452292">
                <a:tc rowSpan="5">
                  <a:txBody>
                    <a:bodyPr/>
                    <a:lstStyle>
                      <a:lvl1pPr marL="0" algn="l" defTabSz="902533" rtl="0" eaLnBrk="1" latinLnBrk="0" hangingPunct="1">
                        <a:defRPr kumimoji="1" sz="1776" kern="1200">
                          <a:solidFill>
                            <a:schemeClr val="dk1"/>
                          </a:solidFill>
                          <a:latin typeface="Arial"/>
                          <a:ea typeface="ＭＳ Ｐゴシック"/>
                        </a:defRPr>
                      </a:lvl1pPr>
                      <a:lvl2pPr marL="451266" algn="l" defTabSz="902533" rtl="0" eaLnBrk="1" latinLnBrk="0" hangingPunct="1">
                        <a:defRPr kumimoji="1" sz="1776" kern="1200">
                          <a:solidFill>
                            <a:schemeClr val="dk1"/>
                          </a:solidFill>
                          <a:latin typeface="Arial"/>
                          <a:ea typeface="ＭＳ Ｐゴシック"/>
                        </a:defRPr>
                      </a:lvl2pPr>
                      <a:lvl3pPr marL="902533" algn="l" defTabSz="902533" rtl="0" eaLnBrk="1" latinLnBrk="0" hangingPunct="1">
                        <a:defRPr kumimoji="1" sz="1776" kern="1200">
                          <a:solidFill>
                            <a:schemeClr val="dk1"/>
                          </a:solidFill>
                          <a:latin typeface="Arial"/>
                          <a:ea typeface="ＭＳ Ｐゴシック"/>
                        </a:defRPr>
                      </a:lvl3pPr>
                      <a:lvl4pPr marL="1353801" algn="l" defTabSz="902533" rtl="0" eaLnBrk="1" latinLnBrk="0" hangingPunct="1">
                        <a:defRPr kumimoji="1" sz="1776" kern="1200">
                          <a:solidFill>
                            <a:schemeClr val="dk1"/>
                          </a:solidFill>
                          <a:latin typeface="Arial"/>
                          <a:ea typeface="ＭＳ Ｐゴシック"/>
                        </a:defRPr>
                      </a:lvl4pPr>
                      <a:lvl5pPr marL="1805067" algn="l" defTabSz="902533" rtl="0" eaLnBrk="1" latinLnBrk="0" hangingPunct="1">
                        <a:defRPr kumimoji="1" sz="1776" kern="1200">
                          <a:solidFill>
                            <a:schemeClr val="dk1"/>
                          </a:solidFill>
                          <a:latin typeface="Arial"/>
                          <a:ea typeface="ＭＳ Ｐゴシック"/>
                        </a:defRPr>
                      </a:lvl5pPr>
                      <a:lvl6pPr marL="2256334" algn="l" defTabSz="902533" rtl="0" eaLnBrk="1" latinLnBrk="0" hangingPunct="1">
                        <a:defRPr kumimoji="1" sz="1776" kern="1200">
                          <a:solidFill>
                            <a:schemeClr val="dk1"/>
                          </a:solidFill>
                          <a:latin typeface="Arial"/>
                          <a:ea typeface="ＭＳ Ｐゴシック"/>
                        </a:defRPr>
                      </a:lvl6pPr>
                      <a:lvl7pPr marL="2707599" algn="l" defTabSz="902533" rtl="0" eaLnBrk="1" latinLnBrk="0" hangingPunct="1">
                        <a:defRPr kumimoji="1" sz="1776" kern="1200">
                          <a:solidFill>
                            <a:schemeClr val="dk1"/>
                          </a:solidFill>
                          <a:latin typeface="Arial"/>
                          <a:ea typeface="ＭＳ Ｐゴシック"/>
                        </a:defRPr>
                      </a:lvl7pPr>
                      <a:lvl8pPr marL="3158867" algn="l" defTabSz="902533" rtl="0" eaLnBrk="1" latinLnBrk="0" hangingPunct="1">
                        <a:defRPr kumimoji="1" sz="1776" kern="1200">
                          <a:solidFill>
                            <a:schemeClr val="dk1"/>
                          </a:solidFill>
                          <a:latin typeface="Arial"/>
                          <a:ea typeface="ＭＳ Ｐゴシック"/>
                        </a:defRPr>
                      </a:lvl8pPr>
                      <a:lvl9pPr marL="3610133" algn="l" defTabSz="902533" rtl="0" eaLnBrk="1" latinLnBrk="0" hangingPunct="1">
                        <a:defRPr kumimoji="1" sz="1776" kern="1200">
                          <a:solidFill>
                            <a:schemeClr val="dk1"/>
                          </a:solidFill>
                          <a:latin typeface="Arial"/>
                          <a:ea typeface="ＭＳ Ｐゴシック"/>
                        </a:defRPr>
                      </a:lvl9pPr>
                    </a:lstStyle>
                    <a:p>
                      <a:pPr algn="ctr"/>
                      <a:r>
                        <a:rPr kumimoji="1" lang="ja-JP" altLang="en-US" sz="1200" b="1" spc="-100" baseline="0">
                          <a:latin typeface="Meiryo UI"/>
                          <a:ea typeface="Meiryo UI"/>
                        </a:rPr>
                        <a:t>情</a:t>
                      </a:r>
                      <a:endParaRPr kumimoji="1" lang="en-US" altLang="ja-JP" sz="1200" b="1" spc="-100" baseline="0">
                        <a:latin typeface="Meiryo UI"/>
                        <a:ea typeface="Meiryo UI"/>
                      </a:endParaRPr>
                    </a:p>
                    <a:p>
                      <a:pPr algn="ctr"/>
                      <a:r>
                        <a:rPr kumimoji="1" lang="ja-JP" altLang="en-US" sz="1200" b="1" spc="-100" baseline="0">
                          <a:latin typeface="Meiryo UI"/>
                          <a:ea typeface="Meiryo UI"/>
                        </a:rPr>
                        <a:t>報</a:t>
                      </a:r>
                      <a:endParaRPr kumimoji="1" lang="en-US" altLang="ja-JP" sz="1200" b="1" spc="-100" baseline="0">
                        <a:latin typeface="Meiryo UI"/>
                        <a:ea typeface="Meiryo UI"/>
                      </a:endParaRPr>
                    </a:p>
                    <a:p>
                      <a:pPr algn="ctr"/>
                      <a:r>
                        <a:rPr kumimoji="1" lang="ja-JP" altLang="en-US" sz="1200" b="1" spc="-100" baseline="0">
                          <a:latin typeface="Meiryo UI"/>
                          <a:ea typeface="Meiryo UI"/>
                        </a:rPr>
                        <a:t>名</a:t>
                      </a:r>
                      <a:endParaRPr kumimoji="1" lang="en-US" altLang="ja-JP" sz="1200" b="1" spc="-100" baseline="0">
                        <a:latin typeface="Meiryo UI"/>
                        <a:ea typeface="Meiryo UI"/>
                      </a:endParaRPr>
                    </a:p>
                    <a:p>
                      <a:pPr algn="ctr"/>
                      <a:r>
                        <a:rPr kumimoji="1" lang="ja-JP" altLang="en-US" sz="1200" b="1" spc="-100" baseline="0">
                          <a:latin typeface="Meiryo UI"/>
                          <a:ea typeface="Meiryo UI"/>
                        </a:rPr>
                        <a:t>称</a:t>
                      </a:r>
                      <a:endParaRPr kumimoji="1" lang="en-US" altLang="ja-JP" sz="1200" b="1" spc="-100" baseline="0">
                        <a:latin typeface="Meiryo UI"/>
                        <a:ea typeface="Meiryo UI"/>
                      </a:endParaRPr>
                    </a:p>
                  </a:txBody>
                  <a:tcPr marL="0" marR="0" marT="0" marB="0" anchor="ctr">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lvl1pPr marL="0" algn="l" defTabSz="902533" rtl="0" eaLnBrk="1" latinLnBrk="0" hangingPunct="1">
                        <a:defRPr kumimoji="1" sz="1776" kern="1200">
                          <a:solidFill>
                            <a:schemeClr val="dk1"/>
                          </a:solidFill>
                          <a:latin typeface="Arial"/>
                          <a:ea typeface="ＭＳ Ｐゴシック"/>
                        </a:defRPr>
                      </a:lvl1pPr>
                      <a:lvl2pPr marL="451266" algn="l" defTabSz="902533" rtl="0" eaLnBrk="1" latinLnBrk="0" hangingPunct="1">
                        <a:defRPr kumimoji="1" sz="1776" kern="1200">
                          <a:solidFill>
                            <a:schemeClr val="dk1"/>
                          </a:solidFill>
                          <a:latin typeface="Arial"/>
                          <a:ea typeface="ＭＳ Ｐゴシック"/>
                        </a:defRPr>
                      </a:lvl2pPr>
                      <a:lvl3pPr marL="902533" algn="l" defTabSz="902533" rtl="0" eaLnBrk="1" latinLnBrk="0" hangingPunct="1">
                        <a:defRPr kumimoji="1" sz="1776" kern="1200">
                          <a:solidFill>
                            <a:schemeClr val="dk1"/>
                          </a:solidFill>
                          <a:latin typeface="Arial"/>
                          <a:ea typeface="ＭＳ Ｐゴシック"/>
                        </a:defRPr>
                      </a:lvl3pPr>
                      <a:lvl4pPr marL="1353801" algn="l" defTabSz="902533" rtl="0" eaLnBrk="1" latinLnBrk="0" hangingPunct="1">
                        <a:defRPr kumimoji="1" sz="1776" kern="1200">
                          <a:solidFill>
                            <a:schemeClr val="dk1"/>
                          </a:solidFill>
                          <a:latin typeface="Arial"/>
                          <a:ea typeface="ＭＳ Ｐゴシック"/>
                        </a:defRPr>
                      </a:lvl4pPr>
                      <a:lvl5pPr marL="1805067" algn="l" defTabSz="902533" rtl="0" eaLnBrk="1" latinLnBrk="0" hangingPunct="1">
                        <a:defRPr kumimoji="1" sz="1776" kern="1200">
                          <a:solidFill>
                            <a:schemeClr val="dk1"/>
                          </a:solidFill>
                          <a:latin typeface="Arial"/>
                          <a:ea typeface="ＭＳ Ｐゴシック"/>
                        </a:defRPr>
                      </a:lvl5pPr>
                      <a:lvl6pPr marL="2256334" algn="l" defTabSz="902533" rtl="0" eaLnBrk="1" latinLnBrk="0" hangingPunct="1">
                        <a:defRPr kumimoji="1" sz="1776" kern="1200">
                          <a:solidFill>
                            <a:schemeClr val="dk1"/>
                          </a:solidFill>
                          <a:latin typeface="Arial"/>
                          <a:ea typeface="ＭＳ Ｐゴシック"/>
                        </a:defRPr>
                      </a:lvl6pPr>
                      <a:lvl7pPr marL="2707599" algn="l" defTabSz="902533" rtl="0" eaLnBrk="1" latinLnBrk="0" hangingPunct="1">
                        <a:defRPr kumimoji="1" sz="1776" kern="1200">
                          <a:solidFill>
                            <a:schemeClr val="dk1"/>
                          </a:solidFill>
                          <a:latin typeface="Arial"/>
                          <a:ea typeface="ＭＳ Ｐゴシック"/>
                        </a:defRPr>
                      </a:lvl7pPr>
                      <a:lvl8pPr marL="3158867" algn="l" defTabSz="902533" rtl="0" eaLnBrk="1" latinLnBrk="0" hangingPunct="1">
                        <a:defRPr kumimoji="1" sz="1776" kern="1200">
                          <a:solidFill>
                            <a:schemeClr val="dk1"/>
                          </a:solidFill>
                          <a:latin typeface="Arial"/>
                          <a:ea typeface="ＭＳ Ｐゴシック"/>
                        </a:defRPr>
                      </a:lvl8pPr>
                      <a:lvl9pPr marL="3610133" algn="l" defTabSz="902533" rtl="0" eaLnBrk="1" latinLnBrk="0" hangingPunct="1">
                        <a:defRPr kumimoji="1" sz="1776" kern="1200">
                          <a:solidFill>
                            <a:schemeClr val="dk1"/>
                          </a:solidFill>
                          <a:latin typeface="Arial"/>
                          <a:ea typeface="ＭＳ Ｐゴシック"/>
                        </a:defRPr>
                      </a:lvl9pPr>
                    </a:lstStyle>
                    <a:p>
                      <a:pPr algn="ctr"/>
                      <a:r>
                        <a:rPr kumimoji="1" lang="en-US" altLang="ja-JP" sz="1200" b="1" spc="-100" baseline="0">
                          <a:latin typeface="Meiryo UI"/>
                          <a:ea typeface="Meiryo UI"/>
                        </a:rPr>
                        <a:t>5</a:t>
                      </a:r>
                    </a:p>
                  </a:txBody>
                  <a:tcPr marL="0" marR="0" marT="0" marB="0" anchor="ctr">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lvl1pPr marL="0" algn="l" defTabSz="902533" rtl="0" eaLnBrk="1" latinLnBrk="0" hangingPunct="1">
                        <a:defRPr kumimoji="1" sz="1776" kern="1200">
                          <a:solidFill>
                            <a:schemeClr val="dk1"/>
                          </a:solidFill>
                          <a:latin typeface="Arial"/>
                          <a:ea typeface="ＭＳ Ｐゴシック"/>
                        </a:defRPr>
                      </a:lvl1pPr>
                      <a:lvl2pPr marL="451266" algn="l" defTabSz="902533" rtl="0" eaLnBrk="1" latinLnBrk="0" hangingPunct="1">
                        <a:defRPr kumimoji="1" sz="1776" kern="1200">
                          <a:solidFill>
                            <a:schemeClr val="dk1"/>
                          </a:solidFill>
                          <a:latin typeface="Arial"/>
                          <a:ea typeface="ＭＳ Ｐゴシック"/>
                        </a:defRPr>
                      </a:lvl2pPr>
                      <a:lvl3pPr marL="902533" algn="l" defTabSz="902533" rtl="0" eaLnBrk="1" latinLnBrk="0" hangingPunct="1">
                        <a:defRPr kumimoji="1" sz="1776" kern="1200">
                          <a:solidFill>
                            <a:schemeClr val="dk1"/>
                          </a:solidFill>
                          <a:latin typeface="Arial"/>
                          <a:ea typeface="ＭＳ Ｐゴシック"/>
                        </a:defRPr>
                      </a:lvl3pPr>
                      <a:lvl4pPr marL="1353801" algn="l" defTabSz="902533" rtl="0" eaLnBrk="1" latinLnBrk="0" hangingPunct="1">
                        <a:defRPr kumimoji="1" sz="1776" kern="1200">
                          <a:solidFill>
                            <a:schemeClr val="dk1"/>
                          </a:solidFill>
                          <a:latin typeface="Arial"/>
                          <a:ea typeface="ＭＳ Ｐゴシック"/>
                        </a:defRPr>
                      </a:lvl4pPr>
                      <a:lvl5pPr marL="1805067" algn="l" defTabSz="902533" rtl="0" eaLnBrk="1" latinLnBrk="0" hangingPunct="1">
                        <a:defRPr kumimoji="1" sz="1776" kern="1200">
                          <a:solidFill>
                            <a:schemeClr val="dk1"/>
                          </a:solidFill>
                          <a:latin typeface="Arial"/>
                          <a:ea typeface="ＭＳ Ｐゴシック"/>
                        </a:defRPr>
                      </a:lvl5pPr>
                      <a:lvl6pPr marL="2256334" algn="l" defTabSz="902533" rtl="0" eaLnBrk="1" latinLnBrk="0" hangingPunct="1">
                        <a:defRPr kumimoji="1" sz="1776" kern="1200">
                          <a:solidFill>
                            <a:schemeClr val="dk1"/>
                          </a:solidFill>
                          <a:latin typeface="Arial"/>
                          <a:ea typeface="ＭＳ Ｐゴシック"/>
                        </a:defRPr>
                      </a:lvl6pPr>
                      <a:lvl7pPr marL="2707599" algn="l" defTabSz="902533" rtl="0" eaLnBrk="1" latinLnBrk="0" hangingPunct="1">
                        <a:defRPr kumimoji="1" sz="1776" kern="1200">
                          <a:solidFill>
                            <a:schemeClr val="dk1"/>
                          </a:solidFill>
                          <a:latin typeface="Arial"/>
                          <a:ea typeface="ＭＳ Ｐゴシック"/>
                        </a:defRPr>
                      </a:lvl7pPr>
                      <a:lvl8pPr marL="3158867" algn="l" defTabSz="902533" rtl="0" eaLnBrk="1" latinLnBrk="0" hangingPunct="1">
                        <a:defRPr kumimoji="1" sz="1776" kern="1200">
                          <a:solidFill>
                            <a:schemeClr val="dk1"/>
                          </a:solidFill>
                          <a:latin typeface="Arial"/>
                          <a:ea typeface="ＭＳ Ｐゴシック"/>
                        </a:defRPr>
                      </a:lvl8pPr>
                      <a:lvl9pPr marL="3610133" algn="l" defTabSz="902533" rtl="0" eaLnBrk="1" latinLnBrk="0" hangingPunct="1">
                        <a:defRPr kumimoji="1" sz="1776" kern="1200">
                          <a:solidFill>
                            <a:schemeClr val="dk1"/>
                          </a:solidFill>
                          <a:latin typeface="Arial"/>
                          <a:ea typeface="ＭＳ Ｐゴシック"/>
                        </a:defRPr>
                      </a:lvl9pPr>
                    </a:lstStyle>
                    <a:p>
                      <a:pPr algn="ctr"/>
                      <a:r>
                        <a:rPr kumimoji="1" lang="ja-JP" altLang="en-US" sz="1600" b="1" spc="-20" baseline="0">
                          <a:solidFill>
                            <a:schemeClr val="bg1"/>
                          </a:solidFill>
                          <a:latin typeface="Meiryo UI"/>
                          <a:ea typeface="Meiryo UI"/>
                        </a:rPr>
                        <a:t>レベル５土砂災害特別警報</a:t>
                      </a:r>
                      <a:endParaRPr kumimoji="1" lang="en-US" altLang="ja-JP" sz="1600" b="1" spc="-20" baseline="0">
                        <a:solidFill>
                          <a:schemeClr val="bg1"/>
                        </a:solidFill>
                        <a:latin typeface="Meiryo UI"/>
                        <a:ea typeface="Meiryo UI"/>
                      </a:endParaRPr>
                    </a:p>
                  </a:txBody>
                  <a:tcPr marL="0" marR="0" marT="0" marB="0" anchor="ctr">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ysClr val="windowText" lastClr="000000"/>
                    </a:solidFill>
                  </a:tcPr>
                </a:tc>
                <a:extLst>
                  <a:ext uri="{0D108BD9-81ED-4DB2-BD59-A6C34878D82A}">
                    <a16:rowId xmlns:a16="http://schemas.microsoft.com/office/drawing/2014/main" val="1228832879"/>
                  </a:ext>
                </a:extLst>
              </a:tr>
              <a:tr h="404953">
                <a:tc vMerge="1">
                  <a:txBody>
                    <a:bodyPr/>
                    <a:lstStyle/>
                    <a:p>
                      <a:pPr algn="ctr"/>
                      <a:endParaRPr kumimoji="1" lang="ja-JP" altLang="en-US" sz="1200">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02533" rtl="0" eaLnBrk="1" latinLnBrk="0" hangingPunct="1">
                        <a:defRPr kumimoji="1" sz="1776" kern="1200">
                          <a:solidFill>
                            <a:schemeClr val="dk1"/>
                          </a:solidFill>
                          <a:latin typeface="Arial"/>
                          <a:ea typeface="ＭＳ Ｐゴシック"/>
                        </a:defRPr>
                      </a:lvl1pPr>
                      <a:lvl2pPr marL="451266" algn="l" defTabSz="902533" rtl="0" eaLnBrk="1" latinLnBrk="0" hangingPunct="1">
                        <a:defRPr kumimoji="1" sz="1776" kern="1200">
                          <a:solidFill>
                            <a:schemeClr val="dk1"/>
                          </a:solidFill>
                          <a:latin typeface="Arial"/>
                          <a:ea typeface="ＭＳ Ｐゴシック"/>
                        </a:defRPr>
                      </a:lvl2pPr>
                      <a:lvl3pPr marL="902533" algn="l" defTabSz="902533" rtl="0" eaLnBrk="1" latinLnBrk="0" hangingPunct="1">
                        <a:defRPr kumimoji="1" sz="1776" kern="1200">
                          <a:solidFill>
                            <a:schemeClr val="dk1"/>
                          </a:solidFill>
                          <a:latin typeface="Arial"/>
                          <a:ea typeface="ＭＳ Ｐゴシック"/>
                        </a:defRPr>
                      </a:lvl3pPr>
                      <a:lvl4pPr marL="1353801" algn="l" defTabSz="902533" rtl="0" eaLnBrk="1" latinLnBrk="0" hangingPunct="1">
                        <a:defRPr kumimoji="1" sz="1776" kern="1200">
                          <a:solidFill>
                            <a:schemeClr val="dk1"/>
                          </a:solidFill>
                          <a:latin typeface="Arial"/>
                          <a:ea typeface="ＭＳ Ｐゴシック"/>
                        </a:defRPr>
                      </a:lvl4pPr>
                      <a:lvl5pPr marL="1805067" algn="l" defTabSz="902533" rtl="0" eaLnBrk="1" latinLnBrk="0" hangingPunct="1">
                        <a:defRPr kumimoji="1" sz="1776" kern="1200">
                          <a:solidFill>
                            <a:schemeClr val="dk1"/>
                          </a:solidFill>
                          <a:latin typeface="Arial"/>
                          <a:ea typeface="ＭＳ Ｐゴシック"/>
                        </a:defRPr>
                      </a:lvl5pPr>
                      <a:lvl6pPr marL="2256334" algn="l" defTabSz="902533" rtl="0" eaLnBrk="1" latinLnBrk="0" hangingPunct="1">
                        <a:defRPr kumimoji="1" sz="1776" kern="1200">
                          <a:solidFill>
                            <a:schemeClr val="dk1"/>
                          </a:solidFill>
                          <a:latin typeface="Arial"/>
                          <a:ea typeface="ＭＳ Ｐゴシック"/>
                        </a:defRPr>
                      </a:lvl6pPr>
                      <a:lvl7pPr marL="2707599" algn="l" defTabSz="902533" rtl="0" eaLnBrk="1" latinLnBrk="0" hangingPunct="1">
                        <a:defRPr kumimoji="1" sz="1776" kern="1200">
                          <a:solidFill>
                            <a:schemeClr val="dk1"/>
                          </a:solidFill>
                          <a:latin typeface="Arial"/>
                          <a:ea typeface="ＭＳ Ｐゴシック"/>
                        </a:defRPr>
                      </a:lvl7pPr>
                      <a:lvl8pPr marL="3158867" algn="l" defTabSz="902533" rtl="0" eaLnBrk="1" latinLnBrk="0" hangingPunct="1">
                        <a:defRPr kumimoji="1" sz="1776" kern="1200">
                          <a:solidFill>
                            <a:schemeClr val="dk1"/>
                          </a:solidFill>
                          <a:latin typeface="Arial"/>
                          <a:ea typeface="ＭＳ Ｐゴシック"/>
                        </a:defRPr>
                      </a:lvl8pPr>
                      <a:lvl9pPr marL="3610133" algn="l" defTabSz="902533" rtl="0" eaLnBrk="1" latinLnBrk="0" hangingPunct="1">
                        <a:defRPr kumimoji="1" sz="1776" kern="1200">
                          <a:solidFill>
                            <a:schemeClr val="dk1"/>
                          </a:solidFill>
                          <a:latin typeface="Arial"/>
                          <a:ea typeface="ＭＳ Ｐゴシック"/>
                        </a:defRPr>
                      </a:lvl9pPr>
                    </a:lstStyle>
                    <a:p>
                      <a:pPr algn="ctr"/>
                      <a:r>
                        <a:rPr kumimoji="1" lang="en-US" altLang="ja-JP" sz="1200" b="1" spc="-100" baseline="0">
                          <a:latin typeface="Meiryo UI"/>
                          <a:ea typeface="Meiryo UI"/>
                        </a:rPr>
                        <a:t>4</a:t>
                      </a:r>
                    </a:p>
                  </a:txBody>
                  <a:tcPr marL="0" marR="0" marT="0" marB="0" anchor="ctr">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lvl1pPr marL="0" algn="l" defTabSz="902533" rtl="0" eaLnBrk="1" latinLnBrk="0" hangingPunct="1">
                        <a:defRPr kumimoji="1" sz="1776" kern="1200">
                          <a:solidFill>
                            <a:schemeClr val="dk1"/>
                          </a:solidFill>
                          <a:latin typeface="Arial"/>
                          <a:ea typeface="ＭＳ Ｐゴシック"/>
                        </a:defRPr>
                      </a:lvl1pPr>
                      <a:lvl2pPr marL="451266" algn="l" defTabSz="902533" rtl="0" eaLnBrk="1" latinLnBrk="0" hangingPunct="1">
                        <a:defRPr kumimoji="1" sz="1776" kern="1200">
                          <a:solidFill>
                            <a:schemeClr val="dk1"/>
                          </a:solidFill>
                          <a:latin typeface="Arial"/>
                          <a:ea typeface="ＭＳ Ｐゴシック"/>
                        </a:defRPr>
                      </a:lvl2pPr>
                      <a:lvl3pPr marL="902533" algn="l" defTabSz="902533" rtl="0" eaLnBrk="1" latinLnBrk="0" hangingPunct="1">
                        <a:defRPr kumimoji="1" sz="1776" kern="1200">
                          <a:solidFill>
                            <a:schemeClr val="dk1"/>
                          </a:solidFill>
                          <a:latin typeface="Arial"/>
                          <a:ea typeface="ＭＳ Ｐゴシック"/>
                        </a:defRPr>
                      </a:lvl3pPr>
                      <a:lvl4pPr marL="1353801" algn="l" defTabSz="902533" rtl="0" eaLnBrk="1" latinLnBrk="0" hangingPunct="1">
                        <a:defRPr kumimoji="1" sz="1776" kern="1200">
                          <a:solidFill>
                            <a:schemeClr val="dk1"/>
                          </a:solidFill>
                          <a:latin typeface="Arial"/>
                          <a:ea typeface="ＭＳ Ｐゴシック"/>
                        </a:defRPr>
                      </a:lvl4pPr>
                      <a:lvl5pPr marL="1805067" algn="l" defTabSz="902533" rtl="0" eaLnBrk="1" latinLnBrk="0" hangingPunct="1">
                        <a:defRPr kumimoji="1" sz="1776" kern="1200">
                          <a:solidFill>
                            <a:schemeClr val="dk1"/>
                          </a:solidFill>
                          <a:latin typeface="Arial"/>
                          <a:ea typeface="ＭＳ Ｐゴシック"/>
                        </a:defRPr>
                      </a:lvl5pPr>
                      <a:lvl6pPr marL="2256334" algn="l" defTabSz="902533" rtl="0" eaLnBrk="1" latinLnBrk="0" hangingPunct="1">
                        <a:defRPr kumimoji="1" sz="1776" kern="1200">
                          <a:solidFill>
                            <a:schemeClr val="dk1"/>
                          </a:solidFill>
                          <a:latin typeface="Arial"/>
                          <a:ea typeface="ＭＳ Ｐゴシック"/>
                        </a:defRPr>
                      </a:lvl6pPr>
                      <a:lvl7pPr marL="2707599" algn="l" defTabSz="902533" rtl="0" eaLnBrk="1" latinLnBrk="0" hangingPunct="1">
                        <a:defRPr kumimoji="1" sz="1776" kern="1200">
                          <a:solidFill>
                            <a:schemeClr val="dk1"/>
                          </a:solidFill>
                          <a:latin typeface="Arial"/>
                          <a:ea typeface="ＭＳ Ｐゴシック"/>
                        </a:defRPr>
                      </a:lvl7pPr>
                      <a:lvl8pPr marL="3158867" algn="l" defTabSz="902533" rtl="0" eaLnBrk="1" latinLnBrk="0" hangingPunct="1">
                        <a:defRPr kumimoji="1" sz="1776" kern="1200">
                          <a:solidFill>
                            <a:schemeClr val="dk1"/>
                          </a:solidFill>
                          <a:latin typeface="Arial"/>
                          <a:ea typeface="ＭＳ Ｐゴシック"/>
                        </a:defRPr>
                      </a:lvl8pPr>
                      <a:lvl9pPr marL="3610133" algn="l" defTabSz="902533" rtl="0" eaLnBrk="1" latinLnBrk="0" hangingPunct="1">
                        <a:defRPr kumimoji="1" sz="1776" kern="1200">
                          <a:solidFill>
                            <a:schemeClr val="dk1"/>
                          </a:solidFill>
                          <a:latin typeface="Arial"/>
                          <a:ea typeface="ＭＳ Ｐゴシック"/>
                        </a:defRPr>
                      </a:lvl9pPr>
                    </a:lstStyle>
                    <a:p>
                      <a:pPr algn="ctr"/>
                      <a:r>
                        <a:rPr kumimoji="1" lang="ja-JP" altLang="en-US" sz="1600" b="1" i="0" spc="-20" baseline="0">
                          <a:solidFill>
                            <a:schemeClr val="bg1"/>
                          </a:solidFill>
                          <a:latin typeface="Meiryo UI"/>
                          <a:ea typeface="Meiryo UI"/>
                        </a:rPr>
                        <a:t>レベル４土砂災害危険警報</a:t>
                      </a:r>
                    </a:p>
                  </a:txBody>
                  <a:tcPr marL="0" marR="0" marT="0" marB="0" anchor="ctr">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AA00AA"/>
                    </a:solidFill>
                  </a:tcPr>
                </a:tc>
                <a:extLst>
                  <a:ext uri="{0D108BD9-81ED-4DB2-BD59-A6C34878D82A}">
                    <a16:rowId xmlns:a16="http://schemas.microsoft.com/office/drawing/2014/main" val="3627028794"/>
                  </a:ext>
                </a:extLst>
              </a:tr>
              <a:tr h="402793">
                <a:tc vMerge="1">
                  <a:txBody>
                    <a:bodyPr/>
                    <a:lstStyle/>
                    <a:p>
                      <a:pPr algn="ctr"/>
                      <a:endParaRPr kumimoji="1" lang="ja-JP" altLang="en-US" sz="1200">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02533" rtl="0" eaLnBrk="1" latinLnBrk="0" hangingPunct="1">
                        <a:defRPr kumimoji="1" sz="1776" kern="1200">
                          <a:solidFill>
                            <a:schemeClr val="dk1"/>
                          </a:solidFill>
                          <a:latin typeface="Arial"/>
                          <a:ea typeface="ＭＳ Ｐゴシック"/>
                        </a:defRPr>
                      </a:lvl1pPr>
                      <a:lvl2pPr marL="451266" algn="l" defTabSz="902533" rtl="0" eaLnBrk="1" latinLnBrk="0" hangingPunct="1">
                        <a:defRPr kumimoji="1" sz="1776" kern="1200">
                          <a:solidFill>
                            <a:schemeClr val="dk1"/>
                          </a:solidFill>
                          <a:latin typeface="Arial"/>
                          <a:ea typeface="ＭＳ Ｐゴシック"/>
                        </a:defRPr>
                      </a:lvl2pPr>
                      <a:lvl3pPr marL="902533" algn="l" defTabSz="902533" rtl="0" eaLnBrk="1" latinLnBrk="0" hangingPunct="1">
                        <a:defRPr kumimoji="1" sz="1776" kern="1200">
                          <a:solidFill>
                            <a:schemeClr val="dk1"/>
                          </a:solidFill>
                          <a:latin typeface="Arial"/>
                          <a:ea typeface="ＭＳ Ｐゴシック"/>
                        </a:defRPr>
                      </a:lvl3pPr>
                      <a:lvl4pPr marL="1353801" algn="l" defTabSz="902533" rtl="0" eaLnBrk="1" latinLnBrk="0" hangingPunct="1">
                        <a:defRPr kumimoji="1" sz="1776" kern="1200">
                          <a:solidFill>
                            <a:schemeClr val="dk1"/>
                          </a:solidFill>
                          <a:latin typeface="Arial"/>
                          <a:ea typeface="ＭＳ Ｐゴシック"/>
                        </a:defRPr>
                      </a:lvl4pPr>
                      <a:lvl5pPr marL="1805067" algn="l" defTabSz="902533" rtl="0" eaLnBrk="1" latinLnBrk="0" hangingPunct="1">
                        <a:defRPr kumimoji="1" sz="1776" kern="1200">
                          <a:solidFill>
                            <a:schemeClr val="dk1"/>
                          </a:solidFill>
                          <a:latin typeface="Arial"/>
                          <a:ea typeface="ＭＳ Ｐゴシック"/>
                        </a:defRPr>
                      </a:lvl5pPr>
                      <a:lvl6pPr marL="2256334" algn="l" defTabSz="902533" rtl="0" eaLnBrk="1" latinLnBrk="0" hangingPunct="1">
                        <a:defRPr kumimoji="1" sz="1776" kern="1200">
                          <a:solidFill>
                            <a:schemeClr val="dk1"/>
                          </a:solidFill>
                          <a:latin typeface="Arial"/>
                          <a:ea typeface="ＭＳ Ｐゴシック"/>
                        </a:defRPr>
                      </a:lvl6pPr>
                      <a:lvl7pPr marL="2707599" algn="l" defTabSz="902533" rtl="0" eaLnBrk="1" latinLnBrk="0" hangingPunct="1">
                        <a:defRPr kumimoji="1" sz="1776" kern="1200">
                          <a:solidFill>
                            <a:schemeClr val="dk1"/>
                          </a:solidFill>
                          <a:latin typeface="Arial"/>
                          <a:ea typeface="ＭＳ Ｐゴシック"/>
                        </a:defRPr>
                      </a:lvl7pPr>
                      <a:lvl8pPr marL="3158867" algn="l" defTabSz="902533" rtl="0" eaLnBrk="1" latinLnBrk="0" hangingPunct="1">
                        <a:defRPr kumimoji="1" sz="1776" kern="1200">
                          <a:solidFill>
                            <a:schemeClr val="dk1"/>
                          </a:solidFill>
                          <a:latin typeface="Arial"/>
                          <a:ea typeface="ＭＳ Ｐゴシック"/>
                        </a:defRPr>
                      </a:lvl8pPr>
                      <a:lvl9pPr marL="3610133" algn="l" defTabSz="902533" rtl="0" eaLnBrk="1" latinLnBrk="0" hangingPunct="1">
                        <a:defRPr kumimoji="1" sz="1776" kern="1200">
                          <a:solidFill>
                            <a:schemeClr val="dk1"/>
                          </a:solidFill>
                          <a:latin typeface="Arial"/>
                          <a:ea typeface="ＭＳ Ｐゴシック"/>
                        </a:defRPr>
                      </a:lvl9pPr>
                    </a:lstStyle>
                    <a:p>
                      <a:pPr algn="ctr"/>
                      <a:r>
                        <a:rPr kumimoji="1" lang="ja-JP" altLang="en-US" sz="1200" b="1" spc="-100" baseline="0">
                          <a:latin typeface="Meiryo UI"/>
                          <a:ea typeface="Meiryo UI"/>
                        </a:rPr>
                        <a:t>３</a:t>
                      </a:r>
                      <a:endParaRPr kumimoji="1" lang="en-US" altLang="ja-JP" sz="1200" b="1" spc="-100" baseline="0">
                        <a:latin typeface="Meiryo UI"/>
                        <a:ea typeface="Meiryo UI"/>
                      </a:endParaRPr>
                    </a:p>
                  </a:txBody>
                  <a:tcPr marL="0" marR="0" marT="0" marB="0" anchor="ctr">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lvl1pPr marL="0" algn="l" defTabSz="902533" rtl="0" eaLnBrk="1" latinLnBrk="0" hangingPunct="1">
                        <a:defRPr kumimoji="1" sz="1776" kern="1200">
                          <a:solidFill>
                            <a:schemeClr val="dk1"/>
                          </a:solidFill>
                          <a:latin typeface="Arial"/>
                          <a:ea typeface="ＭＳ Ｐゴシック"/>
                        </a:defRPr>
                      </a:lvl1pPr>
                      <a:lvl2pPr marL="451266" algn="l" defTabSz="902533" rtl="0" eaLnBrk="1" latinLnBrk="0" hangingPunct="1">
                        <a:defRPr kumimoji="1" sz="1776" kern="1200">
                          <a:solidFill>
                            <a:schemeClr val="dk1"/>
                          </a:solidFill>
                          <a:latin typeface="Arial"/>
                          <a:ea typeface="ＭＳ Ｐゴシック"/>
                        </a:defRPr>
                      </a:lvl2pPr>
                      <a:lvl3pPr marL="902533" algn="l" defTabSz="902533" rtl="0" eaLnBrk="1" latinLnBrk="0" hangingPunct="1">
                        <a:defRPr kumimoji="1" sz="1776" kern="1200">
                          <a:solidFill>
                            <a:schemeClr val="dk1"/>
                          </a:solidFill>
                          <a:latin typeface="Arial"/>
                          <a:ea typeface="ＭＳ Ｐゴシック"/>
                        </a:defRPr>
                      </a:lvl3pPr>
                      <a:lvl4pPr marL="1353801" algn="l" defTabSz="902533" rtl="0" eaLnBrk="1" latinLnBrk="0" hangingPunct="1">
                        <a:defRPr kumimoji="1" sz="1776" kern="1200">
                          <a:solidFill>
                            <a:schemeClr val="dk1"/>
                          </a:solidFill>
                          <a:latin typeface="Arial"/>
                          <a:ea typeface="ＭＳ Ｐゴシック"/>
                        </a:defRPr>
                      </a:lvl4pPr>
                      <a:lvl5pPr marL="1805067" algn="l" defTabSz="902533" rtl="0" eaLnBrk="1" latinLnBrk="0" hangingPunct="1">
                        <a:defRPr kumimoji="1" sz="1776" kern="1200">
                          <a:solidFill>
                            <a:schemeClr val="dk1"/>
                          </a:solidFill>
                          <a:latin typeface="Arial"/>
                          <a:ea typeface="ＭＳ Ｐゴシック"/>
                        </a:defRPr>
                      </a:lvl5pPr>
                      <a:lvl6pPr marL="2256334" algn="l" defTabSz="902533" rtl="0" eaLnBrk="1" latinLnBrk="0" hangingPunct="1">
                        <a:defRPr kumimoji="1" sz="1776" kern="1200">
                          <a:solidFill>
                            <a:schemeClr val="dk1"/>
                          </a:solidFill>
                          <a:latin typeface="Arial"/>
                          <a:ea typeface="ＭＳ Ｐゴシック"/>
                        </a:defRPr>
                      </a:lvl6pPr>
                      <a:lvl7pPr marL="2707599" algn="l" defTabSz="902533" rtl="0" eaLnBrk="1" latinLnBrk="0" hangingPunct="1">
                        <a:defRPr kumimoji="1" sz="1776" kern="1200">
                          <a:solidFill>
                            <a:schemeClr val="dk1"/>
                          </a:solidFill>
                          <a:latin typeface="Arial"/>
                          <a:ea typeface="ＭＳ Ｐゴシック"/>
                        </a:defRPr>
                      </a:lvl7pPr>
                      <a:lvl8pPr marL="3158867" algn="l" defTabSz="902533" rtl="0" eaLnBrk="1" latinLnBrk="0" hangingPunct="1">
                        <a:defRPr kumimoji="1" sz="1776" kern="1200">
                          <a:solidFill>
                            <a:schemeClr val="dk1"/>
                          </a:solidFill>
                          <a:latin typeface="Arial"/>
                          <a:ea typeface="ＭＳ Ｐゴシック"/>
                        </a:defRPr>
                      </a:lvl8pPr>
                      <a:lvl9pPr marL="3610133" algn="l" defTabSz="902533" rtl="0" eaLnBrk="1" latinLnBrk="0" hangingPunct="1">
                        <a:defRPr kumimoji="1" sz="1776" kern="1200">
                          <a:solidFill>
                            <a:schemeClr val="dk1"/>
                          </a:solidFill>
                          <a:latin typeface="Arial"/>
                          <a:ea typeface="ＭＳ Ｐゴシック"/>
                        </a:defRPr>
                      </a:lvl9pPr>
                    </a:lstStyle>
                    <a:p>
                      <a:pPr algn="ctr"/>
                      <a:r>
                        <a:rPr kumimoji="1" lang="ja-JP" altLang="en-US" sz="1600" b="1">
                          <a:solidFill>
                            <a:schemeClr val="bg1"/>
                          </a:solidFill>
                          <a:latin typeface="Meiryo UI"/>
                          <a:ea typeface="Meiryo UI"/>
                        </a:rPr>
                        <a:t>レベル</a:t>
                      </a:r>
                      <a:r>
                        <a:rPr kumimoji="1" lang="en-US" altLang="ja-JP" sz="1600" b="1">
                          <a:solidFill>
                            <a:schemeClr val="bg1"/>
                          </a:solidFill>
                          <a:latin typeface="Meiryo UI"/>
                          <a:ea typeface="Meiryo UI"/>
                        </a:rPr>
                        <a:t>3</a:t>
                      </a:r>
                      <a:r>
                        <a:rPr kumimoji="1" lang="ja-JP" altLang="en-US" sz="1600" b="1">
                          <a:solidFill>
                            <a:schemeClr val="bg1"/>
                          </a:solidFill>
                          <a:latin typeface="Meiryo UI"/>
                          <a:ea typeface="Meiryo UI"/>
                        </a:rPr>
                        <a:t>土砂災害警報</a:t>
                      </a:r>
                      <a:endParaRPr kumimoji="1" lang="ja-JP" altLang="en-US" sz="1600" b="1" spc="-20" baseline="0">
                        <a:solidFill>
                          <a:schemeClr val="bg1"/>
                        </a:solidFill>
                        <a:latin typeface="Meiryo UI"/>
                        <a:ea typeface="Meiryo UI"/>
                      </a:endParaRPr>
                    </a:p>
                  </a:txBody>
                  <a:tcPr marL="0" marR="0" marT="0" marB="0" anchor="ctr">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rgbClr val="FF2800"/>
                    </a:solidFill>
                  </a:tcPr>
                </a:tc>
                <a:extLst>
                  <a:ext uri="{0D108BD9-81ED-4DB2-BD59-A6C34878D82A}">
                    <a16:rowId xmlns:a16="http://schemas.microsoft.com/office/drawing/2014/main" val="60432024"/>
                  </a:ext>
                </a:extLst>
              </a:tr>
              <a:tr h="417471">
                <a:tc vMerge="1">
                  <a:txBody>
                    <a:bodyPr/>
                    <a:lstStyle/>
                    <a:p>
                      <a:pPr algn="ctr"/>
                      <a:endParaRPr kumimoji="1" lang="ja-JP" altLang="en-US" sz="1200">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02533" rtl="0" eaLnBrk="1" latinLnBrk="0" hangingPunct="1">
                        <a:defRPr kumimoji="1" sz="1776" kern="1200">
                          <a:solidFill>
                            <a:schemeClr val="dk1"/>
                          </a:solidFill>
                          <a:latin typeface="Arial"/>
                          <a:ea typeface="ＭＳ Ｐゴシック"/>
                        </a:defRPr>
                      </a:lvl1pPr>
                      <a:lvl2pPr marL="451266" algn="l" defTabSz="902533" rtl="0" eaLnBrk="1" latinLnBrk="0" hangingPunct="1">
                        <a:defRPr kumimoji="1" sz="1776" kern="1200">
                          <a:solidFill>
                            <a:schemeClr val="dk1"/>
                          </a:solidFill>
                          <a:latin typeface="Arial"/>
                          <a:ea typeface="ＭＳ Ｐゴシック"/>
                        </a:defRPr>
                      </a:lvl2pPr>
                      <a:lvl3pPr marL="902533" algn="l" defTabSz="902533" rtl="0" eaLnBrk="1" latinLnBrk="0" hangingPunct="1">
                        <a:defRPr kumimoji="1" sz="1776" kern="1200">
                          <a:solidFill>
                            <a:schemeClr val="dk1"/>
                          </a:solidFill>
                          <a:latin typeface="Arial"/>
                          <a:ea typeface="ＭＳ Ｐゴシック"/>
                        </a:defRPr>
                      </a:lvl3pPr>
                      <a:lvl4pPr marL="1353801" algn="l" defTabSz="902533" rtl="0" eaLnBrk="1" latinLnBrk="0" hangingPunct="1">
                        <a:defRPr kumimoji="1" sz="1776" kern="1200">
                          <a:solidFill>
                            <a:schemeClr val="dk1"/>
                          </a:solidFill>
                          <a:latin typeface="Arial"/>
                          <a:ea typeface="ＭＳ Ｐゴシック"/>
                        </a:defRPr>
                      </a:lvl4pPr>
                      <a:lvl5pPr marL="1805067" algn="l" defTabSz="902533" rtl="0" eaLnBrk="1" latinLnBrk="0" hangingPunct="1">
                        <a:defRPr kumimoji="1" sz="1776" kern="1200">
                          <a:solidFill>
                            <a:schemeClr val="dk1"/>
                          </a:solidFill>
                          <a:latin typeface="Arial"/>
                          <a:ea typeface="ＭＳ Ｐゴシック"/>
                        </a:defRPr>
                      </a:lvl5pPr>
                      <a:lvl6pPr marL="2256334" algn="l" defTabSz="902533" rtl="0" eaLnBrk="1" latinLnBrk="0" hangingPunct="1">
                        <a:defRPr kumimoji="1" sz="1776" kern="1200">
                          <a:solidFill>
                            <a:schemeClr val="dk1"/>
                          </a:solidFill>
                          <a:latin typeface="Arial"/>
                          <a:ea typeface="ＭＳ Ｐゴシック"/>
                        </a:defRPr>
                      </a:lvl6pPr>
                      <a:lvl7pPr marL="2707599" algn="l" defTabSz="902533" rtl="0" eaLnBrk="1" latinLnBrk="0" hangingPunct="1">
                        <a:defRPr kumimoji="1" sz="1776" kern="1200">
                          <a:solidFill>
                            <a:schemeClr val="dk1"/>
                          </a:solidFill>
                          <a:latin typeface="Arial"/>
                          <a:ea typeface="ＭＳ Ｐゴシック"/>
                        </a:defRPr>
                      </a:lvl7pPr>
                      <a:lvl8pPr marL="3158867" algn="l" defTabSz="902533" rtl="0" eaLnBrk="1" latinLnBrk="0" hangingPunct="1">
                        <a:defRPr kumimoji="1" sz="1776" kern="1200">
                          <a:solidFill>
                            <a:schemeClr val="dk1"/>
                          </a:solidFill>
                          <a:latin typeface="Arial"/>
                          <a:ea typeface="ＭＳ Ｐゴシック"/>
                        </a:defRPr>
                      </a:lvl8pPr>
                      <a:lvl9pPr marL="3610133" algn="l" defTabSz="902533" rtl="0" eaLnBrk="1" latinLnBrk="0" hangingPunct="1">
                        <a:defRPr kumimoji="1" sz="1776" kern="1200">
                          <a:solidFill>
                            <a:schemeClr val="dk1"/>
                          </a:solidFill>
                          <a:latin typeface="Arial"/>
                          <a:ea typeface="ＭＳ Ｐゴシック"/>
                        </a:defRPr>
                      </a:lvl9pPr>
                    </a:lstStyle>
                    <a:p>
                      <a:pPr algn="ctr"/>
                      <a:r>
                        <a:rPr kumimoji="1" lang="ja-JP" altLang="en-US" sz="1200" b="1" spc="-100" baseline="0">
                          <a:latin typeface="Meiryo UI"/>
                          <a:ea typeface="Meiryo UI"/>
                        </a:rPr>
                        <a:t>２</a:t>
                      </a:r>
                      <a:endParaRPr kumimoji="1" lang="en-US" altLang="ja-JP" sz="1200" b="1" spc="-100" baseline="0">
                        <a:latin typeface="Meiryo UI"/>
                        <a:ea typeface="Meiryo UI"/>
                      </a:endParaRPr>
                    </a:p>
                  </a:txBody>
                  <a:tcPr marL="0" marR="0" marT="0" marB="0" anchor="ctr">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lvl1pPr marL="0" algn="l" defTabSz="902533" rtl="0" eaLnBrk="1" latinLnBrk="0" hangingPunct="1">
                        <a:defRPr kumimoji="1" sz="1776" kern="1200">
                          <a:solidFill>
                            <a:schemeClr val="dk1"/>
                          </a:solidFill>
                          <a:latin typeface="Arial"/>
                          <a:ea typeface="ＭＳ Ｐゴシック"/>
                        </a:defRPr>
                      </a:lvl1pPr>
                      <a:lvl2pPr marL="451266" algn="l" defTabSz="902533" rtl="0" eaLnBrk="1" latinLnBrk="0" hangingPunct="1">
                        <a:defRPr kumimoji="1" sz="1776" kern="1200">
                          <a:solidFill>
                            <a:schemeClr val="dk1"/>
                          </a:solidFill>
                          <a:latin typeface="Arial"/>
                          <a:ea typeface="ＭＳ Ｐゴシック"/>
                        </a:defRPr>
                      </a:lvl2pPr>
                      <a:lvl3pPr marL="902533" algn="l" defTabSz="902533" rtl="0" eaLnBrk="1" latinLnBrk="0" hangingPunct="1">
                        <a:defRPr kumimoji="1" sz="1776" kern="1200">
                          <a:solidFill>
                            <a:schemeClr val="dk1"/>
                          </a:solidFill>
                          <a:latin typeface="Arial"/>
                          <a:ea typeface="ＭＳ Ｐゴシック"/>
                        </a:defRPr>
                      </a:lvl3pPr>
                      <a:lvl4pPr marL="1353801" algn="l" defTabSz="902533" rtl="0" eaLnBrk="1" latinLnBrk="0" hangingPunct="1">
                        <a:defRPr kumimoji="1" sz="1776" kern="1200">
                          <a:solidFill>
                            <a:schemeClr val="dk1"/>
                          </a:solidFill>
                          <a:latin typeface="Arial"/>
                          <a:ea typeface="ＭＳ Ｐゴシック"/>
                        </a:defRPr>
                      </a:lvl4pPr>
                      <a:lvl5pPr marL="1805067" algn="l" defTabSz="902533" rtl="0" eaLnBrk="1" latinLnBrk="0" hangingPunct="1">
                        <a:defRPr kumimoji="1" sz="1776" kern="1200">
                          <a:solidFill>
                            <a:schemeClr val="dk1"/>
                          </a:solidFill>
                          <a:latin typeface="Arial"/>
                          <a:ea typeface="ＭＳ Ｐゴシック"/>
                        </a:defRPr>
                      </a:lvl5pPr>
                      <a:lvl6pPr marL="2256334" algn="l" defTabSz="902533" rtl="0" eaLnBrk="1" latinLnBrk="0" hangingPunct="1">
                        <a:defRPr kumimoji="1" sz="1776" kern="1200">
                          <a:solidFill>
                            <a:schemeClr val="dk1"/>
                          </a:solidFill>
                          <a:latin typeface="Arial"/>
                          <a:ea typeface="ＭＳ Ｐゴシック"/>
                        </a:defRPr>
                      </a:lvl6pPr>
                      <a:lvl7pPr marL="2707599" algn="l" defTabSz="902533" rtl="0" eaLnBrk="1" latinLnBrk="0" hangingPunct="1">
                        <a:defRPr kumimoji="1" sz="1776" kern="1200">
                          <a:solidFill>
                            <a:schemeClr val="dk1"/>
                          </a:solidFill>
                          <a:latin typeface="Arial"/>
                          <a:ea typeface="ＭＳ Ｐゴシック"/>
                        </a:defRPr>
                      </a:lvl7pPr>
                      <a:lvl8pPr marL="3158867" algn="l" defTabSz="902533" rtl="0" eaLnBrk="1" latinLnBrk="0" hangingPunct="1">
                        <a:defRPr kumimoji="1" sz="1776" kern="1200">
                          <a:solidFill>
                            <a:schemeClr val="dk1"/>
                          </a:solidFill>
                          <a:latin typeface="Arial"/>
                          <a:ea typeface="ＭＳ Ｐゴシック"/>
                        </a:defRPr>
                      </a:lvl8pPr>
                      <a:lvl9pPr marL="3610133" algn="l" defTabSz="902533" rtl="0" eaLnBrk="1" latinLnBrk="0" hangingPunct="1">
                        <a:defRPr kumimoji="1" sz="1776" kern="1200">
                          <a:solidFill>
                            <a:schemeClr val="dk1"/>
                          </a:solidFill>
                          <a:latin typeface="Arial"/>
                          <a:ea typeface="ＭＳ Ｐゴシック"/>
                        </a:defRPr>
                      </a:lvl9pPr>
                    </a:lstStyle>
                    <a:p>
                      <a:pPr algn="ctr"/>
                      <a:r>
                        <a:rPr kumimoji="1" lang="ja-JP" altLang="en-US" sz="1600" b="1" baseline="0">
                          <a:solidFill>
                            <a:schemeClr val="tx1"/>
                          </a:solidFill>
                          <a:effectLst/>
                          <a:latin typeface="Meiryo UI"/>
                          <a:ea typeface="Meiryo UI"/>
                        </a:rPr>
                        <a:t>レベル２土砂災害注意報</a:t>
                      </a:r>
                      <a:endParaRPr kumimoji="1" lang="ja-JP" altLang="en-US" sz="1600" b="1" spc="-20" baseline="0">
                        <a:solidFill>
                          <a:schemeClr val="tx1"/>
                        </a:solidFill>
                        <a:effectLst/>
                        <a:latin typeface="Meiryo UI"/>
                        <a:ea typeface="Meiryo UI"/>
                      </a:endParaRPr>
                    </a:p>
                  </a:txBody>
                  <a:tcPr marL="0" marR="0" marT="0" marB="0" anchor="ctr">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rgbClr val="F2E700"/>
                    </a:solidFill>
                  </a:tcPr>
                </a:tc>
                <a:extLst>
                  <a:ext uri="{0D108BD9-81ED-4DB2-BD59-A6C34878D82A}">
                    <a16:rowId xmlns:a16="http://schemas.microsoft.com/office/drawing/2014/main" val="3981092589"/>
                  </a:ext>
                </a:extLst>
              </a:tr>
              <a:tr h="396154">
                <a:tc vMerge="1">
                  <a:txBody>
                    <a:bodyPr/>
                    <a:lstStyle/>
                    <a:p>
                      <a:endParaRPr kumimoji="1" lang="ja-JP" altLang="en-US"/>
                    </a:p>
                  </a:txBody>
                  <a:tcPr/>
                </a:tc>
                <a:tc>
                  <a:txBody>
                    <a:bodyPr/>
                    <a:lstStyle>
                      <a:lvl1pPr marL="0" algn="l" defTabSz="902533" rtl="0" eaLnBrk="1" latinLnBrk="0" hangingPunct="1">
                        <a:defRPr kumimoji="1" sz="1776" kern="1200">
                          <a:solidFill>
                            <a:schemeClr val="dk1"/>
                          </a:solidFill>
                          <a:latin typeface="Arial"/>
                          <a:ea typeface="ＭＳ Ｐゴシック"/>
                        </a:defRPr>
                      </a:lvl1pPr>
                      <a:lvl2pPr marL="451266" algn="l" defTabSz="902533" rtl="0" eaLnBrk="1" latinLnBrk="0" hangingPunct="1">
                        <a:defRPr kumimoji="1" sz="1776" kern="1200">
                          <a:solidFill>
                            <a:schemeClr val="dk1"/>
                          </a:solidFill>
                          <a:latin typeface="Arial"/>
                          <a:ea typeface="ＭＳ Ｐゴシック"/>
                        </a:defRPr>
                      </a:lvl2pPr>
                      <a:lvl3pPr marL="902533" algn="l" defTabSz="902533" rtl="0" eaLnBrk="1" latinLnBrk="0" hangingPunct="1">
                        <a:defRPr kumimoji="1" sz="1776" kern="1200">
                          <a:solidFill>
                            <a:schemeClr val="dk1"/>
                          </a:solidFill>
                          <a:latin typeface="Arial"/>
                          <a:ea typeface="ＭＳ Ｐゴシック"/>
                        </a:defRPr>
                      </a:lvl3pPr>
                      <a:lvl4pPr marL="1353801" algn="l" defTabSz="902533" rtl="0" eaLnBrk="1" latinLnBrk="0" hangingPunct="1">
                        <a:defRPr kumimoji="1" sz="1776" kern="1200">
                          <a:solidFill>
                            <a:schemeClr val="dk1"/>
                          </a:solidFill>
                          <a:latin typeface="Arial"/>
                          <a:ea typeface="ＭＳ Ｐゴシック"/>
                        </a:defRPr>
                      </a:lvl4pPr>
                      <a:lvl5pPr marL="1805067" algn="l" defTabSz="902533" rtl="0" eaLnBrk="1" latinLnBrk="0" hangingPunct="1">
                        <a:defRPr kumimoji="1" sz="1776" kern="1200">
                          <a:solidFill>
                            <a:schemeClr val="dk1"/>
                          </a:solidFill>
                          <a:latin typeface="Arial"/>
                          <a:ea typeface="ＭＳ Ｐゴシック"/>
                        </a:defRPr>
                      </a:lvl5pPr>
                      <a:lvl6pPr marL="2256334" algn="l" defTabSz="902533" rtl="0" eaLnBrk="1" latinLnBrk="0" hangingPunct="1">
                        <a:defRPr kumimoji="1" sz="1776" kern="1200">
                          <a:solidFill>
                            <a:schemeClr val="dk1"/>
                          </a:solidFill>
                          <a:latin typeface="Arial"/>
                          <a:ea typeface="ＭＳ Ｐゴシック"/>
                        </a:defRPr>
                      </a:lvl6pPr>
                      <a:lvl7pPr marL="2707599" algn="l" defTabSz="902533" rtl="0" eaLnBrk="1" latinLnBrk="0" hangingPunct="1">
                        <a:defRPr kumimoji="1" sz="1776" kern="1200">
                          <a:solidFill>
                            <a:schemeClr val="dk1"/>
                          </a:solidFill>
                          <a:latin typeface="Arial"/>
                          <a:ea typeface="ＭＳ Ｐゴシック"/>
                        </a:defRPr>
                      </a:lvl7pPr>
                      <a:lvl8pPr marL="3158867" algn="l" defTabSz="902533" rtl="0" eaLnBrk="1" latinLnBrk="0" hangingPunct="1">
                        <a:defRPr kumimoji="1" sz="1776" kern="1200">
                          <a:solidFill>
                            <a:schemeClr val="dk1"/>
                          </a:solidFill>
                          <a:latin typeface="Arial"/>
                          <a:ea typeface="ＭＳ Ｐゴシック"/>
                        </a:defRPr>
                      </a:lvl8pPr>
                      <a:lvl9pPr marL="3610133" algn="l" defTabSz="902533" rtl="0" eaLnBrk="1" latinLnBrk="0" hangingPunct="1">
                        <a:defRPr kumimoji="1" sz="1776" kern="1200">
                          <a:solidFill>
                            <a:schemeClr val="dk1"/>
                          </a:solidFill>
                          <a:latin typeface="Arial"/>
                          <a:ea typeface="ＭＳ Ｐゴシック"/>
                        </a:defRPr>
                      </a:lvl9pPr>
                    </a:lstStyle>
                    <a:p>
                      <a:pPr algn="ctr"/>
                      <a:r>
                        <a:rPr kumimoji="1" lang="en-US" altLang="ja-JP" sz="1200" b="1" spc="-100" baseline="0">
                          <a:latin typeface="Meiryo UI"/>
                          <a:ea typeface="Meiryo UI"/>
                        </a:rPr>
                        <a:t>1</a:t>
                      </a:r>
                    </a:p>
                  </a:txBody>
                  <a:tcPr marL="0" marR="0" marT="0" marB="0" anchor="ctr">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BFFFF"/>
                    </a:solidFill>
                  </a:tcPr>
                </a:tc>
                <a:tc>
                  <a:txBody>
                    <a:bodyPr/>
                    <a:lstStyle>
                      <a:lvl1pPr marL="0" algn="l" defTabSz="902533" rtl="0" eaLnBrk="1" latinLnBrk="0" hangingPunct="1">
                        <a:defRPr kumimoji="1" sz="1776" kern="1200">
                          <a:solidFill>
                            <a:schemeClr val="dk1"/>
                          </a:solidFill>
                          <a:latin typeface="Arial"/>
                          <a:ea typeface="ＭＳ Ｐゴシック"/>
                        </a:defRPr>
                      </a:lvl1pPr>
                      <a:lvl2pPr marL="451266" algn="l" defTabSz="902533" rtl="0" eaLnBrk="1" latinLnBrk="0" hangingPunct="1">
                        <a:defRPr kumimoji="1" sz="1776" kern="1200">
                          <a:solidFill>
                            <a:schemeClr val="dk1"/>
                          </a:solidFill>
                          <a:latin typeface="Arial"/>
                          <a:ea typeface="ＭＳ Ｐゴシック"/>
                        </a:defRPr>
                      </a:lvl2pPr>
                      <a:lvl3pPr marL="902533" algn="l" defTabSz="902533" rtl="0" eaLnBrk="1" latinLnBrk="0" hangingPunct="1">
                        <a:defRPr kumimoji="1" sz="1776" kern="1200">
                          <a:solidFill>
                            <a:schemeClr val="dk1"/>
                          </a:solidFill>
                          <a:latin typeface="Arial"/>
                          <a:ea typeface="ＭＳ Ｐゴシック"/>
                        </a:defRPr>
                      </a:lvl3pPr>
                      <a:lvl4pPr marL="1353801" algn="l" defTabSz="902533" rtl="0" eaLnBrk="1" latinLnBrk="0" hangingPunct="1">
                        <a:defRPr kumimoji="1" sz="1776" kern="1200">
                          <a:solidFill>
                            <a:schemeClr val="dk1"/>
                          </a:solidFill>
                          <a:latin typeface="Arial"/>
                          <a:ea typeface="ＭＳ Ｐゴシック"/>
                        </a:defRPr>
                      </a:lvl4pPr>
                      <a:lvl5pPr marL="1805067" algn="l" defTabSz="902533" rtl="0" eaLnBrk="1" latinLnBrk="0" hangingPunct="1">
                        <a:defRPr kumimoji="1" sz="1776" kern="1200">
                          <a:solidFill>
                            <a:schemeClr val="dk1"/>
                          </a:solidFill>
                          <a:latin typeface="Arial"/>
                          <a:ea typeface="ＭＳ Ｐゴシック"/>
                        </a:defRPr>
                      </a:lvl5pPr>
                      <a:lvl6pPr marL="2256334" algn="l" defTabSz="902533" rtl="0" eaLnBrk="1" latinLnBrk="0" hangingPunct="1">
                        <a:defRPr kumimoji="1" sz="1776" kern="1200">
                          <a:solidFill>
                            <a:schemeClr val="dk1"/>
                          </a:solidFill>
                          <a:latin typeface="Arial"/>
                          <a:ea typeface="ＭＳ Ｐゴシック"/>
                        </a:defRPr>
                      </a:lvl6pPr>
                      <a:lvl7pPr marL="2707599" algn="l" defTabSz="902533" rtl="0" eaLnBrk="1" latinLnBrk="0" hangingPunct="1">
                        <a:defRPr kumimoji="1" sz="1776" kern="1200">
                          <a:solidFill>
                            <a:schemeClr val="dk1"/>
                          </a:solidFill>
                          <a:latin typeface="Arial"/>
                          <a:ea typeface="ＭＳ Ｐゴシック"/>
                        </a:defRPr>
                      </a:lvl7pPr>
                      <a:lvl8pPr marL="3158867" algn="l" defTabSz="902533" rtl="0" eaLnBrk="1" latinLnBrk="0" hangingPunct="1">
                        <a:defRPr kumimoji="1" sz="1776" kern="1200">
                          <a:solidFill>
                            <a:schemeClr val="dk1"/>
                          </a:solidFill>
                          <a:latin typeface="Arial"/>
                          <a:ea typeface="ＭＳ Ｐゴシック"/>
                        </a:defRPr>
                      </a:lvl8pPr>
                      <a:lvl9pPr marL="3610133" algn="l" defTabSz="902533" rtl="0" eaLnBrk="1" latinLnBrk="0" hangingPunct="1">
                        <a:defRPr kumimoji="1" sz="1776" kern="1200">
                          <a:solidFill>
                            <a:schemeClr val="dk1"/>
                          </a:solidFill>
                          <a:latin typeface="Arial"/>
                          <a:ea typeface="ＭＳ Ｐゴシック"/>
                        </a:defRPr>
                      </a:lvl9pPr>
                    </a:lstStyle>
                    <a:p>
                      <a:pPr algn="ctr"/>
                      <a:r>
                        <a:rPr kumimoji="1" lang="ja-JP" altLang="en-US" sz="1600" b="1" spc="-20" baseline="0">
                          <a:solidFill>
                            <a:schemeClr val="tx1"/>
                          </a:solidFill>
                          <a:effectLst/>
                          <a:latin typeface="Meiryo UI"/>
                          <a:ea typeface="Meiryo UI"/>
                        </a:rPr>
                        <a:t>早期注意情報</a:t>
                      </a:r>
                    </a:p>
                  </a:txBody>
                  <a:tcPr marL="0" marR="0" marT="0" marB="0" anchor="ctr">
                    <a:lnL w="19050" cap="flat" cmpd="sng" algn="ctr">
                      <a:solidFill>
                        <a:sysClr val="windowText" lastClr="000000"/>
                      </a:solidFill>
                      <a:prstDash val="solid"/>
                      <a:round/>
                      <a:headEnd type="none" w="med" len="med"/>
                      <a:tailEnd type="none" w="med" len="med"/>
                    </a:lnL>
                    <a:lnR w="1905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ap="flat" cmpd="sng" algn="ctr">
                      <a:noFill/>
                      <a:prstDash val="solid"/>
                      <a:round/>
                      <a:headEnd type="none" w="med" len="med"/>
                      <a:tailEnd type="none" w="med" len="med"/>
                    </a:lnBlToTr>
                    <a:solidFill>
                      <a:sysClr val="window" lastClr="FFFFFF"/>
                    </a:solidFill>
                  </a:tcPr>
                </a:tc>
                <a:extLst>
                  <a:ext uri="{0D108BD9-81ED-4DB2-BD59-A6C34878D82A}">
                    <a16:rowId xmlns:a16="http://schemas.microsoft.com/office/drawing/2014/main" val="303316535"/>
                  </a:ext>
                </a:extLst>
              </a:tr>
            </a:tbl>
          </a:graphicData>
        </a:graphic>
      </p:graphicFrame>
      <p:sp>
        <p:nvSpPr>
          <p:cNvPr id="13" name="楕円 12">
            <a:extLst>
              <a:ext uri="{FF2B5EF4-FFF2-40B4-BE49-F238E27FC236}">
                <a16:creationId xmlns:a16="http://schemas.microsoft.com/office/drawing/2014/main" id="{D647AE07-DBD0-F95C-2DBE-0217A9D38E7B}"/>
              </a:ext>
            </a:extLst>
          </p:cNvPr>
          <p:cNvSpPr/>
          <p:nvPr/>
        </p:nvSpPr>
        <p:spPr>
          <a:xfrm>
            <a:off x="4798122" y="3734301"/>
            <a:ext cx="361950" cy="361948"/>
          </a:xfrm>
          <a:prstGeom prst="ellipse">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B050"/>
                </a:solidFill>
                <a:effectLst/>
                <a:uLnTx/>
                <a:uFillTx/>
                <a:latin typeface="Arial"/>
                <a:ea typeface="ＭＳ Ｐゴシック"/>
                <a:cs typeface="+mn-cs"/>
              </a:rPr>
              <a:t>気</a:t>
            </a:r>
          </a:p>
        </p:txBody>
      </p:sp>
      <p:sp>
        <p:nvSpPr>
          <p:cNvPr id="21" name="フローチャート: 代替処理 20">
            <a:extLst>
              <a:ext uri="{FF2B5EF4-FFF2-40B4-BE49-F238E27FC236}">
                <a16:creationId xmlns:a16="http://schemas.microsoft.com/office/drawing/2014/main" id="{92002D6F-5083-28B7-1B98-8E43ACBB3125}"/>
              </a:ext>
            </a:extLst>
          </p:cNvPr>
          <p:cNvSpPr/>
          <p:nvPr/>
        </p:nvSpPr>
        <p:spPr>
          <a:xfrm>
            <a:off x="6241333" y="2983095"/>
            <a:ext cx="1115908" cy="306467"/>
          </a:xfrm>
          <a:prstGeom prst="flowChartAlternateProcess">
            <a:avLst/>
          </a:prstGeom>
          <a:solidFill>
            <a:schemeClr val="bg1"/>
          </a:solidFill>
          <a:ln>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vert="horz"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6600"/>
                </a:solidFill>
                <a:effectLst/>
                <a:uLnTx/>
                <a:uFillTx/>
                <a:latin typeface="Arial"/>
                <a:ea typeface="ＭＳ Ｐゴシック"/>
                <a:cs typeface="+mn-cs"/>
              </a:rPr>
              <a:t>市町村長</a:t>
            </a:r>
          </a:p>
        </p:txBody>
      </p:sp>
      <p:sp>
        <p:nvSpPr>
          <p:cNvPr id="22" name="フローチャート: 代替処理 21">
            <a:extLst>
              <a:ext uri="{FF2B5EF4-FFF2-40B4-BE49-F238E27FC236}">
                <a16:creationId xmlns:a16="http://schemas.microsoft.com/office/drawing/2014/main" id="{CF0A3AD0-7DEF-D0EB-0044-ED705F5BF7BF}"/>
              </a:ext>
            </a:extLst>
          </p:cNvPr>
          <p:cNvSpPr/>
          <p:nvPr/>
        </p:nvSpPr>
        <p:spPr>
          <a:xfrm>
            <a:off x="6241333" y="4314736"/>
            <a:ext cx="1115908" cy="306467"/>
          </a:xfrm>
          <a:prstGeom prst="flowChartAlternateProcess">
            <a:avLst/>
          </a:prstGeom>
          <a:solidFill>
            <a:schemeClr val="bg1"/>
          </a:solidFill>
          <a:ln>
            <a:solidFill>
              <a:srgbClr val="FF66FF"/>
            </a:solidFill>
          </a:ln>
        </p:spPr>
        <p:style>
          <a:lnRef idx="2">
            <a:schemeClr val="accent1">
              <a:shade val="15000"/>
            </a:schemeClr>
          </a:lnRef>
          <a:fillRef idx="1">
            <a:schemeClr val="accent1"/>
          </a:fillRef>
          <a:effectRef idx="0">
            <a:schemeClr val="accent1"/>
          </a:effectRef>
          <a:fontRef idx="minor">
            <a:schemeClr val="lt1"/>
          </a:fontRef>
        </p:style>
        <p:txBody>
          <a:bodyPr vert="horz" wrap="square" lIns="0" tIns="0" rIns="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FF66FF"/>
                </a:solidFill>
                <a:effectLst/>
                <a:uLnTx/>
                <a:uFillTx/>
                <a:latin typeface="Arial"/>
                <a:ea typeface="ＭＳ Ｐゴシック"/>
                <a:cs typeface="+mn-cs"/>
              </a:rPr>
              <a:t>報道機関</a:t>
            </a:r>
            <a:endParaRPr lang="ja-JP" altLang="en-US" sz="1400" b="1" i="0" u="none" strike="noStrike" kern="1200" cap="none" spc="0" normalizeH="0" baseline="0" noProof="0">
              <a:ln>
                <a:noFill/>
              </a:ln>
              <a:solidFill>
                <a:srgbClr val="FF66FF"/>
              </a:solidFill>
              <a:effectLst/>
              <a:uLnTx/>
              <a:uFillTx/>
              <a:latin typeface="Arial"/>
              <a:ea typeface="ＭＳ Ｐゴシック"/>
              <a:cs typeface="Arial"/>
            </a:endParaRPr>
          </a:p>
        </p:txBody>
      </p:sp>
      <p:sp>
        <p:nvSpPr>
          <p:cNvPr id="25" name="フローチャート: 代替処理 24">
            <a:extLst>
              <a:ext uri="{FF2B5EF4-FFF2-40B4-BE49-F238E27FC236}">
                <a16:creationId xmlns:a16="http://schemas.microsoft.com/office/drawing/2014/main" id="{A17FF999-C61D-CA78-06F6-3F9646A20E97}"/>
              </a:ext>
            </a:extLst>
          </p:cNvPr>
          <p:cNvSpPr/>
          <p:nvPr/>
        </p:nvSpPr>
        <p:spPr>
          <a:xfrm>
            <a:off x="5253732" y="3721828"/>
            <a:ext cx="308846" cy="376758"/>
          </a:xfrm>
          <a:prstGeom prst="flowChartAlternateProcess">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B0F0"/>
                </a:solidFill>
                <a:effectLst/>
                <a:uLnTx/>
                <a:uFillTx/>
                <a:latin typeface="Arial"/>
                <a:ea typeface="ＭＳ Ｐゴシック"/>
                <a:cs typeface="+mn-cs"/>
              </a:rPr>
              <a:t>県</a:t>
            </a:r>
          </a:p>
        </p:txBody>
      </p:sp>
      <p:sp>
        <p:nvSpPr>
          <p:cNvPr id="28" name="下矢印 11">
            <a:extLst>
              <a:ext uri="{FF2B5EF4-FFF2-40B4-BE49-F238E27FC236}">
                <a16:creationId xmlns:a16="http://schemas.microsoft.com/office/drawing/2014/main" id="{3FBE115A-53CD-E694-8FFD-0A8F15D8603B}"/>
              </a:ext>
            </a:extLst>
          </p:cNvPr>
          <p:cNvSpPr/>
          <p:nvPr/>
        </p:nvSpPr>
        <p:spPr>
          <a:xfrm rot="8093344" flipV="1">
            <a:off x="5804317" y="4163856"/>
            <a:ext cx="172625" cy="419270"/>
          </a:xfrm>
          <a:prstGeom prst="downArrow">
            <a:avLst/>
          </a:prstGeom>
          <a:solidFill>
            <a:srgbClr val="F79646">
              <a:lumMod val="20000"/>
              <a:lumOff val="80000"/>
            </a:srgbClr>
          </a:solidFill>
          <a:ln w="25400" cap="flat" cmpd="sng" algn="ctr">
            <a:solidFill>
              <a:srgbClr val="F79646">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a:ea typeface="Meiryo UI"/>
              <a:cs typeface="+mn-cs"/>
            </a:endParaRPr>
          </a:p>
        </p:txBody>
      </p:sp>
      <p:sp>
        <p:nvSpPr>
          <p:cNvPr id="32" name="正方形/長方形 31">
            <a:extLst>
              <a:ext uri="{FF2B5EF4-FFF2-40B4-BE49-F238E27FC236}">
                <a16:creationId xmlns:a16="http://schemas.microsoft.com/office/drawing/2014/main" id="{6891DFDA-E488-5A17-29E1-ABCC44941700}"/>
              </a:ext>
            </a:extLst>
          </p:cNvPr>
          <p:cNvSpPr/>
          <p:nvPr/>
        </p:nvSpPr>
        <p:spPr>
          <a:xfrm>
            <a:off x="6329138" y="3401658"/>
            <a:ext cx="962539" cy="370119"/>
          </a:xfrm>
          <a:prstGeom prst="rect">
            <a:avLst/>
          </a:prstGeom>
          <a:solidFill>
            <a:srgbClr val="AA00AA"/>
          </a:solidFill>
          <a:ln>
            <a:noFill/>
          </a:ln>
        </p:spPr>
        <p:txBody>
          <a:bodyPr vert="horz" wrap="square" lIns="61350" tIns="61350" rIns="61350" bIns="61350" rtlCol="0" anchor="ctr">
            <a:spAutoFit/>
          </a:bodyPr>
          <a:lstStyle/>
          <a:p>
            <a:pPr marL="0" marR="0" lvl="0" indent="0" algn="ctr" defTabSz="389586"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避難指示</a:t>
            </a:r>
            <a:endParaRPr kumimoji="1" lang="en-US" altLang="ja-JP" sz="1600"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33" name="四角形: 角を丸くする 32">
            <a:extLst>
              <a:ext uri="{FF2B5EF4-FFF2-40B4-BE49-F238E27FC236}">
                <a16:creationId xmlns:a16="http://schemas.microsoft.com/office/drawing/2014/main" id="{62814D81-162B-4201-0D54-8FEABF874819}"/>
              </a:ext>
            </a:extLst>
          </p:cNvPr>
          <p:cNvSpPr/>
          <p:nvPr/>
        </p:nvSpPr>
        <p:spPr bwMode="auto">
          <a:xfrm>
            <a:off x="6241333" y="4740681"/>
            <a:ext cx="1111349" cy="370119"/>
          </a:xfrm>
          <a:prstGeom prst="roundRect">
            <a:avLst>
              <a:gd name="adj" fmla="val 0"/>
            </a:avLst>
          </a:prstGeom>
          <a:noFill/>
          <a:ln>
            <a:noFill/>
          </a:ln>
        </p:spPr>
        <p:txBody>
          <a:bodyPr wrap="none" lIns="61350" tIns="61350" rIns="61350" bIns="61350" rtlCol="0" anchor="ctr">
            <a:spAutoFit/>
          </a:bodyPr>
          <a:lstStyle/>
          <a:p>
            <a:pPr marL="0" marR="0" lvl="0" indent="0" algn="ctr" defTabSz="389586"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一般に周知</a:t>
            </a:r>
          </a:p>
        </p:txBody>
      </p:sp>
      <p:sp>
        <p:nvSpPr>
          <p:cNvPr id="37" name="楕円 36">
            <a:extLst>
              <a:ext uri="{FF2B5EF4-FFF2-40B4-BE49-F238E27FC236}">
                <a16:creationId xmlns:a16="http://schemas.microsoft.com/office/drawing/2014/main" id="{01BA94DF-7633-2BA9-8518-5425096CF95B}"/>
              </a:ext>
            </a:extLst>
          </p:cNvPr>
          <p:cNvSpPr/>
          <p:nvPr/>
        </p:nvSpPr>
        <p:spPr>
          <a:xfrm>
            <a:off x="3717545" y="5511289"/>
            <a:ext cx="312393" cy="307777"/>
          </a:xfrm>
          <a:prstGeom prst="ellipse">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B050"/>
                </a:solidFill>
                <a:effectLst/>
                <a:uLnTx/>
                <a:uFillTx/>
                <a:latin typeface="Arial"/>
                <a:ea typeface="ＭＳ Ｐゴシック"/>
                <a:cs typeface="+mn-cs"/>
              </a:rPr>
              <a:t>気</a:t>
            </a:r>
          </a:p>
        </p:txBody>
      </p:sp>
      <p:sp>
        <p:nvSpPr>
          <p:cNvPr id="38" name="テキスト ボックス 37">
            <a:extLst>
              <a:ext uri="{FF2B5EF4-FFF2-40B4-BE49-F238E27FC236}">
                <a16:creationId xmlns:a16="http://schemas.microsoft.com/office/drawing/2014/main" id="{2E05E060-4BE7-1EDC-3B82-B5D8D9FFEAFF}"/>
              </a:ext>
            </a:extLst>
          </p:cNvPr>
          <p:cNvSpPr txBox="1"/>
          <p:nvPr/>
        </p:nvSpPr>
        <p:spPr>
          <a:xfrm>
            <a:off x="2261452" y="5518080"/>
            <a:ext cx="1303809" cy="318924"/>
          </a:xfrm>
          <a:prstGeom prst="rect">
            <a:avLst/>
          </a:prstGeom>
          <a:noFill/>
        </p:spPr>
        <p:txBody>
          <a:bodyPr wrap="square" lIns="36000" tIns="36000" rIns="3600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srgbClr val="00B0F0"/>
                </a:solidFill>
                <a:effectLst/>
                <a:uLnTx/>
                <a:uFillTx/>
                <a:latin typeface="Meiryo UI" panose="020B0604030504040204" pitchFamily="50" charset="-128"/>
                <a:ea typeface="Meiryo UI" panose="020B0604030504040204" pitchFamily="50" charset="-128"/>
                <a:cs typeface="+mn-cs"/>
              </a:rPr>
              <a:t>都道府県知事</a:t>
            </a:r>
            <a:endParaRPr kumimoji="1" lang="en-US" altLang="ja-JP" sz="1600" b="1" i="0" u="none" strike="noStrike" kern="1200" cap="none" spc="0" normalizeH="0" baseline="0" noProof="0">
              <a:ln>
                <a:noFill/>
              </a:ln>
              <a:solidFill>
                <a:srgbClr val="00B0F0"/>
              </a:solidFill>
              <a:effectLst/>
              <a:uLnTx/>
              <a:uFillTx/>
              <a:latin typeface="Meiryo UI" panose="020B0604030504040204" pitchFamily="50" charset="-128"/>
              <a:ea typeface="Meiryo UI" panose="020B0604030504040204" pitchFamily="50" charset="-128"/>
              <a:cs typeface="+mn-cs"/>
            </a:endParaRPr>
          </a:p>
        </p:txBody>
      </p:sp>
      <p:sp>
        <p:nvSpPr>
          <p:cNvPr id="39" name="テキスト ボックス 38">
            <a:extLst>
              <a:ext uri="{FF2B5EF4-FFF2-40B4-BE49-F238E27FC236}">
                <a16:creationId xmlns:a16="http://schemas.microsoft.com/office/drawing/2014/main" id="{43EE26A0-5DC8-2F58-2E04-375462647264}"/>
              </a:ext>
            </a:extLst>
          </p:cNvPr>
          <p:cNvSpPr txBox="1"/>
          <p:nvPr/>
        </p:nvSpPr>
        <p:spPr>
          <a:xfrm>
            <a:off x="4227154" y="5505715"/>
            <a:ext cx="1098625" cy="318924"/>
          </a:xfrm>
          <a:prstGeom prst="rect">
            <a:avLst/>
          </a:prstGeom>
          <a:noFill/>
        </p:spPr>
        <p:txBody>
          <a:bodyPr wrap="square" lIns="36000" tIns="36000" rIns="36000" bIns="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srgbClr val="00B050"/>
                </a:solidFill>
                <a:effectLst/>
                <a:uLnTx/>
                <a:uFillTx/>
                <a:latin typeface="Meiryo UI" panose="020B0604030504040204" pitchFamily="50" charset="-128"/>
                <a:ea typeface="Meiryo UI" panose="020B0604030504040204" pitchFamily="50" charset="-128"/>
                <a:cs typeface="+mn-cs"/>
              </a:rPr>
              <a:t>気象庁長官</a:t>
            </a:r>
          </a:p>
        </p:txBody>
      </p:sp>
      <p:sp>
        <p:nvSpPr>
          <p:cNvPr id="40" name="フローチャート: 代替処理 39">
            <a:extLst>
              <a:ext uri="{FF2B5EF4-FFF2-40B4-BE49-F238E27FC236}">
                <a16:creationId xmlns:a16="http://schemas.microsoft.com/office/drawing/2014/main" id="{5B2ECC92-2278-DB60-3EEC-2207616A6672}"/>
              </a:ext>
            </a:extLst>
          </p:cNvPr>
          <p:cNvSpPr/>
          <p:nvPr/>
        </p:nvSpPr>
        <p:spPr>
          <a:xfrm>
            <a:off x="1759839" y="5505715"/>
            <a:ext cx="337601" cy="343655"/>
          </a:xfrm>
          <a:prstGeom prst="flowChartAlternateProcess">
            <a:avLst/>
          </a:prstGeom>
          <a:solidFill>
            <a:schemeClr val="bg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0"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B0F0"/>
                </a:solidFill>
                <a:effectLst/>
                <a:uLnTx/>
                <a:uFillTx/>
                <a:latin typeface="Arial"/>
                <a:ea typeface="ＭＳ Ｐゴシック"/>
                <a:cs typeface="+mn-cs"/>
              </a:rPr>
              <a:t>県</a:t>
            </a:r>
          </a:p>
        </p:txBody>
      </p:sp>
      <p:sp>
        <p:nvSpPr>
          <p:cNvPr id="2" name="四角形: 角を丸くする 1">
            <a:extLst>
              <a:ext uri="{FF2B5EF4-FFF2-40B4-BE49-F238E27FC236}">
                <a16:creationId xmlns:a16="http://schemas.microsoft.com/office/drawing/2014/main" id="{E561B00A-C43C-BBC1-F654-B6EAAA56849C}"/>
              </a:ext>
            </a:extLst>
          </p:cNvPr>
          <p:cNvSpPr/>
          <p:nvPr/>
        </p:nvSpPr>
        <p:spPr>
          <a:xfrm>
            <a:off x="4804195" y="3663325"/>
            <a:ext cx="928777" cy="504000"/>
          </a:xfrm>
          <a:prstGeom prst="round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0000"/>
              </a:solidFill>
              <a:effectLst/>
              <a:uLnTx/>
              <a:uFillTx/>
              <a:latin typeface="Arial"/>
              <a:ea typeface="ＭＳ Ｐゴシック"/>
              <a:cs typeface="+mn-cs"/>
            </a:endParaRPr>
          </a:p>
        </p:txBody>
      </p:sp>
      <p:sp>
        <p:nvSpPr>
          <p:cNvPr id="27" name="下矢印 11">
            <a:extLst>
              <a:ext uri="{FF2B5EF4-FFF2-40B4-BE49-F238E27FC236}">
                <a16:creationId xmlns:a16="http://schemas.microsoft.com/office/drawing/2014/main" id="{39EA5DE3-611F-5170-5464-C34715F3FDF9}"/>
              </a:ext>
            </a:extLst>
          </p:cNvPr>
          <p:cNvSpPr/>
          <p:nvPr/>
        </p:nvSpPr>
        <p:spPr>
          <a:xfrm rot="13506656">
            <a:off x="5698816" y="3215157"/>
            <a:ext cx="215757" cy="606175"/>
          </a:xfrm>
          <a:prstGeom prst="downArrow">
            <a:avLst/>
          </a:prstGeom>
          <a:solidFill>
            <a:srgbClr val="F79646">
              <a:lumMod val="20000"/>
              <a:lumOff val="80000"/>
            </a:srgbClr>
          </a:solidFill>
          <a:ln w="25400" cap="flat" cmpd="sng" algn="ctr">
            <a:solidFill>
              <a:srgbClr val="F79646">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a:ea typeface="Meiryo UI"/>
              <a:cs typeface="+mn-cs"/>
            </a:endParaRPr>
          </a:p>
        </p:txBody>
      </p:sp>
      <p:sp>
        <p:nvSpPr>
          <p:cNvPr id="3" name="楕円 2">
            <a:extLst>
              <a:ext uri="{FF2B5EF4-FFF2-40B4-BE49-F238E27FC236}">
                <a16:creationId xmlns:a16="http://schemas.microsoft.com/office/drawing/2014/main" id="{FC3E8F28-B65B-CFB4-AF6A-4870D99CC7D1}"/>
              </a:ext>
            </a:extLst>
          </p:cNvPr>
          <p:cNvSpPr/>
          <p:nvPr/>
        </p:nvSpPr>
        <p:spPr>
          <a:xfrm>
            <a:off x="4829879" y="3337908"/>
            <a:ext cx="298437" cy="271320"/>
          </a:xfrm>
          <a:prstGeom prst="ellipse">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500" b="1" i="0" u="none" strike="noStrike" kern="1200" cap="none" spc="0" normalizeH="0" baseline="0" noProof="0">
                <a:ln>
                  <a:noFill/>
                </a:ln>
                <a:solidFill>
                  <a:srgbClr val="00B050"/>
                </a:solidFill>
                <a:effectLst/>
                <a:uLnTx/>
                <a:uFillTx/>
                <a:latin typeface="Arial"/>
                <a:ea typeface="ＭＳ Ｐゴシック"/>
                <a:cs typeface="+mn-cs"/>
              </a:rPr>
              <a:t>気</a:t>
            </a:r>
          </a:p>
        </p:txBody>
      </p:sp>
      <p:sp>
        <p:nvSpPr>
          <p:cNvPr id="9" name="楕円 8">
            <a:extLst>
              <a:ext uri="{FF2B5EF4-FFF2-40B4-BE49-F238E27FC236}">
                <a16:creationId xmlns:a16="http://schemas.microsoft.com/office/drawing/2014/main" id="{E38E8B62-FF93-C155-D8B9-43541F9B05F1}"/>
              </a:ext>
            </a:extLst>
          </p:cNvPr>
          <p:cNvSpPr/>
          <p:nvPr/>
        </p:nvSpPr>
        <p:spPr>
          <a:xfrm>
            <a:off x="4829879" y="4221322"/>
            <a:ext cx="298437" cy="271320"/>
          </a:xfrm>
          <a:prstGeom prst="ellipse">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500" b="1" i="0" u="none" strike="noStrike" kern="1200" cap="none" spc="0" normalizeH="0" baseline="0" noProof="0">
                <a:ln>
                  <a:noFill/>
                </a:ln>
                <a:solidFill>
                  <a:srgbClr val="00B050"/>
                </a:solidFill>
                <a:effectLst/>
                <a:uLnTx/>
                <a:uFillTx/>
                <a:latin typeface="Arial"/>
                <a:ea typeface="ＭＳ Ｐゴシック"/>
                <a:cs typeface="+mn-cs"/>
              </a:rPr>
              <a:t>気</a:t>
            </a:r>
          </a:p>
        </p:txBody>
      </p:sp>
      <p:sp>
        <p:nvSpPr>
          <p:cNvPr id="11" name="楕円 10">
            <a:extLst>
              <a:ext uri="{FF2B5EF4-FFF2-40B4-BE49-F238E27FC236}">
                <a16:creationId xmlns:a16="http://schemas.microsoft.com/office/drawing/2014/main" id="{9E477EE3-7255-5235-BD12-577E3EF33D63}"/>
              </a:ext>
            </a:extLst>
          </p:cNvPr>
          <p:cNvSpPr/>
          <p:nvPr/>
        </p:nvSpPr>
        <p:spPr>
          <a:xfrm>
            <a:off x="4829879" y="4617715"/>
            <a:ext cx="298437" cy="271320"/>
          </a:xfrm>
          <a:prstGeom prst="ellipse">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500" b="1" i="0" u="none" strike="noStrike" kern="1200" cap="none" spc="0" normalizeH="0" baseline="0" noProof="0">
                <a:ln>
                  <a:noFill/>
                </a:ln>
                <a:solidFill>
                  <a:srgbClr val="00B050"/>
                </a:solidFill>
                <a:effectLst/>
                <a:uLnTx/>
                <a:uFillTx/>
                <a:latin typeface="Arial"/>
                <a:ea typeface="ＭＳ Ｐゴシック"/>
                <a:cs typeface="+mn-cs"/>
              </a:rPr>
              <a:t>気</a:t>
            </a:r>
          </a:p>
        </p:txBody>
      </p:sp>
    </p:spTree>
    <p:extLst>
      <p:ext uri="{BB962C8B-B14F-4D97-AF65-F5344CB8AC3E}">
        <p14:creationId xmlns:p14="http://schemas.microsoft.com/office/powerpoint/2010/main" val="176267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EA33A-8B1E-D377-0D13-737329DFFC8A}"/>
            </a:ext>
          </a:extLst>
        </p:cNvPr>
        <p:cNvGrpSpPr/>
        <p:nvPr/>
      </p:nvGrpSpPr>
      <p:grpSpPr>
        <a:xfrm>
          <a:off x="0" y="0"/>
          <a:ext cx="0" cy="0"/>
          <a:chOff x="0" y="0"/>
          <a:chExt cx="0" cy="0"/>
        </a:xfrm>
      </p:grpSpPr>
      <p:sp>
        <p:nvSpPr>
          <p:cNvPr id="8" name="正方形/長方形 21">
            <a:extLst>
              <a:ext uri="{FF2B5EF4-FFF2-40B4-BE49-F238E27FC236}">
                <a16:creationId xmlns:a16="http://schemas.microsoft.com/office/drawing/2014/main" id="{A81783F4-28A2-881D-F5D3-370AB4D8E2DC}"/>
              </a:ext>
            </a:extLst>
          </p:cNvPr>
          <p:cNvSpPr/>
          <p:nvPr/>
        </p:nvSpPr>
        <p:spPr>
          <a:xfrm>
            <a:off x="49320" y="0"/>
            <a:ext cx="1412351" cy="460211"/>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r>
              <a:rPr lang="ja-JP" altLang="en-US" sz="2400" b="1" spc="-1">
                <a:solidFill>
                  <a:srgbClr val="0064A0"/>
                </a:solidFill>
                <a:latin typeface="Meiryo UI"/>
                <a:ea typeface="Meiryo UI"/>
              </a:rPr>
              <a:t>更新</a:t>
            </a:r>
            <a:r>
              <a:rPr lang="ja-JP" altLang="en-US" sz="2400" b="1" strike="noStrike" spc="-1">
                <a:solidFill>
                  <a:srgbClr val="0064A0"/>
                </a:solidFill>
                <a:latin typeface="Meiryo UI"/>
                <a:ea typeface="Meiryo UI"/>
              </a:rPr>
              <a:t>履歴</a:t>
            </a:r>
          </a:p>
        </p:txBody>
      </p:sp>
      <p:graphicFrame>
        <p:nvGraphicFramePr>
          <p:cNvPr id="9" name="表 8">
            <a:extLst>
              <a:ext uri="{FF2B5EF4-FFF2-40B4-BE49-F238E27FC236}">
                <a16:creationId xmlns:a16="http://schemas.microsoft.com/office/drawing/2014/main" id="{C9716FFF-F844-3249-2299-A92FFFD822EA}"/>
              </a:ext>
            </a:extLst>
          </p:cNvPr>
          <p:cNvGraphicFramePr>
            <a:graphicFrameLocks noGrp="1"/>
          </p:cNvGraphicFramePr>
          <p:nvPr>
            <p:extLst>
              <p:ext uri="{D42A27DB-BD31-4B8C-83A1-F6EECF244321}">
                <p14:modId xmlns:p14="http://schemas.microsoft.com/office/powerpoint/2010/main" val="4072329273"/>
              </p:ext>
            </p:extLst>
          </p:nvPr>
        </p:nvGraphicFramePr>
        <p:xfrm>
          <a:off x="649777" y="898237"/>
          <a:ext cx="7844445" cy="741680"/>
        </p:xfrm>
        <a:graphic>
          <a:graphicData uri="http://schemas.openxmlformats.org/drawingml/2006/table">
            <a:tbl>
              <a:tblPr firstRow="1" bandRow="1">
                <a:tableStyleId>{5940675A-B579-460E-94D1-54222C63F5DA}</a:tableStyleId>
              </a:tblPr>
              <a:tblGrid>
                <a:gridCol w="1735976">
                  <a:extLst>
                    <a:ext uri="{9D8B030D-6E8A-4147-A177-3AD203B41FA5}">
                      <a16:colId xmlns:a16="http://schemas.microsoft.com/office/drawing/2014/main" val="3880415363"/>
                    </a:ext>
                  </a:extLst>
                </a:gridCol>
                <a:gridCol w="6108469">
                  <a:extLst>
                    <a:ext uri="{9D8B030D-6E8A-4147-A177-3AD203B41FA5}">
                      <a16:colId xmlns:a16="http://schemas.microsoft.com/office/drawing/2014/main" val="2106348031"/>
                    </a:ext>
                  </a:extLst>
                </a:gridCol>
              </a:tblGrid>
              <a:tr h="370840">
                <a:tc>
                  <a:txBody>
                    <a:bodyPr/>
                    <a:lstStyle/>
                    <a:p>
                      <a:pPr algn="l"/>
                      <a:r>
                        <a:rPr kumimoji="1" lang="ja-JP" altLang="en-US" sz="1400" b="1"/>
                        <a:t>更新日</a:t>
                      </a:r>
                    </a:p>
                  </a:txBody>
                  <a:tcPr>
                    <a:solidFill>
                      <a:schemeClr val="bg1">
                        <a:lumMod val="95000"/>
                      </a:schemeClr>
                    </a:solidFill>
                  </a:tcPr>
                </a:tc>
                <a:tc>
                  <a:txBody>
                    <a:bodyPr/>
                    <a:lstStyle/>
                    <a:p>
                      <a:pPr algn="l"/>
                      <a:r>
                        <a:rPr kumimoji="1" lang="ja-JP" altLang="en-US" sz="1400" b="1"/>
                        <a:t>更新内容</a:t>
                      </a:r>
                    </a:p>
                  </a:txBody>
                  <a:tcPr>
                    <a:solidFill>
                      <a:schemeClr val="bg1">
                        <a:lumMod val="95000"/>
                      </a:schemeClr>
                    </a:solidFill>
                  </a:tcPr>
                </a:tc>
                <a:extLst>
                  <a:ext uri="{0D108BD9-81ED-4DB2-BD59-A6C34878D82A}">
                    <a16:rowId xmlns:a16="http://schemas.microsoft.com/office/drawing/2014/main" val="439852957"/>
                  </a:ext>
                </a:extLst>
              </a:tr>
              <a:tr h="370840">
                <a:tc>
                  <a:txBody>
                    <a:bodyPr/>
                    <a:lstStyle/>
                    <a:p>
                      <a:r>
                        <a:rPr kumimoji="1" lang="ja-JP" altLang="en-US" sz="1400" dirty="0"/>
                        <a:t>令和８年４月３０日</a:t>
                      </a:r>
                    </a:p>
                  </a:txBody>
                  <a:tcPr/>
                </a:tc>
                <a:tc>
                  <a:txBody>
                    <a:bodyPr/>
                    <a:lstStyle/>
                    <a:p>
                      <a:r>
                        <a:rPr kumimoji="1" lang="ja-JP" altLang="en-US" sz="1400" dirty="0"/>
                        <a:t>・市町村防災担当者向けに詳細資料を作成</a:t>
                      </a:r>
                      <a:endParaRPr kumimoji="1" lang="en-US" altLang="ja-JP" sz="1400" dirty="0"/>
                    </a:p>
                  </a:txBody>
                  <a:tcPr/>
                </a:tc>
                <a:extLst>
                  <a:ext uri="{0D108BD9-81ED-4DB2-BD59-A6C34878D82A}">
                    <a16:rowId xmlns:a16="http://schemas.microsoft.com/office/drawing/2014/main" val="1707844520"/>
                  </a:ext>
                </a:extLst>
              </a:tr>
            </a:tbl>
          </a:graphicData>
        </a:graphic>
      </p:graphicFrame>
    </p:spTree>
    <p:extLst>
      <p:ext uri="{BB962C8B-B14F-4D97-AF65-F5344CB8AC3E}">
        <p14:creationId xmlns:p14="http://schemas.microsoft.com/office/powerpoint/2010/main" val="2920700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9A92A-7C99-2F6F-EC10-91771A1F8D26}"/>
            </a:ext>
          </a:extLst>
        </p:cNvPr>
        <p:cNvGrpSpPr/>
        <p:nvPr/>
      </p:nvGrpSpPr>
      <p:grpSpPr>
        <a:xfrm>
          <a:off x="0" y="0"/>
          <a:ext cx="0" cy="0"/>
          <a:chOff x="0" y="0"/>
          <a:chExt cx="0" cy="0"/>
        </a:xfrm>
      </p:grpSpPr>
      <p:graphicFrame>
        <p:nvGraphicFramePr>
          <p:cNvPr id="27" name="グラフ 26">
            <a:extLst>
              <a:ext uri="{FF2B5EF4-FFF2-40B4-BE49-F238E27FC236}">
                <a16:creationId xmlns:a16="http://schemas.microsoft.com/office/drawing/2014/main" id="{30E824DD-09BC-4E28-A1CE-66C5D3538B96}"/>
              </a:ext>
            </a:extLst>
          </p:cNvPr>
          <p:cNvGraphicFramePr>
            <a:graphicFrameLocks/>
          </p:cNvGraphicFramePr>
          <p:nvPr/>
        </p:nvGraphicFramePr>
        <p:xfrm>
          <a:off x="626174" y="2522594"/>
          <a:ext cx="2655333" cy="3500405"/>
        </p:xfrm>
        <a:graphic>
          <a:graphicData uri="http://schemas.openxmlformats.org/drawingml/2006/chart">
            <c:chart xmlns:c="http://schemas.openxmlformats.org/drawingml/2006/chart" xmlns:r="http://schemas.openxmlformats.org/officeDocument/2006/relationships" r:id="rId3"/>
          </a:graphicData>
        </a:graphic>
      </p:graphicFrame>
      <p:sp>
        <p:nvSpPr>
          <p:cNvPr id="6" name="タイトル 5">
            <a:extLst>
              <a:ext uri="{FF2B5EF4-FFF2-40B4-BE49-F238E27FC236}">
                <a16:creationId xmlns:a16="http://schemas.microsoft.com/office/drawing/2014/main" id="{AFEB7181-D335-D144-C666-1C1F9E9D2E93}"/>
              </a:ext>
            </a:extLst>
          </p:cNvPr>
          <p:cNvSpPr>
            <a:spLocks noGrp="1"/>
          </p:cNvSpPr>
          <p:nvPr>
            <p:ph type="title"/>
          </p:nvPr>
        </p:nvSpPr>
        <p:spPr>
          <a:xfrm>
            <a:off x="0" y="50676"/>
            <a:ext cx="7759700" cy="476250"/>
          </a:xfrm>
        </p:spPr>
        <p:txBody>
          <a:bodyPr/>
          <a:lstStyle/>
          <a:p>
            <a:r>
              <a:rPr kumimoji="1" lang="ja-JP" altLang="en-US" sz="2400" b="1" i="0" u="none" strike="noStrike" kern="1200" cap="none" spc="0" normalizeH="0" baseline="0" noProof="0">
                <a:ln>
                  <a:noFill/>
                </a:ln>
                <a:solidFill>
                  <a:srgbClr val="4087C8"/>
                </a:solidFill>
                <a:effectLst/>
                <a:uLnTx/>
                <a:uFillTx/>
                <a:latin typeface="Meiryo UI"/>
                <a:ea typeface="Meiryo UI"/>
              </a:rPr>
              <a:t>レベル３土砂災害警報の運用の変更について</a:t>
            </a:r>
            <a:endParaRPr lang="ja-JP" altLang="en-US" sz="2400"/>
          </a:p>
        </p:txBody>
      </p:sp>
      <p:sp>
        <p:nvSpPr>
          <p:cNvPr id="9" name="正方形/長方形 8">
            <a:extLst>
              <a:ext uri="{FF2B5EF4-FFF2-40B4-BE49-F238E27FC236}">
                <a16:creationId xmlns:a16="http://schemas.microsoft.com/office/drawing/2014/main" id="{9748E437-C02F-0445-7415-A15DC4A006AB}"/>
              </a:ext>
            </a:extLst>
          </p:cNvPr>
          <p:cNvSpPr/>
          <p:nvPr/>
        </p:nvSpPr>
        <p:spPr>
          <a:xfrm>
            <a:off x="105005" y="607512"/>
            <a:ext cx="8874677" cy="1936552"/>
          </a:xfrm>
          <a:prstGeom prst="rect">
            <a:avLst/>
          </a:prstGeom>
          <a:noFill/>
          <a:ln w="9525" cap="flat" cmpd="sng" algn="ctr">
            <a:solidFill>
              <a:sysClr val="windowText" lastClr="000000"/>
            </a:solidFill>
            <a:prstDash val="solid"/>
          </a:ln>
          <a:effectLst/>
        </p:spPr>
        <p:txBody>
          <a:bodyPr lIns="91440" tIns="36000" rIns="91440" bIns="36000" rtlCol="0" anchor="t"/>
          <a:lstStyle/>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0" cap="none" spc="0" normalizeH="0" baseline="0" noProof="0">
                <a:ln>
                  <a:noFill/>
                </a:ln>
                <a:solidFill>
                  <a:srgbClr val="000000"/>
                </a:solidFill>
                <a:effectLst/>
                <a:uLnTx/>
                <a:uFillTx/>
                <a:latin typeface="Meiryo UI"/>
                <a:ea typeface="Meiryo UI"/>
                <a:cs typeface="+mn-cs"/>
              </a:rPr>
              <a:t>レベル３土砂災害警報は、</a:t>
            </a:r>
            <a:r>
              <a:rPr kumimoji="0" lang="en-US" altLang="ja-JP" sz="1400" b="0" i="0" u="none" strike="noStrike" kern="0" cap="none" spc="0" normalizeH="0" baseline="0" noProof="0">
                <a:ln>
                  <a:noFill/>
                </a:ln>
                <a:solidFill>
                  <a:srgbClr val="000000"/>
                </a:solidFill>
                <a:effectLst/>
                <a:uLnTx/>
                <a:uFillTx/>
                <a:latin typeface="Meiryo UI"/>
                <a:ea typeface="Meiryo UI"/>
                <a:cs typeface="+mn-cs"/>
              </a:rPr>
              <a:t>3</a:t>
            </a:r>
            <a:r>
              <a:rPr kumimoji="0" lang="ja-JP" altLang="en-US" sz="1400" b="0" i="0" u="none" strike="noStrike" kern="0" cap="none" spc="0" normalizeH="0" baseline="0" noProof="0">
                <a:ln>
                  <a:noFill/>
                </a:ln>
                <a:solidFill>
                  <a:srgbClr val="000000"/>
                </a:solidFill>
                <a:effectLst/>
                <a:uLnTx/>
                <a:uFillTx/>
                <a:latin typeface="Meiryo UI"/>
                <a:ea typeface="Meiryo UI"/>
                <a:cs typeface="+mn-cs"/>
              </a:rPr>
              <a:t>時間先</a:t>
            </a:r>
            <a:r>
              <a:rPr kumimoji="0" lang="en-US" altLang="ja-JP" sz="1400" b="0" i="0" u="none" strike="noStrike" kern="0" cap="none" spc="0" normalizeH="0" baseline="30000" noProof="0">
                <a:ln>
                  <a:noFill/>
                </a:ln>
                <a:solidFill>
                  <a:srgbClr val="000000"/>
                </a:solidFill>
                <a:effectLst/>
                <a:uLnTx/>
                <a:uFillTx/>
                <a:latin typeface="Meiryo UI"/>
                <a:ea typeface="Meiryo UI"/>
                <a:cs typeface="+mn-cs"/>
              </a:rPr>
              <a:t>※</a:t>
            </a:r>
            <a:r>
              <a:rPr kumimoji="0" lang="ja-JP" altLang="en-US" sz="1400" b="0" i="0" u="none" strike="noStrike" kern="0" cap="none" spc="0" normalizeH="0" baseline="0" noProof="0">
                <a:ln>
                  <a:noFill/>
                </a:ln>
                <a:solidFill>
                  <a:srgbClr val="000000"/>
                </a:solidFill>
                <a:effectLst/>
                <a:uLnTx/>
                <a:uFillTx/>
                <a:latin typeface="Meiryo UI"/>
                <a:ea typeface="Meiryo UI"/>
                <a:cs typeface="+mn-cs"/>
              </a:rPr>
              <a:t>にレベル４土砂災害危険警報の基準に達すると予想される場合に発表します。</a:t>
            </a:r>
            <a:endParaRPr kumimoji="0" lang="en-US" altLang="ja-JP" sz="1400" b="0" i="0" u="none" strike="noStrike" kern="0" cap="none" spc="0" normalizeH="0" baseline="0" noProof="0">
              <a:ln>
                <a:noFill/>
              </a:ln>
              <a:solidFill>
                <a:srgbClr val="000000"/>
              </a:solidFill>
              <a:effectLst/>
              <a:uLnTx/>
              <a:uFillTx/>
              <a:latin typeface="Meiryo UI"/>
              <a:ea typeface="Meiryo UI"/>
              <a:cs typeface="+mn-cs"/>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sng" strike="noStrike" kern="0" cap="none" spc="0" normalizeH="0" baseline="0" noProof="0">
                <a:ln>
                  <a:noFill/>
                </a:ln>
                <a:solidFill>
                  <a:srgbClr val="000000"/>
                </a:solidFill>
                <a:effectLst/>
                <a:uLnTx/>
                <a:uFillTx/>
                <a:latin typeface="Meiryo UI"/>
                <a:ea typeface="Meiryo UI"/>
                <a:cs typeface="+mn-cs"/>
              </a:rPr>
              <a:t>レベル４土砂災害危険警報の発表に至らないレベル３土砂災害警報の発表は、現行のレベル３相当情報である大雨警報（土砂災害）に比べて、大幅に減ります</a:t>
            </a:r>
            <a:r>
              <a:rPr kumimoji="0" lang="ja-JP" altLang="en-US" sz="1400" b="0" i="0" u="none" strike="noStrike" kern="0" cap="none" spc="0" normalizeH="0" baseline="0" noProof="0">
                <a:ln>
                  <a:noFill/>
                </a:ln>
                <a:solidFill>
                  <a:srgbClr val="000000"/>
                </a:solidFill>
                <a:effectLst/>
                <a:uLnTx/>
                <a:uFillTx/>
                <a:latin typeface="Meiryo UI"/>
                <a:ea typeface="Meiryo UI"/>
                <a:cs typeface="+mn-cs"/>
              </a:rPr>
              <a:t>。</a:t>
            </a:r>
            <a:endParaRPr kumimoji="0" lang="en-US" altLang="ja-JP" sz="1400" b="0" i="0" u="none" strike="noStrike" kern="0" cap="none" spc="0" normalizeH="0" baseline="0" noProof="0">
              <a:ln>
                <a:noFill/>
              </a:ln>
              <a:solidFill>
                <a:srgbClr val="000000"/>
              </a:solidFill>
              <a:effectLst/>
              <a:uLnTx/>
              <a:uFillTx/>
              <a:latin typeface="Meiryo UI"/>
              <a:ea typeface="Meiryo UI"/>
              <a:cs typeface="+mn-cs"/>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一方で、</a:t>
            </a:r>
            <a:r>
              <a:rPr kumimoji="0" lang="ja-JP" altLang="en-US" sz="1400" b="0" i="0" u="sng"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レベル３土砂災害警報発表からレベル４土砂災害危険警報発表までの時間が短くなる事例や、レベル３土砂災害警報</a:t>
            </a:r>
            <a:r>
              <a:rPr kumimoji="0" lang="ja-JP" altLang="en-US" sz="1400" u="sng" kern="0">
                <a:solidFill>
                  <a:srgbClr val="000000"/>
                </a:solidFill>
                <a:latin typeface="Meiryo UI" panose="020B0604030504040204" pitchFamily="50" charset="-128"/>
                <a:ea typeface="Meiryo UI" panose="020B0604030504040204" pitchFamily="50" charset="-128"/>
              </a:rPr>
              <a:t>を経ずに</a:t>
            </a:r>
            <a:r>
              <a:rPr kumimoji="0" lang="ja-JP" altLang="en-US" sz="1400" b="0" i="0" u="sng"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レベル４土砂災害危険警報を発表する事例が増える</a:t>
            </a:r>
            <a:r>
              <a:rPr kumimoji="0" lang="ja-JP" altLang="en-US" sz="1400" b="0" i="0"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こと</a:t>
            </a:r>
            <a:r>
              <a:rPr kumimoji="0" lang="ja-JP" altLang="en-US" sz="1400" kern="0">
                <a:solidFill>
                  <a:srgbClr val="000000"/>
                </a:solidFill>
                <a:latin typeface="Meiryo UI" panose="020B0604030504040204" pitchFamily="50" charset="-128"/>
                <a:ea typeface="Meiryo UI" panose="020B0604030504040204" pitchFamily="50" charset="-128"/>
              </a:rPr>
              <a:t>が見込まれます</a:t>
            </a:r>
            <a:r>
              <a:rPr kumimoji="0" lang="ja-JP" altLang="en-US" sz="14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。また、</a:t>
            </a:r>
            <a:r>
              <a:rPr kumimoji="0" lang="ja-JP" altLang="en-US" sz="1400" b="0" i="0" u="sng"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キキクルは赤色の出現頻度が減ります</a:t>
            </a:r>
            <a:r>
              <a:rPr kumimoji="0" lang="ja-JP" altLang="en-US" sz="14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0" lang="en-US" altLang="ja-JP" sz="14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4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このような情報になることに留意</a:t>
            </a:r>
            <a:r>
              <a:rPr kumimoji="0" lang="ja-JP" altLang="en-US" sz="1400" kern="0">
                <a:solidFill>
                  <a:srgbClr val="000000"/>
                </a:solidFill>
                <a:latin typeface="Meiryo UI" panose="020B0604030504040204" pitchFamily="50" charset="-128"/>
                <a:ea typeface="Meiryo UI" panose="020B0604030504040204" pitchFamily="50" charset="-128"/>
              </a:rPr>
              <a:t>いただき</a:t>
            </a:r>
            <a:r>
              <a:rPr kumimoji="0" lang="ja-JP" altLang="en-US" sz="14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ja-JP" altLang="en-US" sz="1400" b="0" i="0" u="sng"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時系列情報や早期注意情報などをあわせて確認</a:t>
            </a:r>
            <a:r>
              <a:rPr kumimoji="0" lang="ja-JP" altLang="en-US" sz="1400" u="sng" kern="0">
                <a:solidFill>
                  <a:srgbClr val="000000"/>
                </a:solidFill>
                <a:latin typeface="Meiryo UI" panose="020B0604030504040204" pitchFamily="50" charset="-128"/>
                <a:ea typeface="Meiryo UI" panose="020B0604030504040204" pitchFamily="50" charset="-128"/>
              </a:rPr>
              <a:t>し</a:t>
            </a:r>
            <a:r>
              <a:rPr kumimoji="0" lang="ja-JP" altLang="en-US" sz="1400" b="0" i="0" u="sng"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、状況を把握いただくことが有効です</a:t>
            </a:r>
            <a:r>
              <a:rPr kumimoji="0" lang="ja-JP" altLang="en-US" sz="14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0" lang="en-US" altLang="ja-JP" sz="14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R="0" lvl="0" algn="r" defTabSz="914400" eaLnBrk="1" fontAlgn="auto" latinLnBrk="0" hangingPunct="1">
              <a:lnSpc>
                <a:spcPct val="100000"/>
              </a:lnSpc>
              <a:spcBef>
                <a:spcPts val="0"/>
              </a:spcBef>
              <a:spcAft>
                <a:spcPts val="0"/>
              </a:spcAft>
              <a:buClrTx/>
              <a:buSzTx/>
              <a:tabLst/>
              <a:defRPr/>
            </a:pPr>
            <a:r>
              <a:rPr kumimoji="0" lang="en-US" altLang="ja-JP" sz="105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※4</a:t>
            </a:r>
            <a:r>
              <a:rPr kumimoji="0" lang="ja-JP" altLang="en-US" sz="105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0" lang="en-US" altLang="ja-JP" sz="105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6</a:t>
            </a:r>
            <a:r>
              <a:rPr kumimoji="0" lang="ja-JP" altLang="en-US" sz="105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時間先に</a:t>
            </a:r>
            <a:r>
              <a:rPr lang="ja-JP" altLang="en-US" sz="1050">
                <a:latin typeface="Meiryo UI"/>
                <a:ea typeface="Meiryo UI"/>
              </a:rPr>
              <a:t>レベル４基準に到達すると</a:t>
            </a:r>
            <a:r>
              <a:rPr kumimoji="0" lang="ja-JP" altLang="en-US" sz="105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予想が可能な場合にも発表</a:t>
            </a:r>
          </a:p>
          <a:p>
            <a:pPr marL="285750" marR="0" lvl="0" indent="-285750" algn="just"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ja-JP" altLang="ja-JP" sz="14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38" name="図 37">
            <a:extLst>
              <a:ext uri="{FF2B5EF4-FFF2-40B4-BE49-F238E27FC236}">
                <a16:creationId xmlns:a16="http://schemas.microsoft.com/office/drawing/2014/main" id="{D2931775-A2FB-7A87-429E-045F2EF94018}"/>
              </a:ext>
            </a:extLst>
          </p:cNvPr>
          <p:cNvPicPr>
            <a:picLocks noChangeAspect="1"/>
          </p:cNvPicPr>
          <p:nvPr/>
        </p:nvPicPr>
        <p:blipFill>
          <a:blip r:embed="rId4"/>
          <a:srcRect l="244" t="88" r="19719" b="9658"/>
          <a:stretch/>
        </p:blipFill>
        <p:spPr>
          <a:xfrm>
            <a:off x="5107883" y="2844613"/>
            <a:ext cx="1678722" cy="1522135"/>
          </a:xfrm>
          <a:prstGeom prst="rect">
            <a:avLst/>
          </a:prstGeom>
          <a:noFill/>
          <a:ln>
            <a:solidFill>
              <a:sysClr val="windowText" lastClr="000000"/>
            </a:solidFill>
          </a:ln>
        </p:spPr>
      </p:pic>
      <p:sp>
        <p:nvSpPr>
          <p:cNvPr id="44" name="テキスト ボックス 43">
            <a:extLst>
              <a:ext uri="{FF2B5EF4-FFF2-40B4-BE49-F238E27FC236}">
                <a16:creationId xmlns:a16="http://schemas.microsoft.com/office/drawing/2014/main" id="{ED203941-DE5E-75BB-E1B3-ACB3A5E2F862}"/>
              </a:ext>
            </a:extLst>
          </p:cNvPr>
          <p:cNvSpPr txBox="1"/>
          <p:nvPr/>
        </p:nvSpPr>
        <p:spPr>
          <a:xfrm>
            <a:off x="5100263" y="4235837"/>
            <a:ext cx="1189143" cy="123111"/>
          </a:xfrm>
          <a:prstGeom prst="rect">
            <a:avLst/>
          </a:prstGeom>
          <a:solidFill>
            <a:schemeClr val="bg1"/>
          </a:solidFill>
        </p:spPr>
        <p:txBody>
          <a:bodyPr wrap="square" lIns="0" tIns="0" rIns="0" bIns="0" rtlCol="0">
            <a:spAutoFit/>
          </a:bodyPr>
          <a:lstStyle/>
          <a:p>
            <a:pPr algn="ctr">
              <a:defRPr/>
            </a:pPr>
            <a:r>
              <a:rPr lang="en-US" altLang="ja-JP" sz="800">
                <a:latin typeface="Arial" panose="020B0604020202020204" pitchFamily="34" charset="0"/>
                <a:ea typeface="ＭＳ Ｐゴシック" panose="020B0600070205080204" pitchFamily="50" charset="-128"/>
              </a:rPr>
              <a:t>2025</a:t>
            </a:r>
            <a:r>
              <a:rPr lang="ja-JP" altLang="en-US" sz="800">
                <a:latin typeface="Arial" panose="020B0604020202020204" pitchFamily="34" charset="0"/>
                <a:ea typeface="ＭＳ Ｐゴシック" panose="020B0600070205080204" pitchFamily="50" charset="-128"/>
              </a:rPr>
              <a:t>年</a:t>
            </a:r>
            <a:r>
              <a:rPr lang="en-US" altLang="ja-JP" sz="800">
                <a:latin typeface="Arial" panose="020B0604020202020204" pitchFamily="34" charset="0"/>
                <a:ea typeface="ＭＳ Ｐゴシック" panose="020B0600070205080204" pitchFamily="50" charset="-128"/>
              </a:rPr>
              <a:t>8</a:t>
            </a:r>
            <a:r>
              <a:rPr lang="ja-JP" altLang="en-US" sz="800">
                <a:latin typeface="Arial" panose="020B0604020202020204" pitchFamily="34" charset="0"/>
                <a:ea typeface="ＭＳ Ｐゴシック" panose="020B0600070205080204" pitchFamily="50" charset="-128"/>
              </a:rPr>
              <a:t>月</a:t>
            </a:r>
            <a:r>
              <a:rPr lang="en-US" altLang="ja-JP" sz="800">
                <a:latin typeface="Arial" panose="020B0604020202020204" pitchFamily="34" charset="0"/>
                <a:ea typeface="ＭＳ Ｐゴシック" panose="020B0600070205080204" pitchFamily="50" charset="-128"/>
              </a:rPr>
              <a:t>11</a:t>
            </a:r>
            <a:r>
              <a:rPr lang="ja-JP" altLang="en-US" sz="800">
                <a:latin typeface="Arial" panose="020B0604020202020204" pitchFamily="34" charset="0"/>
                <a:ea typeface="ＭＳ Ｐゴシック" panose="020B0600070205080204" pitchFamily="50" charset="-128"/>
              </a:rPr>
              <a:t>日</a:t>
            </a:r>
            <a:r>
              <a:rPr lang="en-US" altLang="ja-JP" sz="800">
                <a:latin typeface="Arial" panose="020B0604020202020204" pitchFamily="34" charset="0"/>
                <a:ea typeface="ＭＳ Ｐゴシック" panose="020B0600070205080204" pitchFamily="50" charset="-128"/>
              </a:rPr>
              <a:t>4</a:t>
            </a:r>
            <a:r>
              <a:rPr lang="ja-JP" altLang="en-US" sz="800">
                <a:latin typeface="Arial" panose="020B0604020202020204" pitchFamily="34" charset="0"/>
                <a:ea typeface="ＭＳ Ｐゴシック" panose="020B0600070205080204" pitchFamily="50" charset="-128"/>
              </a:rPr>
              <a:t>時</a:t>
            </a:r>
            <a:r>
              <a:rPr lang="en-US" altLang="ja-JP" sz="800">
                <a:latin typeface="Arial" panose="020B0604020202020204" pitchFamily="34" charset="0"/>
                <a:ea typeface="ＭＳ Ｐゴシック" panose="020B0600070205080204" pitchFamily="50" charset="-128"/>
              </a:rPr>
              <a:t>20</a:t>
            </a:r>
            <a:r>
              <a:rPr lang="ja-JP" altLang="en-US" sz="800">
                <a:latin typeface="Arial" panose="020B0604020202020204" pitchFamily="34" charset="0"/>
                <a:ea typeface="ＭＳ Ｐゴシック" panose="020B0600070205080204" pitchFamily="50" charset="-128"/>
              </a:rPr>
              <a:t>分</a:t>
            </a:r>
          </a:p>
        </p:txBody>
      </p:sp>
      <p:sp>
        <p:nvSpPr>
          <p:cNvPr id="45" name="テキスト ボックス 44">
            <a:extLst>
              <a:ext uri="{FF2B5EF4-FFF2-40B4-BE49-F238E27FC236}">
                <a16:creationId xmlns:a16="http://schemas.microsoft.com/office/drawing/2014/main" id="{475EA6FD-9CBD-9B4F-3227-42D4A7F221BB}"/>
              </a:ext>
            </a:extLst>
          </p:cNvPr>
          <p:cNvSpPr txBox="1"/>
          <p:nvPr/>
        </p:nvSpPr>
        <p:spPr>
          <a:xfrm>
            <a:off x="4487900" y="2831872"/>
            <a:ext cx="691985" cy="276999"/>
          </a:xfrm>
          <a:prstGeom prst="rect">
            <a:avLst/>
          </a:prstGeom>
          <a:noFill/>
        </p:spPr>
        <p:txBody>
          <a:bodyPr wrap="square" rtlCol="0">
            <a:spAutoFit/>
          </a:bodyPr>
          <a:lstStyle>
            <a:defPPr>
              <a:defRPr lang="ja-JP"/>
            </a:defPPr>
            <a:lvl1pPr>
              <a:defRPr sz="1400">
                <a:latin typeface="Meiryo UI" panose="020B0604030504040204" pitchFamily="50" charset="-128"/>
                <a:ea typeface="Meiryo UI" panose="020B0604030504040204" pitchFamily="50"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新運用</a:t>
            </a:r>
          </a:p>
        </p:txBody>
      </p:sp>
      <p:sp>
        <p:nvSpPr>
          <p:cNvPr id="46" name="テキスト ボックス 45">
            <a:extLst>
              <a:ext uri="{FF2B5EF4-FFF2-40B4-BE49-F238E27FC236}">
                <a16:creationId xmlns:a16="http://schemas.microsoft.com/office/drawing/2014/main" id="{7307042A-C748-7189-FAC4-04E42BF0E51A}"/>
              </a:ext>
            </a:extLst>
          </p:cNvPr>
          <p:cNvSpPr txBox="1"/>
          <p:nvPr/>
        </p:nvSpPr>
        <p:spPr>
          <a:xfrm>
            <a:off x="4613876" y="4374250"/>
            <a:ext cx="531747" cy="276999"/>
          </a:xfrm>
          <a:prstGeom prst="rect">
            <a:avLst/>
          </a:prstGeom>
          <a:noFill/>
        </p:spPr>
        <p:txBody>
          <a:bodyPr wrap="square" rtlCol="0">
            <a:spAutoFit/>
          </a:bodyPr>
          <a:lstStyle>
            <a:defPPr>
              <a:defRPr lang="ja-JP"/>
            </a:defPPr>
            <a:lvl1pPr>
              <a:defRPr sz="1400">
                <a:latin typeface="Meiryo UI" panose="020B0604030504040204" pitchFamily="50" charset="-128"/>
                <a:ea typeface="Meiryo UI" panose="020B0604030504040204" pitchFamily="50"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rPr>
              <a:t>現行</a:t>
            </a:r>
          </a:p>
        </p:txBody>
      </p:sp>
      <p:sp>
        <p:nvSpPr>
          <p:cNvPr id="53" name="テキスト ボックス 52">
            <a:extLst>
              <a:ext uri="{FF2B5EF4-FFF2-40B4-BE49-F238E27FC236}">
                <a16:creationId xmlns:a16="http://schemas.microsoft.com/office/drawing/2014/main" id="{F3E3A54A-0533-75D2-5534-F2E494466FA5}"/>
              </a:ext>
            </a:extLst>
          </p:cNvPr>
          <p:cNvSpPr txBox="1"/>
          <p:nvPr/>
        </p:nvSpPr>
        <p:spPr>
          <a:xfrm>
            <a:off x="563811" y="6349728"/>
            <a:ext cx="3801458" cy="400110"/>
          </a:xfrm>
          <a:prstGeom prst="rect">
            <a:avLst/>
          </a:prstGeom>
          <a:noFill/>
        </p:spPr>
        <p:txBody>
          <a:bodyPr wrap="square">
            <a:spAutoFit/>
          </a:bodyPr>
          <a:lstStyle/>
          <a:p>
            <a:pPr>
              <a:defRPr/>
            </a:pPr>
            <a:r>
              <a:rPr lang="ja-JP" altLang="en-US" sz="1000">
                <a:solidFill>
                  <a:prstClr val="black"/>
                </a:solidFill>
                <a:latin typeface="Meiryo UI" panose="020B0604030504040204" pitchFamily="50" charset="-128"/>
                <a:ea typeface="Meiryo UI" panose="020B0604030504040204" pitchFamily="50" charset="-128"/>
              </a:rPr>
              <a:t>新方式の警戒レベル３相当情報の発表回数は、レベル４相当情報の基準（</a:t>
            </a:r>
            <a:r>
              <a:rPr lang="en-US" altLang="ja-JP" sz="1000">
                <a:solidFill>
                  <a:prstClr val="black"/>
                </a:solidFill>
                <a:latin typeface="Meiryo UI" panose="020B0604030504040204" pitchFamily="50" charset="-128"/>
                <a:ea typeface="Meiryo UI" panose="020B0604030504040204" pitchFamily="50" charset="-128"/>
              </a:rPr>
              <a:t>CL</a:t>
            </a:r>
            <a:r>
              <a:rPr lang="ja-JP" altLang="en-US" sz="1000">
                <a:solidFill>
                  <a:prstClr val="black"/>
                </a:solidFill>
                <a:latin typeface="Meiryo UI" panose="020B0604030504040204" pitchFamily="50" charset="-128"/>
                <a:ea typeface="Meiryo UI" panose="020B0604030504040204" pitchFamily="50" charset="-128"/>
              </a:rPr>
              <a:t>）に３時間先に到達すると見込まれる場合として算出。</a:t>
            </a:r>
            <a:endParaRPr lang="en-US" altLang="ja-JP" sz="1000">
              <a:solidFill>
                <a:prstClr val="black"/>
              </a:solidFill>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65BB0374-F5F1-B60F-5830-A6A613E47575}"/>
              </a:ext>
            </a:extLst>
          </p:cNvPr>
          <p:cNvSpPr/>
          <p:nvPr/>
        </p:nvSpPr>
        <p:spPr>
          <a:xfrm>
            <a:off x="538347" y="5941527"/>
            <a:ext cx="3372458" cy="434543"/>
          </a:xfrm>
          <a:prstGeom prst="rect">
            <a:avLst/>
          </a:prstGeom>
        </p:spPr>
        <p:txBody>
          <a:bodyPr wrap="square">
            <a:spAutoFit/>
          </a:bodyPr>
          <a:lstStyle/>
          <a:p>
            <a:pPr marL="0" marR="0" lvl="0" indent="0" algn="l" defTabSz="914400" rtl="0" eaLnBrk="1" fontAlgn="base" latinLnBrk="0" hangingPunct="1">
              <a:lnSpc>
                <a:spcPts val="1400"/>
              </a:lnSpc>
              <a:spcBef>
                <a:spcPct val="0"/>
              </a:spcBef>
              <a:spcAft>
                <a:spcPts val="0"/>
              </a:spcAft>
              <a:buClrTx/>
              <a:buSzTx/>
              <a:buFontTx/>
              <a:buNone/>
              <a:tabLst/>
              <a:defRPr/>
            </a:pPr>
            <a:r>
              <a:rPr kumimoji="1" lang="ja-JP" altLang="ja-JP" sz="11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土砂災害に関する警戒レベル３</a:t>
            </a:r>
            <a:r>
              <a:rPr kumimoji="1" lang="ja-JP" altLang="en-US" sz="11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相当及び４相当情報</a:t>
            </a:r>
            <a:r>
              <a:rPr kumimoji="1" lang="ja-JP" altLang="ja-JP" sz="11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の発表回数の比較</a:t>
            </a:r>
            <a:r>
              <a:rPr kumimoji="1" lang="ja-JP" altLang="ja-JP" sz="10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（令和</a:t>
            </a:r>
            <a:r>
              <a:rPr kumimoji="1" lang="en-US" altLang="ja-JP" sz="10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5</a:t>
            </a:r>
            <a:r>
              <a:rPr kumimoji="1" lang="ja-JP" altLang="ja-JP" sz="10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年</a:t>
            </a:r>
            <a:r>
              <a:rPr kumimoji="1" lang="en-US" altLang="ja-JP" sz="10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6</a:t>
            </a:r>
            <a:r>
              <a:rPr lang="ja-JP" altLang="en-US" sz="1000" kern="100">
                <a:solidFill>
                  <a:prstClr val="black"/>
                </a:solidFill>
                <a:latin typeface="Meiryo UI" panose="020B0604030504040204" pitchFamily="50" charset="-128"/>
                <a:ea typeface="Meiryo UI" panose="020B0604030504040204" pitchFamily="50" charset="-128"/>
                <a:cs typeface="Times New Roman" panose="02020603050405020304" pitchFamily="18" charset="0"/>
              </a:rPr>
              <a:t>～</a:t>
            </a:r>
            <a:r>
              <a:rPr kumimoji="1" lang="en-US" altLang="ja-JP" sz="10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9</a:t>
            </a:r>
            <a:r>
              <a:rPr kumimoji="1" lang="ja-JP" altLang="en-US" sz="10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月</a:t>
            </a:r>
            <a:r>
              <a:rPr kumimoji="1" lang="ja-JP" altLang="ja-JP" sz="1000" b="0" i="0" u="none" strike="noStrike" kern="1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のデータに基づく）</a:t>
            </a:r>
          </a:p>
        </p:txBody>
      </p:sp>
      <p:grpSp>
        <p:nvGrpSpPr>
          <p:cNvPr id="13" name="グループ化 12">
            <a:extLst>
              <a:ext uri="{FF2B5EF4-FFF2-40B4-BE49-F238E27FC236}">
                <a16:creationId xmlns:a16="http://schemas.microsoft.com/office/drawing/2014/main" id="{FDE91F87-32B0-F4BA-566C-CBED558A4A72}"/>
              </a:ext>
            </a:extLst>
          </p:cNvPr>
          <p:cNvGrpSpPr/>
          <p:nvPr/>
        </p:nvGrpSpPr>
        <p:grpSpPr>
          <a:xfrm>
            <a:off x="2128353" y="3139275"/>
            <a:ext cx="1600995" cy="348813"/>
            <a:chOff x="1670507" y="3417731"/>
            <a:chExt cx="1600995" cy="348813"/>
          </a:xfrm>
        </p:grpSpPr>
        <p:sp>
          <p:nvSpPr>
            <p:cNvPr id="7" name="テキスト ボックス 6">
              <a:extLst>
                <a:ext uri="{FF2B5EF4-FFF2-40B4-BE49-F238E27FC236}">
                  <a16:creationId xmlns:a16="http://schemas.microsoft.com/office/drawing/2014/main" id="{7EDA32FB-59D3-BFB7-1AD0-65DC3F91CC96}"/>
                </a:ext>
              </a:extLst>
            </p:cNvPr>
            <p:cNvSpPr txBox="1"/>
            <p:nvPr/>
          </p:nvSpPr>
          <p:spPr>
            <a:xfrm>
              <a:off x="1768087" y="3417731"/>
              <a:ext cx="1503415" cy="348813"/>
            </a:xfrm>
            <a:prstGeom prst="rect">
              <a:avLst/>
            </a:prstGeom>
            <a:noFill/>
          </p:spPr>
          <p:txBody>
            <a:bodyPr wrap="square" rtlCol="0">
              <a:spAutoFit/>
            </a:bodyPr>
            <a:lstStyle/>
            <a:p>
              <a:pPr>
                <a:lnSpc>
                  <a:spcPts val="1000"/>
                </a:lnSpc>
              </a:pPr>
              <a:r>
                <a:rPr kumimoji="1" lang="ja-JP" altLang="en-US" sz="900"/>
                <a:t>警戒レベル４到達</a:t>
              </a:r>
              <a:endParaRPr kumimoji="1" lang="en-US" altLang="ja-JP" sz="900"/>
            </a:p>
            <a:p>
              <a:pPr>
                <a:lnSpc>
                  <a:spcPts val="1000"/>
                </a:lnSpc>
              </a:pPr>
              <a:r>
                <a:rPr kumimoji="1" lang="ja-JP" altLang="en-US" sz="900"/>
                <a:t>警戒レベル</a:t>
              </a:r>
              <a:r>
                <a:rPr lang="ja-JP" altLang="en-US" sz="900"/>
                <a:t>３</a:t>
              </a:r>
              <a:r>
                <a:rPr kumimoji="1" lang="ja-JP" altLang="en-US" sz="900"/>
                <a:t>相当どまり</a:t>
              </a:r>
              <a:endParaRPr kumimoji="1" lang="en-US" altLang="ja-JP" sz="900"/>
            </a:p>
          </p:txBody>
        </p:sp>
        <p:sp>
          <p:nvSpPr>
            <p:cNvPr id="10" name="正方形/長方形 9">
              <a:extLst>
                <a:ext uri="{FF2B5EF4-FFF2-40B4-BE49-F238E27FC236}">
                  <a16:creationId xmlns:a16="http://schemas.microsoft.com/office/drawing/2014/main" id="{83B1E978-2F8D-55F8-6E3E-138AAFB857D2}"/>
                </a:ext>
              </a:extLst>
            </p:cNvPr>
            <p:cNvSpPr/>
            <p:nvPr/>
          </p:nvSpPr>
          <p:spPr>
            <a:xfrm>
              <a:off x="1670507" y="3466010"/>
              <a:ext cx="165402" cy="90223"/>
            </a:xfrm>
            <a:prstGeom prst="rect">
              <a:avLst/>
            </a:prstGeom>
            <a:solidFill>
              <a:srgbClr val="AA00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76315521-DCF4-57AA-ED30-674737108E35}"/>
                </a:ext>
              </a:extLst>
            </p:cNvPr>
            <p:cNvSpPr/>
            <p:nvPr/>
          </p:nvSpPr>
          <p:spPr>
            <a:xfrm>
              <a:off x="1670507" y="3602658"/>
              <a:ext cx="165402" cy="9022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矢印: 下 4">
            <a:extLst>
              <a:ext uri="{FF2B5EF4-FFF2-40B4-BE49-F238E27FC236}">
                <a16:creationId xmlns:a16="http://schemas.microsoft.com/office/drawing/2014/main" id="{78B9E288-4E66-6B6B-937E-835CA954076A}"/>
              </a:ext>
            </a:extLst>
          </p:cNvPr>
          <p:cNvSpPr/>
          <p:nvPr/>
        </p:nvSpPr>
        <p:spPr>
          <a:xfrm rot="19710750">
            <a:off x="1976221" y="5099079"/>
            <a:ext cx="239529" cy="470534"/>
          </a:xfrm>
          <a:prstGeom prst="down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角丸四角形吹き出し 59">
            <a:extLst>
              <a:ext uri="{FF2B5EF4-FFF2-40B4-BE49-F238E27FC236}">
                <a16:creationId xmlns:a16="http://schemas.microsoft.com/office/drawing/2014/main" id="{B71A359D-AF1B-0051-44FC-023BE07CF010}"/>
              </a:ext>
            </a:extLst>
          </p:cNvPr>
          <p:cNvSpPr/>
          <p:nvPr/>
        </p:nvSpPr>
        <p:spPr>
          <a:xfrm>
            <a:off x="3198431" y="4914156"/>
            <a:ext cx="1373569" cy="649492"/>
          </a:xfrm>
          <a:prstGeom prst="wedgeRoundRectCallout">
            <a:avLst>
              <a:gd name="adj1" fmla="val -76604"/>
              <a:gd name="adj2" fmla="val 50071"/>
              <a:gd name="adj3" fmla="val 16667"/>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36000" tIns="36000" rIns="36000" bIns="3600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警戒レベル４相当に至らないレベル３相当情報が大幅減</a:t>
            </a:r>
          </a:p>
        </p:txBody>
      </p:sp>
      <p:pic>
        <p:nvPicPr>
          <p:cNvPr id="55" name="図 54">
            <a:extLst>
              <a:ext uri="{FF2B5EF4-FFF2-40B4-BE49-F238E27FC236}">
                <a16:creationId xmlns:a16="http://schemas.microsoft.com/office/drawing/2014/main" id="{015BB181-E19C-B138-D996-5499A6AACBFE}"/>
              </a:ext>
            </a:extLst>
          </p:cNvPr>
          <p:cNvPicPr>
            <a:picLocks noChangeAspect="1"/>
          </p:cNvPicPr>
          <p:nvPr/>
        </p:nvPicPr>
        <p:blipFill>
          <a:blip r:embed="rId5"/>
          <a:srcRect l="7743" t="9395" r="20975" b="6027"/>
          <a:stretch/>
        </p:blipFill>
        <p:spPr>
          <a:xfrm>
            <a:off x="6839470" y="2845068"/>
            <a:ext cx="1634432" cy="1521680"/>
          </a:xfrm>
          <a:prstGeom prst="rect">
            <a:avLst/>
          </a:prstGeom>
          <a:noFill/>
          <a:ln>
            <a:solidFill>
              <a:sysClr val="windowText" lastClr="000000"/>
            </a:solidFill>
          </a:ln>
        </p:spPr>
      </p:pic>
      <p:pic>
        <p:nvPicPr>
          <p:cNvPr id="40" name="図 39">
            <a:extLst>
              <a:ext uri="{FF2B5EF4-FFF2-40B4-BE49-F238E27FC236}">
                <a16:creationId xmlns:a16="http://schemas.microsoft.com/office/drawing/2014/main" id="{A710345B-4429-5158-CA37-8003A385C30D}"/>
              </a:ext>
            </a:extLst>
          </p:cNvPr>
          <p:cNvPicPr>
            <a:picLocks noChangeAspect="1"/>
          </p:cNvPicPr>
          <p:nvPr/>
        </p:nvPicPr>
        <p:blipFill>
          <a:blip r:embed="rId6"/>
          <a:srcRect l="5691" t="6900" r="27601" b="7076"/>
          <a:stretch/>
        </p:blipFill>
        <p:spPr>
          <a:xfrm>
            <a:off x="5111695" y="4388102"/>
            <a:ext cx="1671098" cy="1503487"/>
          </a:xfrm>
          <a:prstGeom prst="rect">
            <a:avLst/>
          </a:prstGeom>
          <a:noFill/>
          <a:ln>
            <a:solidFill>
              <a:sysClr val="windowText" lastClr="000000"/>
            </a:solidFill>
          </a:ln>
        </p:spPr>
      </p:pic>
      <p:sp>
        <p:nvSpPr>
          <p:cNvPr id="25" name="テキスト ボックス 24">
            <a:extLst>
              <a:ext uri="{FF2B5EF4-FFF2-40B4-BE49-F238E27FC236}">
                <a16:creationId xmlns:a16="http://schemas.microsoft.com/office/drawing/2014/main" id="{2CE2D695-F710-7811-C22A-CF9391058D41}"/>
              </a:ext>
            </a:extLst>
          </p:cNvPr>
          <p:cNvSpPr txBox="1"/>
          <p:nvPr/>
        </p:nvSpPr>
        <p:spPr>
          <a:xfrm>
            <a:off x="5115503" y="5766889"/>
            <a:ext cx="1189143" cy="123111"/>
          </a:xfrm>
          <a:prstGeom prst="rect">
            <a:avLst/>
          </a:prstGeom>
          <a:solidFill>
            <a:schemeClr val="bg1"/>
          </a:solidFill>
        </p:spPr>
        <p:txBody>
          <a:bodyPr wrap="square" lIns="0" tIns="0" rIns="0" bIns="0" rtlCol="0">
            <a:spAutoFit/>
          </a:bodyPr>
          <a:lstStyle>
            <a:defPPr>
              <a:defRPr lang="ja-JP"/>
            </a:defPPr>
            <a:lvl1pPr algn="ctr">
              <a:defRPr sz="800">
                <a:latin typeface="Arial" panose="020B0604020202020204" pitchFamily="34" charset="0"/>
                <a:ea typeface="ＭＳ Ｐゴシック" panose="020B0600070205080204" pitchFamily="50" charset="-128"/>
              </a:defRPr>
            </a:lvl1pPr>
          </a:lstStyle>
          <a:p>
            <a:r>
              <a:rPr lang="en-US" altLang="ja-JP"/>
              <a:t>2025</a:t>
            </a:r>
            <a:r>
              <a:rPr lang="ja-JP" altLang="en-US"/>
              <a:t>年</a:t>
            </a:r>
            <a:r>
              <a:rPr lang="en-US" altLang="ja-JP"/>
              <a:t>8</a:t>
            </a:r>
            <a:r>
              <a:rPr lang="ja-JP" altLang="en-US"/>
              <a:t>月</a:t>
            </a:r>
            <a:r>
              <a:rPr lang="en-US" altLang="ja-JP"/>
              <a:t>11</a:t>
            </a:r>
            <a:r>
              <a:rPr lang="ja-JP" altLang="en-US"/>
              <a:t>日</a:t>
            </a:r>
            <a:r>
              <a:rPr lang="en-US" altLang="ja-JP"/>
              <a:t>4</a:t>
            </a:r>
            <a:r>
              <a:rPr lang="ja-JP" altLang="en-US"/>
              <a:t>時</a:t>
            </a:r>
            <a:r>
              <a:rPr lang="en-US" altLang="ja-JP"/>
              <a:t>20</a:t>
            </a:r>
            <a:r>
              <a:rPr lang="ja-JP" altLang="en-US"/>
              <a:t>分</a:t>
            </a:r>
          </a:p>
        </p:txBody>
      </p:sp>
      <p:pic>
        <p:nvPicPr>
          <p:cNvPr id="57" name="図 56">
            <a:extLst>
              <a:ext uri="{FF2B5EF4-FFF2-40B4-BE49-F238E27FC236}">
                <a16:creationId xmlns:a16="http://schemas.microsoft.com/office/drawing/2014/main" id="{4F6B11E8-B1A5-6945-DB0D-E810E47DA056}"/>
              </a:ext>
            </a:extLst>
          </p:cNvPr>
          <p:cNvPicPr>
            <a:picLocks noChangeAspect="1"/>
          </p:cNvPicPr>
          <p:nvPr/>
        </p:nvPicPr>
        <p:blipFill>
          <a:blip r:embed="rId7"/>
          <a:srcRect l="3534" t="2786" r="22919" b="12228"/>
          <a:stretch/>
        </p:blipFill>
        <p:spPr>
          <a:xfrm>
            <a:off x="6845559" y="4391904"/>
            <a:ext cx="1631238" cy="1503488"/>
          </a:xfrm>
          <a:prstGeom prst="rect">
            <a:avLst/>
          </a:prstGeom>
          <a:noFill/>
          <a:ln>
            <a:solidFill>
              <a:sysClr val="windowText" lastClr="000000"/>
            </a:solidFill>
          </a:ln>
        </p:spPr>
      </p:pic>
      <p:sp>
        <p:nvSpPr>
          <p:cNvPr id="28" name="テキスト ボックス 27">
            <a:extLst>
              <a:ext uri="{FF2B5EF4-FFF2-40B4-BE49-F238E27FC236}">
                <a16:creationId xmlns:a16="http://schemas.microsoft.com/office/drawing/2014/main" id="{997D8101-E822-4C66-967F-0B403B71CB57}"/>
              </a:ext>
            </a:extLst>
          </p:cNvPr>
          <p:cNvSpPr txBox="1"/>
          <p:nvPr/>
        </p:nvSpPr>
        <p:spPr>
          <a:xfrm>
            <a:off x="367356" y="2573737"/>
            <a:ext cx="691042" cy="232432"/>
          </a:xfrm>
          <a:prstGeom prst="rect">
            <a:avLst/>
          </a:prstGeom>
          <a:gradFill rotWithShape="1">
            <a:gsLst>
              <a:gs pos="0">
                <a:srgbClr val="9BBB59">
                  <a:lumMod val="60000"/>
                  <a:lumOff val="40000"/>
                </a:srgbClr>
              </a:gs>
              <a:gs pos="35000">
                <a:srgbClr val="9BBB59">
                  <a:lumMod val="40000"/>
                  <a:lumOff val="60000"/>
                </a:srgbClr>
              </a:gs>
              <a:gs pos="100000">
                <a:srgbClr val="9BBB59">
                  <a:lumMod val="20000"/>
                  <a:lumOff val="80000"/>
                </a:srgbClr>
              </a:gs>
            </a:gsLst>
            <a:lin ang="16200000" scaled="1"/>
          </a:gradFill>
          <a:ln w="9525" cap="flat" cmpd="sng" algn="ctr">
            <a:solidFill>
              <a:srgbClr val="9BBB59">
                <a:lumMod val="50000"/>
              </a:srgbClr>
            </a:solidFill>
            <a:prstDash val="solid"/>
          </a:ln>
          <a:effectLst>
            <a:outerShdw blurRad="40000" dist="20000" dir="5400000" rotWithShape="0">
              <a:srgbClr val="000000">
                <a:alpha val="38000"/>
              </a:srgbClr>
            </a:outerShdw>
          </a:effectLst>
        </p:spPr>
        <p:txBody>
          <a:bodyPr lIns="36000" tIns="36000" rIns="36000" bIns="36000" rtlCol="0" anchor="ctr"/>
          <a:lstStyle>
            <a:defPPr>
              <a:defRPr lang="ja-JP"/>
            </a:defPPr>
            <a:lvl1pPr marL="0" marR="0" lvl="0" indent="0" algn="just" defTabSz="914400" eaLnBrk="1" latinLnBrk="0" hangingPunct="1">
              <a:lnSpc>
                <a:spcPct val="100000"/>
              </a:lnSpc>
              <a:buClrTx/>
              <a:buSzTx/>
              <a:buFontTx/>
              <a:buNone/>
              <a:tabLst/>
              <a:defRPr sz="1200" b="0" i="0" u="none" strike="noStrike" cap="none" spc="0" normalizeH="0" baseline="0">
                <a:ln>
                  <a:noFill/>
                </a:ln>
                <a:solidFill>
                  <a:srgbClr val="000000"/>
                </a:solidFill>
                <a:effectLst/>
                <a:uLnTx/>
                <a:uFillTx/>
                <a:latin typeface="Meiryo UI" panose="020B0604030504040204" pitchFamily="50" charset="-128"/>
                <a:ea typeface="Meiryo UI" panose="020B0604030504040204" pitchFamily="50" charset="-128"/>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発表回数</a:t>
            </a:r>
            <a:endParaRPr kumimoji="0" lang="en-US" altLang="ja-JP" sz="12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51" name="角丸四角形吹き出し 59">
            <a:extLst>
              <a:ext uri="{FF2B5EF4-FFF2-40B4-BE49-F238E27FC236}">
                <a16:creationId xmlns:a16="http://schemas.microsoft.com/office/drawing/2014/main" id="{563D8FA7-F957-5DCD-7C91-8D3B660E0709}"/>
              </a:ext>
            </a:extLst>
          </p:cNvPr>
          <p:cNvSpPr/>
          <p:nvPr/>
        </p:nvSpPr>
        <p:spPr>
          <a:xfrm>
            <a:off x="3592310" y="3207563"/>
            <a:ext cx="1332930" cy="834336"/>
          </a:xfrm>
          <a:prstGeom prst="wedgeRoundRectCallout">
            <a:avLst>
              <a:gd name="adj1" fmla="val 78119"/>
              <a:gd name="adj2" fmla="val 21711"/>
              <a:gd name="adj3" fmla="val 16667"/>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lIns="36000" tIns="36000" rIns="36000" bIns="36000"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赤色の出現頻度が減る可能性</a:t>
            </a:r>
            <a:r>
              <a:rPr kumimoji="0" lang="ja-JP" altLang="en-US" sz="1100" kern="0">
                <a:solidFill>
                  <a:srgbClr val="000000"/>
                </a:solidFill>
                <a:latin typeface="Meiryo UI" panose="020B0604030504040204" pitchFamily="50" charset="-128"/>
                <a:ea typeface="Meiryo UI" panose="020B0604030504040204" pitchFamily="50" charset="-128"/>
              </a:rPr>
              <a:t>あり</a:t>
            </a:r>
            <a:r>
              <a:rPr kumimoji="0" lang="ja-JP" altLang="en-US" sz="11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（降水短時間予報等で予報が難しい場合）</a:t>
            </a:r>
          </a:p>
        </p:txBody>
      </p:sp>
      <p:sp>
        <p:nvSpPr>
          <p:cNvPr id="47" name="テキスト ボックス 46">
            <a:extLst>
              <a:ext uri="{FF2B5EF4-FFF2-40B4-BE49-F238E27FC236}">
                <a16:creationId xmlns:a16="http://schemas.microsoft.com/office/drawing/2014/main" id="{DCDA7AEE-2131-58EA-9D4B-93D822FBAF21}"/>
              </a:ext>
            </a:extLst>
          </p:cNvPr>
          <p:cNvSpPr txBox="1"/>
          <p:nvPr/>
        </p:nvSpPr>
        <p:spPr>
          <a:xfrm>
            <a:off x="4148296" y="2573256"/>
            <a:ext cx="1678722" cy="232184"/>
          </a:xfrm>
          <a:prstGeom prst="rect">
            <a:avLst/>
          </a:prstGeom>
          <a:gradFill rotWithShape="1">
            <a:gsLst>
              <a:gs pos="0">
                <a:srgbClr val="9BBB59">
                  <a:lumMod val="60000"/>
                  <a:lumOff val="40000"/>
                </a:srgbClr>
              </a:gs>
              <a:gs pos="35000">
                <a:srgbClr val="9BBB59">
                  <a:lumMod val="40000"/>
                  <a:lumOff val="60000"/>
                </a:srgbClr>
              </a:gs>
              <a:gs pos="100000">
                <a:srgbClr val="9BBB59">
                  <a:lumMod val="20000"/>
                  <a:lumOff val="80000"/>
                </a:srgbClr>
              </a:gs>
            </a:gsLst>
            <a:lin ang="16200000" scaled="1"/>
          </a:gradFill>
          <a:ln w="9525" cap="flat" cmpd="sng" algn="ctr">
            <a:solidFill>
              <a:srgbClr val="9BBB59">
                <a:lumMod val="50000"/>
              </a:srgbClr>
            </a:solidFill>
            <a:prstDash val="solid"/>
          </a:ln>
          <a:effectLst>
            <a:outerShdw blurRad="40000" dist="20000" dir="5400000" rotWithShape="0">
              <a:srgbClr val="000000">
                <a:alpha val="38000"/>
              </a:srgbClr>
            </a:outerShdw>
          </a:effectLst>
        </p:spPr>
        <p:txBody>
          <a:bodyPr lIns="36000" tIns="36000" rIns="36000" bIns="36000" rtlCol="0" anchor="ctr"/>
          <a:lstStyle>
            <a:defPPr>
              <a:defRPr lang="ja-JP"/>
            </a:defPPr>
            <a:lvl1pPr marL="0" marR="0" lvl="0" indent="0" algn="just" defTabSz="914400" eaLnBrk="1" latinLnBrk="0" hangingPunct="1">
              <a:lnSpc>
                <a:spcPct val="100000"/>
              </a:lnSpc>
              <a:buClrTx/>
              <a:buSzTx/>
              <a:buFontTx/>
              <a:buNone/>
              <a:tabLst/>
              <a:defRPr sz="1200" b="0" i="0" u="none" strike="noStrike" cap="none" spc="0" normalizeH="0" baseline="0">
                <a:ln>
                  <a:noFill/>
                </a:ln>
                <a:solidFill>
                  <a:srgbClr val="000000"/>
                </a:solidFill>
                <a:effectLst/>
                <a:uLnTx/>
                <a:uFillTx/>
                <a:latin typeface="Meiryo UI" panose="020B0604030504040204" pitchFamily="50" charset="-128"/>
                <a:ea typeface="Meiryo UI" panose="020B0604030504040204" pitchFamily="50" charset="-128"/>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土砂キキクル（表示例）</a:t>
            </a:r>
            <a:endParaRPr kumimoji="0" lang="en-US" altLang="ja-JP" sz="1200" b="0" i="0" u="none" strike="noStrike" kern="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a:extLst>
              <a:ext uri="{FF2B5EF4-FFF2-40B4-BE49-F238E27FC236}">
                <a16:creationId xmlns:a16="http://schemas.microsoft.com/office/drawing/2014/main" id="{EC4EB235-0438-05EB-23D5-1AE9F48BED18}"/>
              </a:ext>
            </a:extLst>
          </p:cNvPr>
          <p:cNvSpPr txBox="1"/>
          <p:nvPr/>
        </p:nvSpPr>
        <p:spPr>
          <a:xfrm>
            <a:off x="6847090" y="4232199"/>
            <a:ext cx="1189143" cy="123111"/>
          </a:xfrm>
          <a:prstGeom prst="rect">
            <a:avLst/>
          </a:prstGeom>
          <a:solidFill>
            <a:schemeClr val="bg1"/>
          </a:solidFill>
        </p:spPr>
        <p:txBody>
          <a:bodyPr wrap="square" lIns="0" tIns="0" rIns="0" bIns="0" rtlCol="0">
            <a:spAutoFit/>
          </a:bodyPr>
          <a:lstStyle/>
          <a:p>
            <a:pPr algn="ctr">
              <a:defRPr/>
            </a:pPr>
            <a:r>
              <a:rPr lang="en-US" altLang="ja-JP" sz="800">
                <a:latin typeface="Arial" panose="020B0604020202020204" pitchFamily="34" charset="0"/>
                <a:ea typeface="ＭＳ Ｐゴシック" panose="020B0600070205080204" pitchFamily="50" charset="-128"/>
              </a:rPr>
              <a:t>2025</a:t>
            </a:r>
            <a:r>
              <a:rPr lang="ja-JP" altLang="en-US" sz="800">
                <a:latin typeface="Arial" panose="020B0604020202020204" pitchFamily="34" charset="0"/>
                <a:ea typeface="ＭＳ Ｐゴシック" panose="020B0600070205080204" pitchFamily="50" charset="-128"/>
              </a:rPr>
              <a:t>年</a:t>
            </a:r>
            <a:r>
              <a:rPr lang="en-US" altLang="ja-JP" sz="800">
                <a:latin typeface="Arial" panose="020B0604020202020204" pitchFamily="34" charset="0"/>
                <a:ea typeface="ＭＳ Ｐゴシック" panose="020B0600070205080204" pitchFamily="50" charset="-128"/>
              </a:rPr>
              <a:t>8</a:t>
            </a:r>
            <a:r>
              <a:rPr lang="ja-JP" altLang="en-US" sz="800">
                <a:latin typeface="Arial" panose="020B0604020202020204" pitchFamily="34" charset="0"/>
                <a:ea typeface="ＭＳ Ｐゴシック" panose="020B0600070205080204" pitchFamily="50" charset="-128"/>
              </a:rPr>
              <a:t>月</a:t>
            </a:r>
            <a:r>
              <a:rPr lang="en-US" altLang="ja-JP" sz="800">
                <a:latin typeface="Arial" panose="020B0604020202020204" pitchFamily="34" charset="0"/>
                <a:ea typeface="ＭＳ Ｐゴシック" panose="020B0600070205080204" pitchFamily="50" charset="-128"/>
              </a:rPr>
              <a:t>11</a:t>
            </a:r>
            <a:r>
              <a:rPr lang="ja-JP" altLang="en-US" sz="800">
                <a:latin typeface="Arial" panose="020B0604020202020204" pitchFamily="34" charset="0"/>
                <a:ea typeface="ＭＳ Ｐゴシック" panose="020B0600070205080204" pitchFamily="50" charset="-128"/>
              </a:rPr>
              <a:t>日</a:t>
            </a:r>
            <a:r>
              <a:rPr lang="en-US" altLang="ja-JP" sz="800">
                <a:latin typeface="Arial" panose="020B0604020202020204" pitchFamily="34" charset="0"/>
                <a:ea typeface="ＭＳ Ｐゴシック" panose="020B0600070205080204" pitchFamily="50" charset="-128"/>
              </a:rPr>
              <a:t>5</a:t>
            </a:r>
            <a:r>
              <a:rPr lang="ja-JP" altLang="en-US" sz="800">
                <a:latin typeface="Arial" panose="020B0604020202020204" pitchFamily="34" charset="0"/>
                <a:ea typeface="ＭＳ Ｐゴシック" panose="020B0600070205080204" pitchFamily="50" charset="-128"/>
              </a:rPr>
              <a:t>時</a:t>
            </a:r>
            <a:r>
              <a:rPr lang="en-US" altLang="ja-JP" sz="800">
                <a:latin typeface="Arial" panose="020B0604020202020204" pitchFamily="34" charset="0"/>
                <a:ea typeface="ＭＳ Ｐゴシック" panose="020B0600070205080204" pitchFamily="50" charset="-128"/>
              </a:rPr>
              <a:t>20</a:t>
            </a:r>
            <a:r>
              <a:rPr lang="ja-JP" altLang="en-US" sz="800">
                <a:latin typeface="Arial" panose="020B0604020202020204" pitchFamily="34" charset="0"/>
                <a:ea typeface="ＭＳ Ｐゴシック" panose="020B0600070205080204" pitchFamily="50" charset="-128"/>
              </a:rPr>
              <a:t>分</a:t>
            </a:r>
          </a:p>
        </p:txBody>
      </p:sp>
      <p:sp>
        <p:nvSpPr>
          <p:cNvPr id="29" name="テキスト ボックス 28">
            <a:extLst>
              <a:ext uri="{FF2B5EF4-FFF2-40B4-BE49-F238E27FC236}">
                <a16:creationId xmlns:a16="http://schemas.microsoft.com/office/drawing/2014/main" id="{D283C24B-3E08-FAD1-3E1B-0D121759C123}"/>
              </a:ext>
            </a:extLst>
          </p:cNvPr>
          <p:cNvSpPr txBox="1"/>
          <p:nvPr/>
        </p:nvSpPr>
        <p:spPr>
          <a:xfrm>
            <a:off x="6853179" y="5764661"/>
            <a:ext cx="1189143" cy="123111"/>
          </a:xfrm>
          <a:prstGeom prst="rect">
            <a:avLst/>
          </a:prstGeom>
          <a:solidFill>
            <a:schemeClr val="bg1"/>
          </a:solidFill>
        </p:spPr>
        <p:txBody>
          <a:bodyPr wrap="square" lIns="0" tIns="0" rIns="0" bIns="0" rtlCol="0">
            <a:spAutoFit/>
          </a:bodyPr>
          <a:lstStyle>
            <a:defPPr>
              <a:defRPr lang="ja-JP"/>
            </a:defPPr>
            <a:lvl1pPr algn="ctr">
              <a:defRPr sz="800">
                <a:latin typeface="Arial" panose="020B0604020202020204" pitchFamily="34" charset="0"/>
                <a:ea typeface="ＭＳ Ｐゴシック" panose="020B0600070205080204" pitchFamily="50" charset="-128"/>
              </a:defRPr>
            </a:lvl1pPr>
          </a:lstStyle>
          <a:p>
            <a:r>
              <a:rPr lang="en-US" altLang="ja-JP"/>
              <a:t>2025</a:t>
            </a:r>
            <a:r>
              <a:rPr lang="ja-JP" altLang="en-US"/>
              <a:t>年</a:t>
            </a:r>
            <a:r>
              <a:rPr lang="en-US" altLang="ja-JP"/>
              <a:t>8</a:t>
            </a:r>
            <a:r>
              <a:rPr lang="ja-JP" altLang="en-US"/>
              <a:t>月</a:t>
            </a:r>
            <a:r>
              <a:rPr lang="en-US" altLang="ja-JP"/>
              <a:t>11</a:t>
            </a:r>
            <a:r>
              <a:rPr lang="ja-JP" altLang="en-US"/>
              <a:t>日</a:t>
            </a:r>
            <a:r>
              <a:rPr lang="en-US" altLang="ja-JP"/>
              <a:t>5</a:t>
            </a:r>
            <a:r>
              <a:rPr lang="ja-JP" altLang="en-US"/>
              <a:t>時</a:t>
            </a:r>
            <a:r>
              <a:rPr lang="en-US" altLang="ja-JP"/>
              <a:t>20</a:t>
            </a:r>
            <a:r>
              <a:rPr lang="ja-JP" altLang="en-US"/>
              <a:t>分</a:t>
            </a:r>
          </a:p>
        </p:txBody>
      </p:sp>
      <p:grpSp>
        <p:nvGrpSpPr>
          <p:cNvPr id="8" name="グループ化 7">
            <a:extLst>
              <a:ext uri="{FF2B5EF4-FFF2-40B4-BE49-F238E27FC236}">
                <a16:creationId xmlns:a16="http://schemas.microsoft.com/office/drawing/2014/main" id="{F9C03BD4-D79A-E5AA-B1B7-849E8EAFF4B1}"/>
              </a:ext>
            </a:extLst>
          </p:cNvPr>
          <p:cNvGrpSpPr/>
          <p:nvPr/>
        </p:nvGrpSpPr>
        <p:grpSpPr>
          <a:xfrm>
            <a:off x="5045643" y="5909126"/>
            <a:ext cx="3435879" cy="886409"/>
            <a:chOff x="5483291" y="5850262"/>
            <a:chExt cx="3435879" cy="886409"/>
          </a:xfrm>
        </p:grpSpPr>
        <p:sp>
          <p:nvSpPr>
            <p:cNvPr id="15" name="正方形/長方形 14">
              <a:extLst>
                <a:ext uri="{FF2B5EF4-FFF2-40B4-BE49-F238E27FC236}">
                  <a16:creationId xmlns:a16="http://schemas.microsoft.com/office/drawing/2014/main" id="{0B139637-F561-E612-AF14-7BDDD638301A}"/>
                </a:ext>
              </a:extLst>
            </p:cNvPr>
            <p:cNvSpPr/>
            <p:nvPr/>
          </p:nvSpPr>
          <p:spPr>
            <a:xfrm>
              <a:off x="5534367" y="5850262"/>
              <a:ext cx="3372457" cy="863784"/>
            </a:xfrm>
            <a:prstGeom prst="rect">
              <a:avLst/>
            </a:prstGeom>
            <a:solidFill>
              <a:schemeClr val="bg1"/>
            </a:solidFill>
            <a:ln w="3175">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6" name="テキスト ボックス 15">
              <a:extLst>
                <a:ext uri="{FF2B5EF4-FFF2-40B4-BE49-F238E27FC236}">
                  <a16:creationId xmlns:a16="http://schemas.microsoft.com/office/drawing/2014/main" id="{E345C433-BC4C-CC79-C31A-631BFB45F5C2}"/>
                </a:ext>
              </a:extLst>
            </p:cNvPr>
            <p:cNvSpPr txBox="1"/>
            <p:nvPr/>
          </p:nvSpPr>
          <p:spPr>
            <a:xfrm>
              <a:off x="6419596" y="5850262"/>
              <a:ext cx="2499574" cy="886409"/>
            </a:xfrm>
            <a:prstGeom prst="rect">
              <a:avLst/>
            </a:prstGeom>
            <a:noFill/>
          </p:spPr>
          <p:txBody>
            <a:bodyPr wrap="square" rtlCol="0">
              <a:spAutoFit/>
            </a:bodyPr>
            <a:lstStyle/>
            <a:p>
              <a:pPr>
                <a:spcAft>
                  <a:spcPts val="300"/>
                </a:spcAft>
              </a:pPr>
              <a:r>
                <a:rPr kumimoji="1" lang="ja-JP" altLang="en-US" sz="800">
                  <a:latin typeface="Meiryo UI" panose="020B0604030504040204" pitchFamily="50" charset="-128"/>
                  <a:ea typeface="Meiryo UI" panose="020B0604030504040204" pitchFamily="50" charset="-128"/>
                </a:rPr>
                <a:t>実況でレベル５土砂災害特別警報基準到達</a:t>
              </a:r>
              <a:endParaRPr kumimoji="1" lang="en-US" altLang="ja-JP" sz="800">
                <a:latin typeface="Meiryo UI" panose="020B0604030504040204" pitchFamily="50" charset="-128"/>
                <a:ea typeface="Meiryo UI" panose="020B0604030504040204" pitchFamily="50" charset="-128"/>
              </a:endParaRPr>
            </a:p>
            <a:p>
              <a:pPr>
                <a:spcAft>
                  <a:spcPts val="300"/>
                </a:spcAft>
              </a:pPr>
              <a:r>
                <a:rPr lang="en-US" altLang="ja-JP" sz="800">
                  <a:latin typeface="Meiryo UI" panose="020B0604030504040204" pitchFamily="50" charset="-128"/>
                  <a:ea typeface="Meiryo UI" panose="020B0604030504040204" pitchFamily="50" charset="-128"/>
                </a:rPr>
                <a:t>2</a:t>
              </a:r>
              <a:r>
                <a:rPr lang="ja-JP" altLang="en-US" sz="800">
                  <a:latin typeface="Meiryo UI" panose="020B0604030504040204" pitchFamily="50" charset="-128"/>
                  <a:ea typeface="Meiryo UI" panose="020B0604030504040204" pitchFamily="50" charset="-128"/>
                </a:rPr>
                <a:t>時間先までにレベル４土砂災害危険警報基準到達</a:t>
              </a:r>
              <a:endParaRPr lang="en-US" altLang="ja-JP" sz="800">
                <a:latin typeface="Meiryo UI" panose="020B0604030504040204" pitchFamily="50" charset="-128"/>
                <a:ea typeface="Meiryo UI" panose="020B0604030504040204" pitchFamily="50" charset="-128"/>
              </a:endParaRPr>
            </a:p>
            <a:p>
              <a:pPr>
                <a:spcAft>
                  <a:spcPts val="300"/>
                </a:spcAft>
              </a:pPr>
              <a:r>
                <a:rPr lang="en-US" altLang="ja-JP" sz="800">
                  <a:latin typeface="Meiryo UI" panose="020B0604030504040204" pitchFamily="50" charset="-128"/>
                  <a:ea typeface="Meiryo UI" panose="020B0604030504040204" pitchFamily="50" charset="-128"/>
                </a:rPr>
                <a:t>3</a:t>
              </a:r>
              <a:r>
                <a:rPr kumimoji="1" lang="ja-JP" altLang="en-US" sz="800">
                  <a:latin typeface="Meiryo UI" panose="020B0604030504040204" pitchFamily="50" charset="-128"/>
                  <a:ea typeface="Meiryo UI" panose="020B0604030504040204" pitchFamily="50" charset="-128"/>
                </a:rPr>
                <a:t>時間先に</a:t>
              </a:r>
              <a:r>
                <a:rPr lang="ja-JP" altLang="en-US" sz="800">
                  <a:latin typeface="Meiryo UI" panose="020B0604030504040204" pitchFamily="50" charset="-128"/>
                  <a:ea typeface="Meiryo UI" panose="020B0604030504040204" pitchFamily="50" charset="-128"/>
                </a:rPr>
                <a:t>レベル４土砂災害危険警報基準到達</a:t>
              </a:r>
              <a:endParaRPr kumimoji="1" lang="en-US" altLang="ja-JP" sz="800">
                <a:latin typeface="Meiryo UI" panose="020B0604030504040204" pitchFamily="50" charset="-128"/>
                <a:ea typeface="Meiryo UI" panose="020B0604030504040204" pitchFamily="50" charset="-128"/>
              </a:endParaRPr>
            </a:p>
            <a:p>
              <a:pPr>
                <a:spcAft>
                  <a:spcPts val="300"/>
                </a:spcAft>
              </a:pPr>
              <a:r>
                <a:rPr lang="en-US" altLang="ja-JP" sz="800">
                  <a:latin typeface="Meiryo UI" panose="020B0604030504040204" pitchFamily="50" charset="-128"/>
                  <a:ea typeface="Meiryo UI" panose="020B0604030504040204" pitchFamily="50" charset="-128"/>
                </a:rPr>
                <a:t>6</a:t>
              </a:r>
              <a:r>
                <a:rPr lang="ja-JP" altLang="en-US" sz="800">
                  <a:latin typeface="Meiryo UI" panose="020B0604030504040204" pitchFamily="50" charset="-128"/>
                  <a:ea typeface="Meiryo UI" panose="020B0604030504040204" pitchFamily="50" charset="-128"/>
                </a:rPr>
                <a:t>時間先までにレベル２土砂災害注意報基準到達</a:t>
              </a:r>
              <a:endParaRPr lang="en-US" altLang="ja-JP" sz="800">
                <a:latin typeface="Meiryo UI" panose="020B0604030504040204" pitchFamily="50" charset="-128"/>
                <a:ea typeface="Meiryo UI" panose="020B0604030504040204" pitchFamily="50" charset="-128"/>
              </a:endParaRPr>
            </a:p>
            <a:p>
              <a:pPr>
                <a:spcAft>
                  <a:spcPts val="300"/>
                </a:spcAft>
              </a:pPr>
              <a:r>
                <a:rPr lang="en-US" altLang="ja-JP" sz="800">
                  <a:latin typeface="Meiryo UI" panose="020B0604030504040204" pitchFamily="50" charset="-128"/>
                  <a:ea typeface="Meiryo UI" panose="020B0604030504040204" pitchFamily="50" charset="-128"/>
                </a:rPr>
                <a:t>6</a:t>
              </a:r>
              <a:r>
                <a:rPr lang="ja-JP" altLang="en-US" sz="800">
                  <a:latin typeface="Meiryo UI" panose="020B0604030504040204" pitchFamily="50" charset="-128"/>
                  <a:ea typeface="Meiryo UI" panose="020B0604030504040204" pitchFamily="50" charset="-128"/>
                </a:rPr>
                <a:t>時間先までレベル２土砂災害注意報基準未満</a:t>
              </a:r>
              <a:endParaRPr kumimoji="1" lang="en-US" altLang="ja-JP" sz="800">
                <a:latin typeface="Meiryo UI" panose="020B0604030504040204" pitchFamily="50" charset="-128"/>
                <a:ea typeface="Meiryo UI" panose="020B0604030504040204" pitchFamily="50" charset="-128"/>
              </a:endParaRPr>
            </a:p>
          </p:txBody>
        </p:sp>
        <p:grpSp>
          <p:nvGrpSpPr>
            <p:cNvPr id="17" name="グループ化 16">
              <a:extLst>
                <a:ext uri="{FF2B5EF4-FFF2-40B4-BE49-F238E27FC236}">
                  <a16:creationId xmlns:a16="http://schemas.microsoft.com/office/drawing/2014/main" id="{3126D871-9FB3-FA76-2BA7-7723FAFEEB2B}"/>
                </a:ext>
              </a:extLst>
            </p:cNvPr>
            <p:cNvGrpSpPr/>
            <p:nvPr/>
          </p:nvGrpSpPr>
          <p:grpSpPr>
            <a:xfrm>
              <a:off x="6252496" y="5895311"/>
              <a:ext cx="190176" cy="776480"/>
              <a:chOff x="6251579" y="5833720"/>
              <a:chExt cx="190176" cy="776480"/>
            </a:xfrm>
          </p:grpSpPr>
          <p:sp>
            <p:nvSpPr>
              <p:cNvPr id="19" name="正方形/長方形 18">
                <a:extLst>
                  <a:ext uri="{FF2B5EF4-FFF2-40B4-BE49-F238E27FC236}">
                    <a16:creationId xmlns:a16="http://schemas.microsoft.com/office/drawing/2014/main" id="{E70243F0-610C-EAF7-029F-05326D678705}"/>
                  </a:ext>
                </a:extLst>
              </p:cNvPr>
              <p:cNvSpPr/>
              <p:nvPr/>
            </p:nvSpPr>
            <p:spPr>
              <a:xfrm>
                <a:off x="6259442" y="5833720"/>
                <a:ext cx="182313" cy="135852"/>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solidFill>
                    <a:prstClr val="white"/>
                  </a:solidFill>
                </a:endParaRPr>
              </a:p>
            </p:txBody>
          </p:sp>
          <p:sp>
            <p:nvSpPr>
              <p:cNvPr id="20" name="正方形/長方形 19">
                <a:extLst>
                  <a:ext uri="{FF2B5EF4-FFF2-40B4-BE49-F238E27FC236}">
                    <a16:creationId xmlns:a16="http://schemas.microsoft.com/office/drawing/2014/main" id="{FD721BF0-0702-B026-4E94-4EF5F445B365}"/>
                  </a:ext>
                </a:extLst>
              </p:cNvPr>
              <p:cNvSpPr/>
              <p:nvPr/>
            </p:nvSpPr>
            <p:spPr>
              <a:xfrm>
                <a:off x="6259442" y="5989238"/>
                <a:ext cx="182313" cy="135852"/>
              </a:xfrm>
              <a:prstGeom prst="rect">
                <a:avLst/>
              </a:prstGeom>
              <a:solidFill>
                <a:srgbClr val="AA0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solidFill>
                    <a:prstClr val="white"/>
                  </a:solidFill>
                </a:endParaRPr>
              </a:p>
            </p:txBody>
          </p:sp>
          <p:sp>
            <p:nvSpPr>
              <p:cNvPr id="21" name="正方形/長方形 20">
                <a:extLst>
                  <a:ext uri="{FF2B5EF4-FFF2-40B4-BE49-F238E27FC236}">
                    <a16:creationId xmlns:a16="http://schemas.microsoft.com/office/drawing/2014/main" id="{89442EC7-3269-625B-9A36-CA51FE2581EF}"/>
                  </a:ext>
                </a:extLst>
              </p:cNvPr>
              <p:cNvSpPr/>
              <p:nvPr/>
            </p:nvSpPr>
            <p:spPr>
              <a:xfrm>
                <a:off x="6259442" y="6147593"/>
                <a:ext cx="182313" cy="135852"/>
              </a:xfrm>
              <a:prstGeom prst="rect">
                <a:avLst/>
              </a:prstGeom>
              <a:solidFill>
                <a:srgbClr val="FF2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solidFill>
                    <a:prstClr val="white"/>
                  </a:solidFill>
                </a:endParaRPr>
              </a:p>
            </p:txBody>
          </p:sp>
          <p:sp>
            <p:nvSpPr>
              <p:cNvPr id="22" name="正方形/長方形 21">
                <a:extLst>
                  <a:ext uri="{FF2B5EF4-FFF2-40B4-BE49-F238E27FC236}">
                    <a16:creationId xmlns:a16="http://schemas.microsoft.com/office/drawing/2014/main" id="{5809A470-4C42-B812-BA08-237608BF16B4}"/>
                  </a:ext>
                </a:extLst>
              </p:cNvPr>
              <p:cNvSpPr/>
              <p:nvPr/>
            </p:nvSpPr>
            <p:spPr>
              <a:xfrm>
                <a:off x="6256400" y="6310191"/>
                <a:ext cx="182313" cy="135852"/>
              </a:xfrm>
              <a:prstGeom prst="rect">
                <a:avLst/>
              </a:prstGeom>
              <a:solidFill>
                <a:srgbClr val="F2E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solidFill>
                    <a:prstClr val="white"/>
                  </a:solidFill>
                </a:endParaRPr>
              </a:p>
            </p:txBody>
          </p:sp>
          <p:sp>
            <p:nvSpPr>
              <p:cNvPr id="23" name="正方形/長方形 22">
                <a:extLst>
                  <a:ext uri="{FF2B5EF4-FFF2-40B4-BE49-F238E27FC236}">
                    <a16:creationId xmlns:a16="http://schemas.microsoft.com/office/drawing/2014/main" id="{AF69E0BA-8569-F039-DEB0-945106785A34}"/>
                  </a:ext>
                </a:extLst>
              </p:cNvPr>
              <p:cNvSpPr/>
              <p:nvPr/>
            </p:nvSpPr>
            <p:spPr>
              <a:xfrm>
                <a:off x="6251579" y="6474348"/>
                <a:ext cx="182313" cy="13585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86">
                  <a:solidFill>
                    <a:prstClr val="white"/>
                  </a:solidFill>
                </a:endParaRPr>
              </a:p>
            </p:txBody>
          </p:sp>
        </p:grpSp>
        <p:sp>
          <p:nvSpPr>
            <p:cNvPr id="18" name="テキスト ボックス 17">
              <a:extLst>
                <a:ext uri="{FF2B5EF4-FFF2-40B4-BE49-F238E27FC236}">
                  <a16:creationId xmlns:a16="http://schemas.microsoft.com/office/drawing/2014/main" id="{A077F413-3108-9FAF-5BAA-598D8B8A43CF}"/>
                </a:ext>
              </a:extLst>
            </p:cNvPr>
            <p:cNvSpPr txBox="1"/>
            <p:nvPr/>
          </p:nvSpPr>
          <p:spPr>
            <a:xfrm>
              <a:off x="5483291" y="5854233"/>
              <a:ext cx="818147" cy="553998"/>
            </a:xfrm>
            <a:prstGeom prst="rect">
              <a:avLst/>
            </a:prstGeom>
            <a:noFill/>
          </p:spPr>
          <p:txBody>
            <a:bodyPr wrap="square" rtlCol="0">
              <a:spAutoFit/>
            </a:bodyPr>
            <a:lstStyle/>
            <a:p>
              <a:pPr algn="ctr"/>
              <a:r>
                <a:rPr lang="ja-JP" altLang="en-US" sz="1000" b="1">
                  <a:latin typeface="Meiryo UI" panose="020B0604030504040204" pitchFamily="50" charset="-128"/>
                  <a:ea typeface="Meiryo UI" panose="020B0604030504040204" pitchFamily="50" charset="-128"/>
                </a:rPr>
                <a:t>危険度の</a:t>
              </a:r>
              <a:endParaRPr lang="en-US" altLang="ja-JP" sz="1000" b="1">
                <a:latin typeface="Meiryo UI" panose="020B0604030504040204" pitchFamily="50" charset="-128"/>
                <a:ea typeface="Meiryo UI" panose="020B0604030504040204" pitchFamily="50" charset="-128"/>
              </a:endParaRPr>
            </a:p>
            <a:p>
              <a:pPr algn="ctr"/>
              <a:r>
                <a:rPr lang="ja-JP" altLang="en-US" sz="1000" b="1">
                  <a:latin typeface="Meiryo UI" panose="020B0604030504040204" pitchFamily="50" charset="-128"/>
                  <a:ea typeface="Meiryo UI" panose="020B0604030504040204" pitchFamily="50" charset="-128"/>
                </a:rPr>
                <a:t>判定方法</a:t>
              </a:r>
              <a:endParaRPr lang="en-US" altLang="ja-JP" sz="1000" b="1">
                <a:latin typeface="Meiryo UI" panose="020B0604030504040204" pitchFamily="50" charset="-128"/>
                <a:ea typeface="Meiryo UI" panose="020B0604030504040204" pitchFamily="50" charset="-128"/>
              </a:endParaRPr>
            </a:p>
            <a:p>
              <a:pPr algn="ctr"/>
              <a:r>
                <a:rPr lang="ja-JP" altLang="en-US" sz="1000">
                  <a:latin typeface="Meiryo UI" panose="020B0604030504040204" pitchFamily="50" charset="-128"/>
                  <a:ea typeface="Meiryo UI" panose="020B0604030504040204" pitchFamily="50" charset="-128"/>
                </a:rPr>
                <a:t>（新運用）</a:t>
              </a:r>
              <a:endParaRPr kumimoji="1" lang="ja-JP" altLang="en-US" sz="1000">
                <a:latin typeface="Meiryo UI" panose="020B0604030504040204" pitchFamily="50" charset="-128"/>
                <a:ea typeface="Meiryo UI" panose="020B0604030504040204" pitchFamily="50" charset="-128"/>
              </a:endParaRPr>
            </a:p>
          </p:txBody>
        </p:sp>
      </p:grpSp>
      <p:sp>
        <p:nvSpPr>
          <p:cNvPr id="2" name="テキスト ボックス 1">
            <a:extLst>
              <a:ext uri="{FF2B5EF4-FFF2-40B4-BE49-F238E27FC236}">
                <a16:creationId xmlns:a16="http://schemas.microsoft.com/office/drawing/2014/main" id="{705600B3-4A35-5011-36DF-9AA50778B8AD}"/>
              </a:ext>
            </a:extLst>
          </p:cNvPr>
          <p:cNvSpPr txBox="1"/>
          <p:nvPr/>
        </p:nvSpPr>
        <p:spPr>
          <a:xfrm>
            <a:off x="616063" y="2770499"/>
            <a:ext cx="539915" cy="253916"/>
          </a:xfrm>
          <a:prstGeom prst="rect">
            <a:avLst/>
          </a:prstGeom>
          <a:noFill/>
        </p:spPr>
        <p:txBody>
          <a:bodyPr wrap="square" rtlCol="0">
            <a:spAutoFit/>
          </a:bodyPr>
          <a:lstStyle/>
          <a:p>
            <a:r>
              <a:rPr kumimoji="1" lang="ja-JP" altLang="en-US" sz="1050"/>
              <a:t>（回）</a:t>
            </a:r>
          </a:p>
        </p:txBody>
      </p:sp>
    </p:spTree>
    <p:extLst>
      <p:ext uri="{BB962C8B-B14F-4D97-AF65-F5344CB8AC3E}">
        <p14:creationId xmlns:p14="http://schemas.microsoft.com/office/powerpoint/2010/main" val="2553853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B6183-7C01-2EAF-7A79-BBAA6C6EFD11}"/>
            </a:ext>
          </a:extLst>
        </p:cNvPr>
        <p:cNvGrpSpPr/>
        <p:nvPr/>
      </p:nvGrpSpPr>
      <p:grpSpPr>
        <a:xfrm>
          <a:off x="0" y="0"/>
          <a:ext cx="0" cy="0"/>
          <a:chOff x="0" y="0"/>
          <a:chExt cx="0" cy="0"/>
        </a:xfrm>
      </p:grpSpPr>
      <p:sp>
        <p:nvSpPr>
          <p:cNvPr id="3" name="タイトル 1">
            <a:extLst>
              <a:ext uri="{FF2B5EF4-FFF2-40B4-BE49-F238E27FC236}">
                <a16:creationId xmlns:a16="http://schemas.microsoft.com/office/drawing/2014/main" id="{912ED610-4614-5EF6-051B-E5D97C3C7061}"/>
              </a:ext>
            </a:extLst>
          </p:cNvPr>
          <p:cNvSpPr txBox="1">
            <a:spLocks/>
          </p:cNvSpPr>
          <p:nvPr/>
        </p:nvSpPr>
        <p:spPr>
          <a:xfrm>
            <a:off x="0" y="0"/>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sz="2400" kern="0"/>
              <a:t>現在の主な防災気象情報と警戒レベルとの関係</a:t>
            </a:r>
          </a:p>
        </p:txBody>
      </p:sp>
      <p:graphicFrame>
        <p:nvGraphicFramePr>
          <p:cNvPr id="5" name="表 7">
            <a:extLst>
              <a:ext uri="{FF2B5EF4-FFF2-40B4-BE49-F238E27FC236}">
                <a16:creationId xmlns:a16="http://schemas.microsoft.com/office/drawing/2014/main" id="{FF154688-C2B4-D4E6-C755-FD13176A92F2}"/>
              </a:ext>
            </a:extLst>
          </p:cNvPr>
          <p:cNvGraphicFramePr>
            <a:graphicFrameLocks noGrp="1"/>
          </p:cNvGraphicFramePr>
          <p:nvPr/>
        </p:nvGraphicFramePr>
        <p:xfrm>
          <a:off x="17253" y="2372795"/>
          <a:ext cx="9126747" cy="3702558"/>
        </p:xfrm>
        <a:graphic>
          <a:graphicData uri="http://schemas.openxmlformats.org/drawingml/2006/table">
            <a:tbl>
              <a:tblPr firstRow="1" bandRow="1"/>
              <a:tblGrid>
                <a:gridCol w="266294">
                  <a:extLst>
                    <a:ext uri="{9D8B030D-6E8A-4147-A177-3AD203B41FA5}">
                      <a16:colId xmlns:a16="http://schemas.microsoft.com/office/drawing/2014/main" val="20000"/>
                    </a:ext>
                  </a:extLst>
                </a:gridCol>
                <a:gridCol w="541178">
                  <a:extLst>
                    <a:ext uri="{9D8B030D-6E8A-4147-A177-3AD203B41FA5}">
                      <a16:colId xmlns:a16="http://schemas.microsoft.com/office/drawing/2014/main" val="20001"/>
                    </a:ext>
                  </a:extLst>
                </a:gridCol>
                <a:gridCol w="1237190">
                  <a:extLst>
                    <a:ext uri="{9D8B030D-6E8A-4147-A177-3AD203B41FA5}">
                      <a16:colId xmlns:a16="http://schemas.microsoft.com/office/drawing/2014/main" val="20002"/>
                    </a:ext>
                  </a:extLst>
                </a:gridCol>
                <a:gridCol w="1030696">
                  <a:extLst>
                    <a:ext uri="{9D8B030D-6E8A-4147-A177-3AD203B41FA5}">
                      <a16:colId xmlns:a16="http://schemas.microsoft.com/office/drawing/2014/main" val="20003"/>
                    </a:ext>
                  </a:extLst>
                </a:gridCol>
                <a:gridCol w="613359">
                  <a:extLst>
                    <a:ext uri="{9D8B030D-6E8A-4147-A177-3AD203B41FA5}">
                      <a16:colId xmlns:a16="http://schemas.microsoft.com/office/drawing/2014/main" val="20004"/>
                    </a:ext>
                  </a:extLst>
                </a:gridCol>
                <a:gridCol w="316165">
                  <a:extLst>
                    <a:ext uri="{9D8B030D-6E8A-4147-A177-3AD203B41FA5}">
                      <a16:colId xmlns:a16="http://schemas.microsoft.com/office/drawing/2014/main" val="20005"/>
                    </a:ext>
                  </a:extLst>
                </a:gridCol>
                <a:gridCol w="569097">
                  <a:extLst>
                    <a:ext uri="{9D8B030D-6E8A-4147-A177-3AD203B41FA5}">
                      <a16:colId xmlns:a16="http://schemas.microsoft.com/office/drawing/2014/main" val="20006"/>
                    </a:ext>
                  </a:extLst>
                </a:gridCol>
                <a:gridCol w="507809">
                  <a:extLst>
                    <a:ext uri="{9D8B030D-6E8A-4147-A177-3AD203B41FA5}">
                      <a16:colId xmlns:a16="http://schemas.microsoft.com/office/drawing/2014/main" val="20007"/>
                    </a:ext>
                  </a:extLst>
                </a:gridCol>
                <a:gridCol w="889804">
                  <a:extLst>
                    <a:ext uri="{9D8B030D-6E8A-4147-A177-3AD203B41FA5}">
                      <a16:colId xmlns:a16="http://schemas.microsoft.com/office/drawing/2014/main" val="20008"/>
                    </a:ext>
                  </a:extLst>
                </a:gridCol>
                <a:gridCol w="840830">
                  <a:extLst>
                    <a:ext uri="{9D8B030D-6E8A-4147-A177-3AD203B41FA5}">
                      <a16:colId xmlns:a16="http://schemas.microsoft.com/office/drawing/2014/main" val="853375388"/>
                    </a:ext>
                  </a:extLst>
                </a:gridCol>
                <a:gridCol w="1157162">
                  <a:extLst>
                    <a:ext uri="{9D8B030D-6E8A-4147-A177-3AD203B41FA5}">
                      <a16:colId xmlns:a16="http://schemas.microsoft.com/office/drawing/2014/main" val="20010"/>
                    </a:ext>
                  </a:extLst>
                </a:gridCol>
                <a:gridCol w="1157163">
                  <a:extLst>
                    <a:ext uri="{9D8B030D-6E8A-4147-A177-3AD203B41FA5}">
                      <a16:colId xmlns:a16="http://schemas.microsoft.com/office/drawing/2014/main" val="20011"/>
                    </a:ext>
                  </a:extLst>
                </a:gridCol>
              </a:tblGrid>
              <a:tr h="171380">
                <a:tc rowSpan="3">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r>
                        <a:rPr kumimoji="1" lang="ja-JP" altLang="en-US" sz="1100" b="1">
                          <a:solidFill>
                            <a:schemeClr val="bg1"/>
                          </a:solidFill>
                          <a:latin typeface="+mn-ea"/>
                          <a:ea typeface="+mn-ea"/>
                        </a:rPr>
                        <a:t>警戒</a:t>
                      </a:r>
                      <a:endParaRPr kumimoji="1" lang="en-US" altLang="ja-JP" sz="1100" b="1">
                        <a:solidFill>
                          <a:schemeClr val="bg1"/>
                        </a:solidFill>
                        <a:latin typeface="+mn-ea"/>
                        <a:ea typeface="+mn-ea"/>
                      </a:endParaRPr>
                    </a:p>
                    <a:p>
                      <a:pPr algn="ctr"/>
                      <a:r>
                        <a:rPr kumimoji="1" lang="ja-JP" altLang="en-US" sz="1100" b="1">
                          <a:solidFill>
                            <a:schemeClr val="bg1"/>
                          </a:solidFill>
                          <a:latin typeface="+mn-ea"/>
                          <a:ea typeface="+mn-ea"/>
                        </a:rPr>
                        <a:t>レベル</a:t>
                      </a: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rowSpan="3">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ja-JP" altLang="en-US" sz="1100" b="1">
                          <a:solidFill>
                            <a:schemeClr val="bg1"/>
                          </a:solidFill>
                          <a:latin typeface="+mn-ea"/>
                          <a:ea typeface="+mn-ea"/>
                        </a:rPr>
                        <a:t>状況</a:t>
                      </a: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rowSpan="3">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algn="ctr"/>
                      <a:r>
                        <a:rPr kumimoji="1" lang="ja-JP" altLang="en-US" sz="1100" b="1">
                          <a:solidFill>
                            <a:schemeClr val="bg1"/>
                          </a:solidFill>
                          <a:latin typeface="+mn-ea"/>
                          <a:ea typeface="+mn-ea"/>
                        </a:rPr>
                        <a:t>住民が</a:t>
                      </a:r>
                      <a:br>
                        <a:rPr kumimoji="1" lang="en-US" altLang="ja-JP" sz="1100" b="1">
                          <a:solidFill>
                            <a:srgbClr val="FFFFFF"/>
                          </a:solidFill>
                          <a:latin typeface="+mn-ea"/>
                          <a:ea typeface="+mn-ea"/>
                        </a:rPr>
                      </a:br>
                      <a:r>
                        <a:rPr lang="ja-JP" altLang="en-US" sz="1100" b="1">
                          <a:solidFill>
                            <a:schemeClr val="bg1"/>
                          </a:solidFill>
                          <a:latin typeface="+mn-ea"/>
                          <a:ea typeface="+mn-ea"/>
                        </a:rPr>
                        <a:t>と</a:t>
                      </a:r>
                      <a:r>
                        <a:rPr kumimoji="1" lang="ja-JP" altLang="en-US" sz="1100" b="1">
                          <a:solidFill>
                            <a:schemeClr val="bg1"/>
                          </a:solidFill>
                          <a:latin typeface="+mn-ea"/>
                          <a:ea typeface="+mn-ea"/>
                        </a:rPr>
                        <a:t>るべき行動</a:t>
                      </a:r>
                      <a:endParaRPr kumimoji="1" lang="en-US" altLang="ja-JP" sz="1100" b="1">
                        <a:solidFill>
                          <a:schemeClr val="bg1"/>
                        </a:solidFill>
                        <a:latin typeface="+mn-ea"/>
                        <a:ea typeface="+mn-ea"/>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rowSpan="3">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r>
                        <a:rPr kumimoji="1" lang="ja-JP" altLang="en-US" sz="1100" spc="-50">
                          <a:solidFill>
                            <a:schemeClr val="bg1"/>
                          </a:solidFill>
                          <a:latin typeface="+mn-ea"/>
                          <a:ea typeface="+mn-ea"/>
                        </a:rPr>
                        <a:t>行動を促す</a:t>
                      </a:r>
                      <a:endParaRPr kumimoji="1" lang="en-US" altLang="ja-JP" sz="1100" spc="-50">
                        <a:solidFill>
                          <a:schemeClr val="bg1"/>
                        </a:solidFill>
                        <a:latin typeface="+mn-ea"/>
                        <a:ea typeface="+mn-ea"/>
                      </a:endParaRPr>
                    </a:p>
                    <a:p>
                      <a:pPr algn="ctr"/>
                      <a:r>
                        <a:rPr kumimoji="1" lang="ja-JP" altLang="en-US" sz="1100" spc="-50">
                          <a:solidFill>
                            <a:schemeClr val="bg1"/>
                          </a:solidFill>
                          <a:latin typeface="+mn-ea"/>
                          <a:ea typeface="+mn-ea"/>
                        </a:rPr>
                        <a:t>情報</a:t>
                      </a:r>
                      <a:endParaRPr kumimoji="1" lang="en-US" altLang="ja-JP" sz="1100" spc="-50">
                        <a:solidFill>
                          <a:schemeClr val="bg1"/>
                        </a:solidFill>
                        <a:latin typeface="+mn-ea"/>
                        <a:ea typeface="+mn-ea"/>
                      </a:endParaRPr>
                    </a:p>
                    <a:p>
                      <a:pPr algn="ctr"/>
                      <a:r>
                        <a:rPr kumimoji="1" lang="en-US" altLang="ja-JP" sz="1100" spc="-50">
                          <a:solidFill>
                            <a:schemeClr val="bg1"/>
                          </a:solidFill>
                          <a:latin typeface="+mn-ea"/>
                          <a:ea typeface="+mn-ea"/>
                        </a:rPr>
                        <a:t>(</a:t>
                      </a:r>
                      <a:r>
                        <a:rPr kumimoji="1" lang="ja-JP" altLang="en-US" sz="1100" spc="-50">
                          <a:solidFill>
                            <a:schemeClr val="bg1"/>
                          </a:solidFill>
                          <a:latin typeface="+mn-ea"/>
                          <a:ea typeface="+mn-ea"/>
                        </a:rPr>
                        <a:t>避難情報等</a:t>
                      </a:r>
                      <a:r>
                        <a:rPr kumimoji="1" lang="en-US" altLang="ja-JP" sz="1100" spc="-50">
                          <a:solidFill>
                            <a:schemeClr val="bg1"/>
                          </a:solidFill>
                          <a:latin typeface="+mn-ea"/>
                          <a:ea typeface="+mn-ea"/>
                        </a:rPr>
                        <a:t>)</a:t>
                      </a:r>
                    </a:p>
                  </a:txBody>
                  <a:tcPr marL="72000" marR="72000" marT="18000" marB="18000" anchor="ctr">
                    <a:lnL w="1905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F81BD"/>
                    </a:solidFill>
                  </a:tcPr>
                </a:tc>
                <a:tc rowSpan="3">
                  <a:txBody>
                    <a:bodyPr/>
                    <a:lstStyle>
                      <a:lvl1pPr marL="0" algn="l" defTabSz="914400" rtl="0" eaLnBrk="1" latinLnBrk="0" hangingPunct="1">
                        <a:defRPr kumimoji="1" sz="1800" b="1" kern="1200">
                          <a:solidFill>
                            <a:schemeClr val="lt1"/>
                          </a:solidFill>
                          <a:latin typeface="Calibri" panose="020F0502020204030204"/>
                        </a:defRPr>
                      </a:lvl1pPr>
                      <a:lvl2pPr marL="457200" algn="l" defTabSz="914400" rtl="0" eaLnBrk="1" latinLnBrk="0" hangingPunct="1">
                        <a:defRPr kumimoji="1" sz="1800" b="1" kern="1200">
                          <a:solidFill>
                            <a:schemeClr val="lt1"/>
                          </a:solidFill>
                          <a:latin typeface="Calibri" panose="020F0502020204030204"/>
                        </a:defRPr>
                      </a:lvl2pPr>
                      <a:lvl3pPr marL="914400" algn="l" defTabSz="914400" rtl="0" eaLnBrk="1" latinLnBrk="0" hangingPunct="1">
                        <a:defRPr kumimoji="1" sz="1800" b="1" kern="1200">
                          <a:solidFill>
                            <a:schemeClr val="lt1"/>
                          </a:solidFill>
                          <a:latin typeface="Calibri" panose="020F0502020204030204"/>
                        </a:defRPr>
                      </a:lvl3pPr>
                      <a:lvl4pPr marL="1371600" algn="l" defTabSz="914400" rtl="0" eaLnBrk="1" latinLnBrk="0" hangingPunct="1">
                        <a:defRPr kumimoji="1" sz="1800" b="1" kern="1200">
                          <a:solidFill>
                            <a:schemeClr val="lt1"/>
                          </a:solidFill>
                          <a:latin typeface="Calibri" panose="020F0502020204030204"/>
                        </a:defRPr>
                      </a:lvl4pPr>
                      <a:lvl5pPr marL="1828800" algn="l" defTabSz="914400" rtl="0" eaLnBrk="1" latinLnBrk="0" hangingPunct="1">
                        <a:defRPr kumimoji="1" sz="1800" b="1" kern="1200">
                          <a:solidFill>
                            <a:schemeClr val="lt1"/>
                          </a:solidFill>
                          <a:latin typeface="Calibri" panose="020F0502020204030204"/>
                        </a:defRPr>
                      </a:lvl5pPr>
                      <a:lvl6pPr marL="2286000" algn="l" defTabSz="914400" rtl="0" eaLnBrk="1" latinLnBrk="0" hangingPunct="1">
                        <a:defRPr kumimoji="1" sz="1800" b="1" kern="1200">
                          <a:solidFill>
                            <a:schemeClr val="lt1"/>
                          </a:solidFill>
                          <a:latin typeface="Calibri" panose="020F0502020204030204"/>
                        </a:defRPr>
                      </a:lvl6pPr>
                      <a:lvl7pPr marL="2743200" algn="l" defTabSz="914400" rtl="0" eaLnBrk="1" latinLnBrk="0" hangingPunct="1">
                        <a:defRPr kumimoji="1" sz="1800" b="1" kern="1200">
                          <a:solidFill>
                            <a:schemeClr val="lt1"/>
                          </a:solidFill>
                          <a:latin typeface="Calibri" panose="020F0502020204030204"/>
                        </a:defRPr>
                      </a:lvl7pPr>
                      <a:lvl8pPr marL="3200400" algn="l" defTabSz="914400" rtl="0" eaLnBrk="1" latinLnBrk="0" hangingPunct="1">
                        <a:defRPr kumimoji="1" sz="1800" b="1" kern="1200">
                          <a:solidFill>
                            <a:schemeClr val="lt1"/>
                          </a:solidFill>
                          <a:latin typeface="Calibri" panose="020F0502020204030204"/>
                        </a:defRPr>
                      </a:lvl8pPr>
                      <a:lvl9pPr marL="3657600" algn="l" defTabSz="914400" rtl="0" eaLnBrk="1" latinLnBrk="0" hangingPunct="1">
                        <a:defRPr kumimoji="1" sz="1800" b="1" kern="1200">
                          <a:solidFill>
                            <a:schemeClr val="lt1"/>
                          </a:solidFill>
                          <a:latin typeface="Calibri" panose="020F0502020204030204"/>
                        </a:defRPr>
                      </a:lvl9pPr>
                    </a:lstStyle>
                    <a:p>
                      <a:pPr algn="ctr"/>
                      <a:endParaRPr kumimoji="1" lang="en-US" altLang="ja-JP" sz="1050" b="1">
                        <a:solidFill>
                          <a:schemeClr val="bg1"/>
                        </a:solidFill>
                        <a:latin typeface="+mn-ea"/>
                        <a:ea typeface="+mn-ea"/>
                      </a:endParaRPr>
                    </a:p>
                  </a:txBody>
                  <a:tcPr marL="72000" marR="72000" marT="18000" marB="18000" anchor="ctr">
                    <a:lnL w="1270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rowSpan="3">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algn="ctr"/>
                      <a:r>
                        <a:rPr kumimoji="1" lang="ja-JP" altLang="en-US" sz="700" b="1" spc="-100" baseline="0">
                          <a:solidFill>
                            <a:schemeClr val="bg1"/>
                          </a:solidFill>
                          <a:latin typeface="+mn-ea"/>
                          <a:ea typeface="+mn-ea"/>
                        </a:rPr>
                        <a:t>警戒</a:t>
                      </a:r>
                      <a:endParaRPr kumimoji="1" lang="en-US" altLang="ja-JP" sz="700" b="1" spc="-100" baseline="0">
                        <a:solidFill>
                          <a:schemeClr val="bg1"/>
                        </a:solidFill>
                        <a:latin typeface="+mn-ea"/>
                        <a:ea typeface="+mn-ea"/>
                      </a:endParaRPr>
                    </a:p>
                    <a:p>
                      <a:pPr algn="ctr"/>
                      <a:r>
                        <a:rPr kumimoji="1" lang="ja-JP" altLang="en-US" sz="700" b="1" spc="-100" baseline="0">
                          <a:solidFill>
                            <a:schemeClr val="bg1"/>
                          </a:solidFill>
                          <a:latin typeface="+mn-ea"/>
                          <a:ea typeface="+mn-ea"/>
                        </a:rPr>
                        <a:t>レベル</a:t>
                      </a:r>
                      <a:endParaRPr kumimoji="1" lang="en-US" altLang="ja-JP" sz="700" b="1" spc="-100" baseline="0">
                        <a:solidFill>
                          <a:schemeClr val="bg1"/>
                        </a:solidFill>
                        <a:latin typeface="+mn-ea"/>
                        <a:ea typeface="+mn-ea"/>
                      </a:endParaRPr>
                    </a:p>
                    <a:p>
                      <a:pPr algn="ctr"/>
                      <a:r>
                        <a:rPr kumimoji="1" lang="ja-JP" altLang="en-US" sz="700" b="1" spc="-100" baseline="0">
                          <a:solidFill>
                            <a:schemeClr val="bg1"/>
                          </a:solidFill>
                          <a:latin typeface="+mn-ea"/>
                          <a:ea typeface="+mn-ea"/>
                        </a:rPr>
                        <a:t>相当</a:t>
                      </a:r>
                      <a:endParaRPr kumimoji="1" lang="en-US" altLang="ja-JP" sz="700" b="1" spc="-100" baseline="0">
                        <a:solidFill>
                          <a:schemeClr val="bg1"/>
                        </a:solidFill>
                        <a:latin typeface="+mn-ea"/>
                        <a:ea typeface="+mn-ea"/>
                      </a:endParaRPr>
                    </a:p>
                    <a:p>
                      <a:pPr algn="ctr"/>
                      <a:r>
                        <a:rPr kumimoji="1" lang="ja-JP" altLang="en-US" sz="700" b="1" spc="-100" baseline="0">
                          <a:solidFill>
                            <a:schemeClr val="bg1"/>
                          </a:solidFill>
                          <a:latin typeface="+mn-ea"/>
                          <a:ea typeface="+mn-ea"/>
                        </a:rPr>
                        <a:t>情報</a:t>
                      </a:r>
                      <a:endParaRPr kumimoji="1" lang="en-US" altLang="ja-JP" sz="700" b="1" spc="-100" baseline="0">
                        <a:solidFill>
                          <a:schemeClr val="bg1"/>
                        </a:solidFill>
                        <a:latin typeface="+mn-ea"/>
                        <a:ea typeface="+mn-ea"/>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75000"/>
                      </a:srgbClr>
                    </a:solidFill>
                  </a:tcPr>
                </a:tc>
                <a:tc gridSpan="6">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algn="ctr"/>
                      <a:r>
                        <a:rPr kumimoji="1" lang="ja-JP" altLang="en-US" sz="1050" b="1">
                          <a:solidFill>
                            <a:schemeClr val="bg1"/>
                          </a:solidFill>
                          <a:latin typeface="+mn-ea"/>
                          <a:ea typeface="+mn-ea"/>
                        </a:rPr>
                        <a:t>防災気象情報</a:t>
                      </a:r>
                      <a:endParaRPr kumimoji="1" lang="en-US" altLang="ja-JP" sz="1050" b="1">
                        <a:solidFill>
                          <a:schemeClr val="bg1"/>
                        </a:solidFill>
                        <a:latin typeface="+mn-ea"/>
                        <a:ea typeface="+mn-ea"/>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BBB59">
                        <a:lumMod val="75000"/>
                      </a:srgbClr>
                    </a:solidFill>
                  </a:tcPr>
                </a:tc>
                <a:tc hMerge="1">
                  <a:txBody>
                    <a:bodyPr/>
                    <a:lstStyle/>
                    <a:p>
                      <a:endParaRPr lang="ja-JP"/>
                    </a:p>
                  </a:txBody>
                  <a:tcPr/>
                </a:tc>
                <a:tc hMerge="1">
                  <a:txBody>
                    <a:bodyPr/>
                    <a:lstStyle/>
                    <a:p>
                      <a:endParaRPr lang="ja-JP"/>
                    </a:p>
                  </a:txBody>
                  <a:tcPr/>
                </a:tc>
                <a:tc hMerge="1">
                  <a:txBody>
                    <a:bodyPr/>
                    <a:lstStyle/>
                    <a:p>
                      <a:endParaRPr kumimoji="1" lang="ja-JP" altLang="en-US"/>
                    </a:p>
                  </a:txBody>
                  <a:tcPr/>
                </a:tc>
                <a:tc hMerge="1">
                  <a:txBody>
                    <a:bodyPr/>
                    <a:lstStyle/>
                    <a:p>
                      <a:endParaRPr lang="ja-JP"/>
                    </a:p>
                  </a:txBody>
                  <a:tcPr>
                    <a:lnL w="19050" cap="flat" cmpd="sng" algn="ctr">
                      <a:solidFill>
                        <a:sysClr val="window" lastClr="FFFFFF"/>
                      </a:solidFill>
                      <a:prstDash val="solid"/>
                      <a:round/>
                      <a:headEnd type="none" w="med" len="med"/>
                      <a:tailEnd type="none" w="med" len="med"/>
                    </a:lnL>
                  </a:tcPr>
                </a:tc>
                <a:tc hMerge="1">
                  <a:txBody>
                    <a:bodyPr/>
                    <a:lstStyle/>
                    <a:p>
                      <a:endParaRPr lang="ja-JP"/>
                    </a:p>
                  </a:txBody>
                  <a:tcPr/>
                </a:tc>
                <a:extLst>
                  <a:ext uri="{0D108BD9-81ED-4DB2-BD59-A6C34878D82A}">
                    <a16:rowId xmlns:a16="http://schemas.microsoft.com/office/drawing/2014/main" val="10000"/>
                  </a:ext>
                </a:extLst>
              </a:tr>
              <a:tr h="171380">
                <a:tc vMerge="1">
                  <a:txBody>
                    <a:bodyPr/>
                    <a:lstStyle/>
                    <a:p>
                      <a:endParaRPr lang="ja-JP"/>
                    </a:p>
                  </a:txBody>
                  <a:tcPr/>
                </a:tc>
                <a:tc vMerge="1">
                  <a:txBody>
                    <a:bodyPr/>
                    <a:lstStyle/>
                    <a:p>
                      <a:endParaRPr lang="ja-JP"/>
                    </a:p>
                  </a:txBody>
                  <a:tcPr/>
                </a:tc>
                <a:tc vMerge="1">
                  <a:txBody>
                    <a:bodyPr/>
                    <a:lstStyle/>
                    <a:p>
                      <a:endParaRPr lang="ja-JP"/>
                    </a:p>
                  </a:txBody>
                  <a:tcPr/>
                </a:tc>
                <a:tc vMerge="1">
                  <a:txBody>
                    <a:bodyPr/>
                    <a:lstStyle/>
                    <a:p>
                      <a:endParaRPr lang="ja-JP"/>
                    </a:p>
                  </a:txBody>
                  <a:tcPr/>
                </a:tc>
                <a:tc vMerge="1">
                  <a:txBody>
                    <a:bodyPr/>
                    <a:lstStyle/>
                    <a:p>
                      <a:endParaRPr lang="ja-JP"/>
                    </a:p>
                  </a:txBody>
                  <a:tcPr/>
                </a:tc>
                <a:tc vMerge="1">
                  <a:txBody>
                    <a:bodyPr/>
                    <a:lstStyle/>
                    <a:p>
                      <a:endParaRPr lang="ja-JP"/>
                    </a:p>
                  </a:txBody>
                  <a:tcPr/>
                </a:tc>
                <a:tc gridSpan="4">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ja-JP" altLang="en-US" sz="1050" b="1">
                          <a:solidFill>
                            <a:schemeClr val="bg1"/>
                          </a:solidFill>
                          <a:latin typeface="+mn-ea"/>
                          <a:ea typeface="+mn-ea"/>
                        </a:rPr>
                        <a:t>洪水等に関する情報</a:t>
                      </a: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75000"/>
                      </a:srgbClr>
                    </a:solidFill>
                  </a:tcPr>
                </a:tc>
                <a:tc hMerge="1">
                  <a:txBody>
                    <a:bodyPr/>
                    <a:lstStyle/>
                    <a:p>
                      <a:endParaRPr lang="ja-JP"/>
                    </a:p>
                  </a:txBody>
                  <a:tcPr/>
                </a:tc>
                <a:tc hMerge="1">
                  <a:txBody>
                    <a:bodyPr/>
                    <a:lstStyle/>
                    <a:p>
                      <a:endParaRPr lang="ja-JP"/>
                    </a:p>
                  </a:txBody>
                  <a:tcPr/>
                </a:tc>
                <a:tc hMerge="1">
                  <a:txBody>
                    <a:bodyPr/>
                    <a:lstStyle/>
                    <a:p>
                      <a:endParaRPr kumimoji="1" lang="ja-JP" altLang="en-US"/>
                    </a:p>
                  </a:txBody>
                  <a:tcPr/>
                </a:tc>
                <a:tc rowSpan="2">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algn="ctr"/>
                      <a:r>
                        <a:rPr kumimoji="1" lang="ja-JP" altLang="en-US" sz="1100" b="1">
                          <a:solidFill>
                            <a:schemeClr val="bg1"/>
                          </a:solidFill>
                          <a:latin typeface="+mn-ea"/>
                          <a:ea typeface="+mn-ea"/>
                        </a:rPr>
                        <a:t>土砂災害</a:t>
                      </a:r>
                      <a:endParaRPr kumimoji="1" lang="en-US" altLang="ja-JP" sz="1100" b="1">
                        <a:solidFill>
                          <a:schemeClr val="bg1"/>
                        </a:solidFill>
                        <a:latin typeface="+mn-ea"/>
                        <a:ea typeface="+mn-ea"/>
                      </a:endParaRPr>
                    </a:p>
                    <a:p>
                      <a:pPr algn="ctr"/>
                      <a:endParaRPr kumimoji="1" lang="ja-JP" altLang="en-US" sz="600" b="1">
                        <a:solidFill>
                          <a:schemeClr val="bg1"/>
                        </a:solidFill>
                        <a:latin typeface="+mn-ea"/>
                        <a:ea typeface="+mn-ea"/>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75000"/>
                      </a:srgbClr>
                    </a:solidFill>
                  </a:tcPr>
                </a:tc>
                <a:tc rowSpan="2">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algn="ctr"/>
                      <a:r>
                        <a:rPr kumimoji="1" lang="ja-JP" altLang="en-US" sz="1100" b="1">
                          <a:solidFill>
                            <a:schemeClr val="bg1"/>
                          </a:solidFill>
                          <a:latin typeface="+mn-ea"/>
                          <a:ea typeface="+mn-ea"/>
                        </a:rPr>
                        <a:t>高潮害</a:t>
                      </a: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75000"/>
                      </a:srgbClr>
                    </a:solidFill>
                  </a:tcPr>
                </a:tc>
                <a:extLst>
                  <a:ext uri="{0D108BD9-81ED-4DB2-BD59-A6C34878D82A}">
                    <a16:rowId xmlns:a16="http://schemas.microsoft.com/office/drawing/2014/main" val="10001"/>
                  </a:ext>
                </a:extLst>
              </a:tr>
              <a:tr h="610988">
                <a:tc vMerge="1">
                  <a:txBody>
                    <a:bodyPr/>
                    <a:lstStyle/>
                    <a:p>
                      <a:endParaRPr lang="ja-JP"/>
                    </a:p>
                  </a:txBody>
                  <a:tcP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endParaRPr lang="ja-JP"/>
                    </a:p>
                  </a:txBody>
                  <a:tcPr/>
                </a:tc>
                <a:tc vMerge="1">
                  <a:txBody>
                    <a:bodyPr/>
                    <a:lstStyle/>
                    <a:p>
                      <a:endParaRPr lang="ja-JP"/>
                    </a:p>
                  </a:txBody>
                  <a:tcPr/>
                </a:tc>
                <a:tc vMerge="1">
                  <a:txBody>
                    <a:bodyPr/>
                    <a:lstStyle/>
                    <a:p>
                      <a:endParaRPr lang="ja-JP"/>
                    </a:p>
                  </a:txBody>
                  <a:tcP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endParaRPr lang="ja-JP"/>
                    </a:p>
                  </a:txBody>
                  <a:tcPr marL="72000" marR="72000" marT="18000" marB="18000">
                    <a:lnL w="7620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75000"/>
                      </a:srgbClr>
                    </a:solidFill>
                  </a:tcPr>
                </a:tc>
                <a:tc vMerge="1">
                  <a:txBody>
                    <a:bodyPr/>
                    <a:lstStyle/>
                    <a:p>
                      <a:endParaRPr lang="ja-JP"/>
                    </a:p>
                  </a:txBody>
                  <a:tcPr/>
                </a:tc>
                <a:tc gridSpan="2">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ja-JP" altLang="en-US" sz="1100" b="1">
                          <a:solidFill>
                            <a:schemeClr val="bg1"/>
                          </a:solidFill>
                          <a:latin typeface="+mn-ea"/>
                          <a:ea typeface="+mn-ea"/>
                        </a:rPr>
                        <a:t>指定河川</a:t>
                      </a:r>
                      <a:endParaRPr kumimoji="1" lang="en-US" altLang="ja-JP" sz="1100" b="1">
                        <a:solidFill>
                          <a:schemeClr val="bg1"/>
                        </a:solidFill>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ja-JP" altLang="en-US" sz="1100" b="1">
                          <a:solidFill>
                            <a:schemeClr val="bg1"/>
                          </a:solidFill>
                          <a:latin typeface="+mn-ea"/>
                          <a:ea typeface="+mn-ea"/>
                        </a:rPr>
                        <a:t>洪水予報</a:t>
                      </a:r>
                      <a:endParaRPr kumimoji="1" lang="en-US" altLang="ja-JP" sz="1100" b="1">
                        <a:solidFill>
                          <a:schemeClr val="bg1"/>
                        </a:solidFill>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ja-JP" altLang="en-US" sz="1100" b="1">
                          <a:solidFill>
                            <a:schemeClr val="bg1"/>
                          </a:solidFill>
                          <a:latin typeface="+mn-ea"/>
                          <a:ea typeface="+mn-ea"/>
                        </a:rPr>
                        <a:t>（河川毎）</a:t>
                      </a:r>
                      <a:endParaRPr kumimoji="1" lang="ja-JP" altLang="en-US" sz="700" b="1">
                        <a:solidFill>
                          <a:schemeClr val="bg1"/>
                        </a:solidFill>
                        <a:latin typeface="+mn-ea"/>
                        <a:ea typeface="+mn-ea"/>
                      </a:endParaRPr>
                    </a:p>
                  </a:txBody>
                  <a:tcPr marL="72000" marR="72000" marT="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75000"/>
                      </a:srgbClr>
                    </a:solidFill>
                  </a:tcPr>
                </a:tc>
                <a:tc hMerge="1">
                  <a:txBody>
                    <a:bodyPr/>
                    <a:lstStyle/>
                    <a:p>
                      <a:endParaRPr lang="ja-JP"/>
                    </a:p>
                  </a:txBody>
                  <a:tcPr/>
                </a:tc>
                <a:tc>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algn="ctr"/>
                      <a:r>
                        <a:rPr kumimoji="1" lang="ja-JP" altLang="en-US" sz="1100" b="1">
                          <a:solidFill>
                            <a:schemeClr val="bg1"/>
                          </a:solidFill>
                          <a:latin typeface="+mn-ea"/>
                          <a:ea typeface="+mn-ea"/>
                        </a:rPr>
                        <a:t>洪水害</a:t>
                      </a:r>
                      <a:endParaRPr kumimoji="1" lang="en-US" altLang="ja-JP" sz="1100" b="1">
                        <a:solidFill>
                          <a:schemeClr val="bg1"/>
                        </a:solidFill>
                        <a:latin typeface="+mn-ea"/>
                        <a:ea typeface="+mn-ea"/>
                      </a:endParaRPr>
                    </a:p>
                    <a:p>
                      <a:pPr algn="ctr"/>
                      <a:r>
                        <a:rPr kumimoji="1" lang="ja-JP" altLang="en-US" sz="1100" b="1">
                          <a:solidFill>
                            <a:schemeClr val="bg1"/>
                          </a:solidFill>
                          <a:latin typeface="+mn-ea"/>
                          <a:ea typeface="+mn-ea"/>
                        </a:rPr>
                        <a:t>（市町村毎）</a:t>
                      </a:r>
                    </a:p>
                  </a:txBody>
                  <a:tcPr marL="72000" marR="72000" marT="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75000"/>
                      </a:srgbClr>
                    </a:solidFill>
                  </a:tcPr>
                </a:tc>
                <a:tc>
                  <a:txBody>
                    <a:bodyPr/>
                    <a:lstStyle/>
                    <a:p>
                      <a:pPr algn="ctr"/>
                      <a:r>
                        <a:rPr kumimoji="1" lang="ja-JP" altLang="en-US" sz="1050" b="1">
                          <a:solidFill>
                            <a:schemeClr val="bg1"/>
                          </a:solidFill>
                          <a:latin typeface="+mn-ea"/>
                          <a:ea typeface="+mn-ea"/>
                        </a:rPr>
                        <a:t>大雨浸水害</a:t>
                      </a:r>
                      <a:endParaRPr kumimoji="1" lang="en-US" altLang="ja-JP" sz="1050" b="1">
                        <a:solidFill>
                          <a:schemeClr val="bg1"/>
                        </a:solidFill>
                        <a:latin typeface="+mn-ea"/>
                        <a:ea typeface="+mn-ea"/>
                      </a:endParaRPr>
                    </a:p>
                    <a:p>
                      <a:pPr algn="ctr"/>
                      <a:r>
                        <a:rPr kumimoji="1" lang="ja-JP" altLang="en-US" sz="1050" b="1">
                          <a:solidFill>
                            <a:schemeClr val="bg1"/>
                          </a:solidFill>
                          <a:latin typeface="+mn-ea"/>
                          <a:ea typeface="+mn-ea"/>
                        </a:rPr>
                        <a:t>（市町村毎）</a:t>
                      </a:r>
                      <a:endParaRPr kumimoji="1" lang="ja-JP" altLang="en-US" sz="1000" b="1">
                        <a:solidFill>
                          <a:schemeClr val="bg1"/>
                        </a:solidFill>
                        <a:latin typeface="+mn-ea"/>
                        <a:ea typeface="+mn-ea"/>
                      </a:endParaRPr>
                    </a:p>
                  </a:txBody>
                  <a:tcPr marL="72000" marR="72000" marT="0" marB="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75000"/>
                      </a:srgbClr>
                    </a:solidFill>
                  </a:tcPr>
                </a:tc>
                <a:tc vMerge="1">
                  <a:txBody>
                    <a:bodyPr/>
                    <a:lstStyle/>
                    <a:p>
                      <a:endParaRPr lang="ja-JP"/>
                    </a:p>
                  </a:txBody>
                  <a:tcPr marT="18000" marB="18000">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75000"/>
                      </a:srgbClr>
                    </a:solidFill>
                  </a:tcPr>
                </a:tc>
                <a:tc vMerge="1">
                  <a:txBody>
                    <a:bodyPr/>
                    <a:lstStyle/>
                    <a:p>
                      <a:endParaRPr lang="ja-JP"/>
                    </a:p>
                  </a:txBody>
                  <a:tcPr/>
                </a:tc>
                <a:extLst>
                  <a:ext uri="{0D108BD9-81ED-4DB2-BD59-A6C34878D82A}">
                    <a16:rowId xmlns:a16="http://schemas.microsoft.com/office/drawing/2014/main" val="10002"/>
                  </a:ext>
                </a:extLst>
              </a:tr>
              <a:tr h="543325">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200" b="1" spc="-100" baseline="0">
                          <a:solidFill>
                            <a:schemeClr val="bg1"/>
                          </a:solidFill>
                          <a:latin typeface="+mn-ea"/>
                          <a:ea typeface="+mn-ea"/>
                        </a:rPr>
                        <a:t>５</a:t>
                      </a: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C000C"/>
                    </a:solidFill>
                  </a:tcPr>
                </a:tc>
                <a:tc>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algn="ctr"/>
                      <a:r>
                        <a:rPr kumimoji="1" lang="ja-JP" altLang="en-US" sz="800">
                          <a:latin typeface="+mn-ea"/>
                          <a:ea typeface="+mn-ea"/>
                        </a:rPr>
                        <a:t>災害発生又は</a:t>
                      </a:r>
                      <a:endParaRPr kumimoji="1" lang="en-US" altLang="ja-JP" sz="800">
                        <a:latin typeface="+mn-ea"/>
                        <a:ea typeface="+mn-ea"/>
                      </a:endParaRPr>
                    </a:p>
                    <a:p>
                      <a:pPr algn="ctr"/>
                      <a:r>
                        <a:rPr kumimoji="1" lang="ja-JP" altLang="en-US" sz="800">
                          <a:latin typeface="+mn-ea"/>
                          <a:ea typeface="+mn-ea"/>
                        </a:rPr>
                        <a:t>切迫</a:t>
                      </a: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900" b="0" u="none" baseline="0">
                          <a:solidFill>
                            <a:schemeClr val="tx1"/>
                          </a:solidFill>
                          <a:latin typeface="+mn-ea"/>
                          <a:ea typeface="+mn-ea"/>
                        </a:rPr>
                        <a:t>命の危険　</a:t>
                      </a:r>
                      <a:endParaRPr kumimoji="1" lang="en-US" altLang="ja-JP" sz="900" b="0" u="none" baseline="0">
                        <a:solidFill>
                          <a:schemeClr val="tx1"/>
                        </a:solidFill>
                        <a:latin typeface="+mn-ea"/>
                        <a:ea typeface="+mn-ea"/>
                      </a:endParaRPr>
                    </a:p>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900" b="0" u="none">
                          <a:solidFill>
                            <a:schemeClr val="tx1"/>
                          </a:solidFill>
                          <a:latin typeface="+mn-ea"/>
                          <a:ea typeface="+mn-ea"/>
                        </a:rPr>
                        <a:t>直ちに安全確保！</a:t>
                      </a:r>
                      <a:endParaRPr kumimoji="1" lang="en-US" altLang="ja-JP" sz="900" b="0" u="none">
                        <a:solidFill>
                          <a:schemeClr val="tx1"/>
                        </a:solidFill>
                        <a:latin typeface="+mn-ea"/>
                        <a:ea typeface="+mn-ea"/>
                      </a:endParaRPr>
                    </a:p>
                    <a:p>
                      <a:pPr marL="71755" marR="0" lvl="0" indent="-71755" algn="ctr" defTabSz="914400" rtl="0" eaLnBrk="1" fontAlgn="auto" latinLnBrk="0" hangingPunct="1">
                        <a:lnSpc>
                          <a:spcPts val="600"/>
                        </a:lnSpc>
                        <a:spcBef>
                          <a:spcPts val="0"/>
                        </a:spcBef>
                        <a:spcAft>
                          <a:spcPts val="0"/>
                        </a:spcAft>
                        <a:buClrTx/>
                        <a:buSzTx/>
                        <a:buFontTx/>
                        <a:buNone/>
                        <a:defRPr/>
                      </a:pPr>
                      <a:endParaRPr kumimoji="1" lang="en-US" altLang="ja-JP" sz="900" b="0" u="none">
                        <a:solidFill>
                          <a:schemeClr val="tx1"/>
                        </a:solidFill>
                        <a:latin typeface="+mn-ea"/>
                        <a:ea typeface="+mn-ea"/>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71755" marR="0" lvl="0" indent="-71755" algn="l" defTabSz="914400" rtl="0" eaLnBrk="1" fontAlgn="auto" latinLnBrk="0" hangingPunct="1">
                        <a:lnSpc>
                          <a:spcPct val="100000"/>
                        </a:lnSpc>
                        <a:spcBef>
                          <a:spcPts val="0"/>
                        </a:spcBef>
                        <a:spcAft>
                          <a:spcPts val="0"/>
                        </a:spcAft>
                        <a:buClrTx/>
                        <a:buSzTx/>
                        <a:buFontTx/>
                        <a:buNone/>
                        <a:defRPr/>
                      </a:pPr>
                      <a:r>
                        <a:rPr kumimoji="1" lang="ja-JP" altLang="en-US" sz="1100" b="1" u="none" kern="1200" spc="0" baseline="0">
                          <a:solidFill>
                            <a:schemeClr val="tx1"/>
                          </a:solidFill>
                          <a:latin typeface="+mn-ea"/>
                          <a:ea typeface="+mn-ea"/>
                          <a:cs typeface="+mn-cs"/>
                        </a:rPr>
                        <a:t>緊急安全確保</a:t>
                      </a:r>
                      <a:endParaRPr kumimoji="1" lang="en-US" altLang="ja-JP" sz="1100" b="1" u="none" kern="1200" spc="0" baseline="0">
                        <a:solidFill>
                          <a:schemeClr val="tx1"/>
                        </a:solidFill>
                        <a:latin typeface="+mn-ea"/>
                        <a:ea typeface="+mn-ea"/>
                        <a:cs typeface="+mn-cs"/>
                      </a:endParaRPr>
                    </a:p>
                  </a:txBody>
                  <a:tcPr marL="72000" marR="72000" marT="18000" marB="18000" anchor="ctr">
                    <a:lnL w="1905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71755" marR="0" lvl="0" indent="-71755" algn="l" defTabSz="914400" rtl="0" eaLnBrk="1" fontAlgn="auto" latinLnBrk="0" hangingPunct="1">
                        <a:lnSpc>
                          <a:spcPct val="100000"/>
                        </a:lnSpc>
                        <a:spcBef>
                          <a:spcPts val="0"/>
                        </a:spcBef>
                        <a:spcAft>
                          <a:spcPts val="0"/>
                        </a:spcAft>
                        <a:buClrTx/>
                        <a:buSzTx/>
                        <a:buFontTx/>
                        <a:buNone/>
                        <a:defRPr/>
                      </a:pPr>
                      <a:endParaRPr kumimoji="1" lang="en-US" altLang="ja-JP" sz="900" b="0" kern="1200" spc="-140" baseline="0">
                        <a:solidFill>
                          <a:schemeClr val="tx1"/>
                        </a:solidFill>
                        <a:latin typeface="+mn-ea"/>
                        <a:ea typeface="+mn-ea"/>
                        <a:cs typeface="+mn-cs"/>
                      </a:endParaRPr>
                    </a:p>
                  </a:txBody>
                  <a:tcPr marL="72000" marR="72000" marT="18000" marB="18000" anchor="ctr">
                    <a:lnL w="1270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1200" b="1" kern="1200" spc="-140" baseline="0">
                          <a:solidFill>
                            <a:schemeClr val="bg1"/>
                          </a:solidFill>
                          <a:latin typeface="+mn-ea"/>
                          <a:ea typeface="+mn-ea"/>
                          <a:cs typeface="+mn-cs"/>
                        </a:rPr>
                        <a:t>５</a:t>
                      </a:r>
                      <a:endParaRPr kumimoji="1" lang="en-US" altLang="ja-JP" sz="1200" b="1" kern="1200" spc="-140" baseline="0">
                        <a:solidFill>
                          <a:schemeClr val="bg1"/>
                        </a:solidFill>
                        <a:latin typeface="+mn-ea"/>
                        <a:ea typeface="+mn-ea"/>
                        <a:cs typeface="+mn-cs"/>
                      </a:endParaRPr>
                    </a:p>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800" b="1" kern="1200" spc="-140" baseline="0">
                          <a:solidFill>
                            <a:schemeClr val="bg1"/>
                          </a:solidFill>
                          <a:latin typeface="+mn-ea"/>
                          <a:ea typeface="+mn-ea"/>
                          <a:cs typeface="+mn-cs"/>
                        </a:rPr>
                        <a:t>相</a:t>
                      </a:r>
                      <a:endParaRPr kumimoji="1" lang="en-US" altLang="ja-JP" sz="800" b="1" kern="1200" spc="-140" baseline="0">
                        <a:solidFill>
                          <a:schemeClr val="bg1"/>
                        </a:solidFill>
                        <a:latin typeface="+mn-ea"/>
                        <a:ea typeface="+mn-ea"/>
                        <a:cs typeface="+mn-cs"/>
                      </a:endParaRPr>
                    </a:p>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800" b="1" kern="1200" spc="-140" baseline="0">
                          <a:solidFill>
                            <a:schemeClr val="bg1"/>
                          </a:solidFill>
                          <a:latin typeface="+mn-ea"/>
                          <a:ea typeface="+mn-ea"/>
                          <a:cs typeface="+mn-cs"/>
                        </a:rPr>
                        <a:t>当</a:t>
                      </a:r>
                      <a:endParaRPr kumimoji="1" lang="en-US" altLang="ja-JP" sz="1200" b="1" kern="1200" spc="-140" baseline="0">
                        <a:solidFill>
                          <a:schemeClr val="bg1"/>
                        </a:solidFill>
                        <a:latin typeface="+mn-ea"/>
                        <a:ea typeface="+mn-ea"/>
                        <a:cs typeface="+mn-cs"/>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C000C"/>
                    </a:solidFill>
                  </a:tcPr>
                </a:tc>
                <a:tc gridSpan="2">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1050" b="1" u="none" kern="1200" spc="0" baseline="0">
                          <a:solidFill>
                            <a:schemeClr val="tx1"/>
                          </a:solidFill>
                          <a:latin typeface="Meiryo UI" panose="020B0604030504040204" pitchFamily="50" charset="-128"/>
                          <a:ea typeface="Meiryo UI" panose="020B0604030504040204" pitchFamily="50" charset="-128"/>
                          <a:cs typeface="+mn-cs"/>
                        </a:rPr>
                        <a:t>氾濫発生情報</a:t>
                      </a:r>
                      <a:endParaRPr kumimoji="1" lang="en-US" altLang="ja-JP" sz="1050" b="1" u="none" kern="1200" spc="0" baseline="0">
                        <a:solidFill>
                          <a:schemeClr val="tx1"/>
                        </a:solidFill>
                        <a:latin typeface="Meiryo UI" panose="020B0604030504040204" pitchFamily="50" charset="-128"/>
                        <a:ea typeface="Meiryo UI" panose="020B0604030504040204" pitchFamily="50" charset="-128"/>
                        <a:cs typeface="+mn-cs"/>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BF1DE"/>
                    </a:solidFill>
                  </a:tcPr>
                </a:tc>
                <a:tc hMerge="1">
                  <a:txBody>
                    <a:bodyPr/>
                    <a:lstStyle/>
                    <a:p>
                      <a:endParaRPr lang="ja-JP"/>
                    </a:p>
                  </a:txBody>
                  <a:tcPr/>
                </a:tc>
                <a:tc gridSpan="2">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71755" marR="0" indent="-71755" algn="ctr" defTabSz="914400" rtl="0" eaLnBrk="1" fontAlgn="auto" latinLnBrk="0" hangingPunct="1">
                        <a:lnSpc>
                          <a:spcPct val="100000"/>
                        </a:lnSpc>
                        <a:spcBef>
                          <a:spcPts val="0"/>
                        </a:spcBef>
                        <a:spcAft>
                          <a:spcPts val="0"/>
                        </a:spcAft>
                        <a:buClrTx/>
                        <a:buSzTx/>
                        <a:buFontTx/>
                        <a:buNone/>
                        <a:defRPr/>
                      </a:pPr>
                      <a:r>
                        <a:rPr kumimoji="1" lang="zh-TW" altLang="en-US" sz="1050" b="1" u="none" baseline="0">
                          <a:solidFill>
                            <a:schemeClr val="tx1"/>
                          </a:solidFill>
                          <a:latin typeface="Meiryo UI" panose="020B0604030504040204" pitchFamily="50" charset="-128"/>
                          <a:ea typeface="Meiryo UI" panose="020B0604030504040204" pitchFamily="50" charset="-128"/>
                        </a:rPr>
                        <a:t>大雨特別警報</a:t>
                      </a:r>
                      <a:endParaRPr kumimoji="1" lang="en-US" altLang="zh-TW" sz="1050" b="1" u="none" baseline="0">
                        <a:solidFill>
                          <a:schemeClr val="tx1"/>
                        </a:solidFill>
                        <a:latin typeface="Meiryo UI" panose="020B0604030504040204" pitchFamily="50" charset="-128"/>
                        <a:ea typeface="Meiryo UI" panose="020B0604030504040204" pitchFamily="50" charset="-128"/>
                      </a:endParaRPr>
                    </a:p>
                    <a:p>
                      <a:pPr marL="71755" marR="0" indent="-71755" algn="ctr" defTabSz="914400" rtl="0" eaLnBrk="1" fontAlgn="auto" latinLnBrk="0" hangingPunct="1">
                        <a:lnSpc>
                          <a:spcPct val="100000"/>
                        </a:lnSpc>
                        <a:spcBef>
                          <a:spcPts val="0"/>
                        </a:spcBef>
                        <a:spcAft>
                          <a:spcPts val="0"/>
                        </a:spcAft>
                        <a:buClrTx/>
                        <a:buSzTx/>
                        <a:buFontTx/>
                        <a:buNone/>
                        <a:defRPr/>
                      </a:pPr>
                      <a:r>
                        <a:rPr kumimoji="1" lang="zh-TW" altLang="en-US" sz="1050" b="1" u="none" baseline="0">
                          <a:solidFill>
                            <a:schemeClr val="tx1"/>
                          </a:solidFill>
                          <a:latin typeface="Meiryo UI" panose="020B0604030504040204" pitchFamily="50" charset="-128"/>
                          <a:ea typeface="Meiryo UI" panose="020B0604030504040204" pitchFamily="50" charset="-128"/>
                        </a:rPr>
                        <a:t>（浸水害）</a:t>
                      </a:r>
                      <a:endParaRPr kumimoji="1" lang="zh-TW" altLang="en-US" sz="1050" b="1" u="none" baseline="30000">
                        <a:solidFill>
                          <a:schemeClr val="tx1"/>
                        </a:solidFill>
                        <a:latin typeface="Meiryo UI" panose="020B0604030504040204" pitchFamily="50" charset="-128"/>
                        <a:ea typeface="Meiryo UI" panose="020B0604030504040204" pitchFamily="50" charset="-128"/>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BF1DE"/>
                    </a:solidFill>
                  </a:tcPr>
                </a:tc>
                <a:tc hMerge="1">
                  <a:txBody>
                    <a:bodyPr/>
                    <a:lstStyle/>
                    <a:p>
                      <a:endParaRPr kumimoji="1" lang="ja-JP" altLang="en-US"/>
                    </a:p>
                  </a:txBody>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marL="71755" marR="0" lvl="0" indent="-71755" algn="ctr" defTabSz="914400" rtl="0" eaLnBrk="1" fontAlgn="auto" latinLnBrk="0" hangingPunct="1">
                        <a:lnSpc>
                          <a:spcPct val="100000"/>
                        </a:lnSpc>
                        <a:spcBef>
                          <a:spcPts val="0"/>
                        </a:spcBef>
                        <a:spcAft>
                          <a:spcPts val="0"/>
                        </a:spcAft>
                        <a:buClrTx/>
                        <a:buSzTx/>
                        <a:buFontTx/>
                        <a:buNone/>
                        <a:defRPr/>
                      </a:pPr>
                      <a:r>
                        <a:rPr kumimoji="1" lang="zh-TW" altLang="en-US" sz="1050" b="1" u="none">
                          <a:solidFill>
                            <a:schemeClr val="tx1"/>
                          </a:solidFill>
                          <a:latin typeface="Meiryo UI" panose="020B0604030504040204" pitchFamily="50" charset="-128"/>
                          <a:ea typeface="Meiryo UI" panose="020B0604030504040204" pitchFamily="50" charset="-128"/>
                        </a:rPr>
                        <a:t>大雨特別警報</a:t>
                      </a:r>
                      <a:endParaRPr kumimoji="1" lang="en-US" altLang="zh-TW" sz="1050" b="1" u="none">
                        <a:solidFill>
                          <a:schemeClr val="tx1"/>
                        </a:solidFill>
                        <a:latin typeface="Meiryo UI" panose="020B0604030504040204" pitchFamily="50" charset="-128"/>
                        <a:ea typeface="Meiryo UI" panose="020B0604030504040204" pitchFamily="50" charset="-128"/>
                      </a:endParaRPr>
                    </a:p>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1050" b="1" u="none">
                          <a:solidFill>
                            <a:schemeClr val="tx1"/>
                          </a:solidFill>
                          <a:latin typeface="Meiryo UI" panose="020B0604030504040204" pitchFamily="50" charset="-128"/>
                          <a:ea typeface="Meiryo UI" panose="020B0604030504040204" pitchFamily="50" charset="-128"/>
                        </a:rPr>
                        <a:t>（</a:t>
                      </a:r>
                      <a:r>
                        <a:rPr kumimoji="1" lang="zh-TW" altLang="en-US" sz="1050" b="1" u="none">
                          <a:solidFill>
                            <a:schemeClr val="tx1"/>
                          </a:solidFill>
                          <a:latin typeface="Meiryo UI" panose="020B0604030504040204" pitchFamily="50" charset="-128"/>
                          <a:ea typeface="Meiryo UI" panose="020B0604030504040204" pitchFamily="50" charset="-128"/>
                        </a:rPr>
                        <a:t>土砂災害</a:t>
                      </a:r>
                      <a:r>
                        <a:rPr kumimoji="1" lang="ja-JP" altLang="en-US" sz="1050" b="1" u="none">
                          <a:solidFill>
                            <a:schemeClr val="tx1"/>
                          </a:solidFill>
                          <a:latin typeface="Meiryo UI" panose="020B0604030504040204" pitchFamily="50" charset="-128"/>
                          <a:ea typeface="Meiryo UI" panose="020B0604030504040204" pitchFamily="50" charset="-128"/>
                        </a:rPr>
                        <a:t>）</a:t>
                      </a:r>
                      <a:endParaRPr kumimoji="1" lang="en-US" altLang="ja-JP" sz="1050" b="1" u="none">
                        <a:solidFill>
                          <a:schemeClr val="tx1"/>
                        </a:solidFill>
                        <a:latin typeface="Meiryo UI" panose="020B0604030504040204" pitchFamily="50" charset="-128"/>
                        <a:ea typeface="Meiryo UI" panose="020B0604030504040204" pitchFamily="50" charset="-128"/>
                      </a:endParaRPr>
                    </a:p>
                    <a:p>
                      <a:pPr marL="71755" marR="0" lvl="0" indent="-71755" algn="ctr" defTabSz="914400" rtl="0" eaLnBrk="1" fontAlgn="auto" latinLnBrk="0" hangingPunct="1">
                        <a:lnSpc>
                          <a:spcPts val="400"/>
                        </a:lnSpc>
                        <a:spcBef>
                          <a:spcPts val="0"/>
                        </a:spcBef>
                        <a:spcAft>
                          <a:spcPts val="0"/>
                        </a:spcAft>
                        <a:buClrTx/>
                        <a:buSzTx/>
                        <a:buFontTx/>
                        <a:buNone/>
                        <a:defRPr/>
                      </a:pPr>
                      <a:endParaRPr kumimoji="1" lang="en-US" altLang="ja-JP" sz="1050" b="1" u="none" kern="1200">
                        <a:solidFill>
                          <a:schemeClr val="tx1"/>
                        </a:solidFill>
                        <a:latin typeface="Meiryo UI" panose="020B0604030504040204" pitchFamily="50" charset="-128"/>
                        <a:ea typeface="Meiryo UI" panose="020B0604030504040204" pitchFamily="50" charset="-128"/>
                        <a:cs typeface="+mn-cs"/>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BF1DE"/>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marL="71755" marR="0" lvl="0" indent="-71755" algn="ctr" defTabSz="914400" rtl="0" eaLnBrk="1" fontAlgn="auto" latinLnBrk="0" hangingPunct="1">
                        <a:lnSpc>
                          <a:spcPct val="100000"/>
                        </a:lnSpc>
                        <a:spcBef>
                          <a:spcPts val="0"/>
                        </a:spcBef>
                        <a:spcAft>
                          <a:spcPts val="0"/>
                        </a:spcAft>
                        <a:buClrTx/>
                        <a:buSzTx/>
                        <a:buFontTx/>
                        <a:buNone/>
                        <a:defRPr/>
                      </a:pPr>
                      <a:r>
                        <a:rPr kumimoji="1" lang="zh-TW" altLang="en-US" sz="1050" b="1" u="none" spc="-180" baseline="0">
                          <a:solidFill>
                            <a:schemeClr val="tx1"/>
                          </a:solidFill>
                          <a:latin typeface="Meiryo UI" panose="020B0604030504040204" pitchFamily="50" charset="-128"/>
                          <a:ea typeface="Meiryo UI" panose="020B0604030504040204" pitchFamily="50" charset="-128"/>
                        </a:rPr>
                        <a:t>高潮氾濫発生情報</a:t>
                      </a:r>
                      <a:endParaRPr kumimoji="1" lang="en-US" altLang="ja-JP" sz="1050" b="1" u="none" strike="noStrike" spc="-100" baseline="30000">
                        <a:solidFill>
                          <a:schemeClr val="tx1"/>
                        </a:solidFill>
                        <a:latin typeface="Meiryo UI" panose="020B0604030504040204" pitchFamily="50" charset="-128"/>
                        <a:ea typeface="Meiryo UI" panose="020B0604030504040204" pitchFamily="50" charset="-128"/>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BF1DE"/>
                    </a:solidFill>
                  </a:tcPr>
                </a:tc>
                <a:extLst>
                  <a:ext uri="{0D108BD9-81ED-4DB2-BD59-A6C34878D82A}">
                    <a16:rowId xmlns:a16="http://schemas.microsoft.com/office/drawing/2014/main" val="10003"/>
                  </a:ext>
                </a:extLst>
              </a:tr>
              <a:tr h="209857">
                <a:tc gridSpan="7">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u="none" spc="-100" baseline="0">
                          <a:solidFill>
                            <a:schemeClr val="tx1"/>
                          </a:solidFill>
                          <a:latin typeface="Meiryo UI" panose="020B0604030504040204" pitchFamily="50" charset="-128"/>
                          <a:ea typeface="Meiryo UI" panose="020B0604030504040204" pitchFamily="50" charset="-128"/>
                        </a:rPr>
                        <a:t>　　　　　　　　　</a:t>
                      </a:r>
                      <a:r>
                        <a:rPr kumimoji="1" lang="ja-JP" altLang="en-US" sz="900" b="1">
                          <a:solidFill>
                            <a:srgbClr val="AA00AA"/>
                          </a:solidFill>
                          <a:latin typeface="Meiryo UI" panose="020B0604030504040204" pitchFamily="50" charset="-128"/>
                          <a:ea typeface="Meiryo UI" panose="020B0604030504040204" pitchFamily="50" charset="-128"/>
                        </a:rPr>
                        <a:t>＜警戒レベル４までに必ず避難！＞</a:t>
                      </a: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ja-JP"/>
                    </a:p>
                  </a:txBody>
                  <a:tcPr/>
                </a:tc>
                <a:tc hMerge="1">
                  <a:txBody>
                    <a:bodyPr/>
                    <a:lstStyle/>
                    <a:p>
                      <a:endParaRPr lang="ja-JP"/>
                    </a:p>
                  </a:txBody>
                  <a:tcPr/>
                </a:tc>
                <a:tc hMerge="1">
                  <a:txBody>
                    <a:bodyPr/>
                    <a:lstStyle/>
                    <a:p>
                      <a:endParaRPr lang="ja-JP"/>
                    </a:p>
                  </a:txBody>
                  <a:tcPr marL="72000" marR="72000" marT="18000" marB="18000">
                    <a:lnL w="19050" cap="flat" cmpd="sng" algn="ctr">
                      <a:solidFill>
                        <a:sysClr val="window" lastClr="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hMerge="1">
                  <a:txBody>
                    <a:bodyPr/>
                    <a:lstStyle/>
                    <a:p>
                      <a:endParaRPr lang="ja-JP"/>
                    </a:p>
                  </a:txBody>
                  <a:tcPr marL="72000" marR="72000" marT="18000" marB="18000">
                    <a:lnL w="12700" cap="flat" cmpd="sng" algn="ctr">
                      <a:solidFill>
                        <a:schemeClr val="bg1"/>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ja-JP"/>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C000C"/>
                    </a:solidFill>
                  </a:tcPr>
                </a:tc>
                <a:tc hMerge="1">
                  <a:txBody>
                    <a:bodyPr/>
                    <a:lstStyle/>
                    <a:p>
                      <a:endParaRPr lang="ja-JP"/>
                    </a:p>
                  </a:txBody>
                  <a:tcPr marL="72000" marR="72000" marT="18000" marB="18000">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BF1DE"/>
                    </a:solidFill>
                  </a:tcPr>
                </a:tc>
                <a:tc gridSpan="5">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algn="ctr"/>
                      <a:r>
                        <a:rPr kumimoji="1" lang="ja-JP" altLang="en-US" sz="900" b="1" u="none" spc="-100" baseline="0">
                          <a:solidFill>
                            <a:schemeClr val="tx1"/>
                          </a:solidFill>
                          <a:latin typeface="Meiryo UI"/>
                          <a:ea typeface="Meiryo UI"/>
                        </a:rPr>
                        <a:t>　　　　　　　　　　　　</a:t>
                      </a: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hMerge="1">
                  <a:txBody>
                    <a:bodyPr/>
                    <a:lstStyle/>
                    <a:p>
                      <a:endParaRPr lang="ja-JP"/>
                    </a:p>
                  </a:txBody>
                  <a:tcPr/>
                </a:tc>
                <a:tc hMerge="1">
                  <a:txBody>
                    <a:bodyPr/>
                    <a:lstStyle/>
                    <a:p>
                      <a:endParaRPr kumimoji="1" lang="ja-JP" altLang="en-US"/>
                    </a:p>
                  </a:txBody>
                  <a:tcPr/>
                </a:tc>
                <a:tc hMerge="1">
                  <a:txBody>
                    <a:bodyPr/>
                    <a:lstStyle/>
                    <a:p>
                      <a:endParaRPr lang="ja-JP"/>
                    </a:p>
                  </a:txBody>
                  <a:tcPr marL="72000" marR="72000" marT="18000" marB="18000">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BF1DE"/>
                    </a:solidFill>
                  </a:tcPr>
                </a:tc>
                <a:tc hMerge="1">
                  <a:txBody>
                    <a:bodyPr/>
                    <a:lstStyle/>
                    <a:p>
                      <a:endParaRPr lang="ja-JP"/>
                    </a:p>
                  </a:txBody>
                  <a:tcPr marL="72000" marR="72000" marT="18000" marB="18000">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BF1DE"/>
                    </a:solidFill>
                  </a:tcPr>
                </a:tc>
                <a:extLst>
                  <a:ext uri="{0D108BD9-81ED-4DB2-BD59-A6C34878D82A}">
                    <a16:rowId xmlns:a16="http://schemas.microsoft.com/office/drawing/2014/main" val="10004"/>
                  </a:ext>
                </a:extLst>
              </a:tr>
              <a:tr h="504848">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200" b="1" spc="-100" baseline="0">
                          <a:solidFill>
                            <a:schemeClr val="bg1"/>
                          </a:solidFill>
                          <a:latin typeface="+mn-ea"/>
                          <a:ea typeface="+mn-ea"/>
                        </a:rPr>
                        <a:t>４</a:t>
                      </a:r>
                      <a:endParaRPr kumimoji="1" lang="en-US" altLang="ja-JP" sz="1200" b="1" spc="-100" baseline="0">
                        <a:solidFill>
                          <a:schemeClr val="bg1"/>
                        </a:solidFill>
                        <a:latin typeface="+mn-ea"/>
                        <a:ea typeface="+mn-ea"/>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A00AA"/>
                    </a:solidFill>
                  </a:tcPr>
                </a:tc>
                <a:tc>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algn="ctr"/>
                      <a:r>
                        <a:rPr kumimoji="1" lang="ja-JP" altLang="en-US" sz="800">
                          <a:latin typeface="+mn-ea"/>
                          <a:ea typeface="+mn-ea"/>
                        </a:rPr>
                        <a:t>災害のおそれ高い</a:t>
                      </a: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900" b="0" u="none" kern="1200">
                          <a:solidFill>
                            <a:schemeClr val="tx1"/>
                          </a:solidFill>
                          <a:latin typeface="+mn-ea"/>
                          <a:ea typeface="+mn-ea"/>
                          <a:cs typeface="+mn-cs"/>
                        </a:rPr>
                        <a:t>危険な場所から</a:t>
                      </a:r>
                      <a:endParaRPr kumimoji="1" lang="en-US" altLang="ja-JP" sz="900" b="0" u="none" kern="1200">
                        <a:solidFill>
                          <a:schemeClr val="tx1"/>
                        </a:solidFill>
                        <a:latin typeface="+mn-ea"/>
                        <a:ea typeface="+mn-ea"/>
                        <a:cs typeface="+mn-cs"/>
                      </a:endParaRPr>
                    </a:p>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900" b="0" u="none" kern="1200">
                          <a:solidFill>
                            <a:schemeClr val="tx1"/>
                          </a:solidFill>
                          <a:latin typeface="+mn-ea"/>
                          <a:ea typeface="+mn-ea"/>
                          <a:cs typeface="+mn-cs"/>
                        </a:rPr>
                        <a:t>全員避難</a:t>
                      </a:r>
                      <a:endParaRPr kumimoji="1" lang="ja-JP" altLang="en-US" sz="900" b="0" u="none" kern="1200" spc="-140" baseline="0">
                        <a:solidFill>
                          <a:schemeClr val="tx1"/>
                        </a:solidFill>
                        <a:latin typeface="+mn-ea"/>
                        <a:ea typeface="+mn-ea"/>
                        <a:cs typeface="+mn-cs"/>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71755" marR="0" lvl="0" indent="-71755" algn="l" defTabSz="914400" rtl="0" eaLnBrk="1" fontAlgn="auto" latinLnBrk="0" hangingPunct="1">
                        <a:lnSpc>
                          <a:spcPct val="100000"/>
                        </a:lnSpc>
                        <a:spcBef>
                          <a:spcPts val="0"/>
                        </a:spcBef>
                        <a:spcAft>
                          <a:spcPts val="0"/>
                        </a:spcAft>
                        <a:buClrTx/>
                        <a:buSzTx/>
                        <a:buFontTx/>
                        <a:buNone/>
                        <a:defRPr/>
                      </a:pPr>
                      <a:r>
                        <a:rPr kumimoji="1" lang="ja-JP" altLang="en-US" sz="1100" b="1" u="none" spc="0" baseline="0">
                          <a:solidFill>
                            <a:schemeClr val="tx1"/>
                          </a:solidFill>
                          <a:latin typeface="+mn-ea"/>
                          <a:ea typeface="+mn-ea"/>
                        </a:rPr>
                        <a:t>避難指示</a:t>
                      </a:r>
                      <a:endParaRPr kumimoji="1" lang="en-US" altLang="ja-JP" sz="1100" b="1" u="none" spc="0" baseline="0">
                        <a:solidFill>
                          <a:schemeClr val="tx1"/>
                        </a:solidFill>
                        <a:latin typeface="+mn-ea"/>
                        <a:ea typeface="+mn-ea"/>
                      </a:endParaRPr>
                    </a:p>
                  </a:txBody>
                  <a:tcPr marL="72000" marR="72000" marT="18000" marB="18000" anchor="ctr">
                    <a:lnL w="1905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71755" marR="0" lvl="0" indent="-71755" algn="l" defTabSz="914400" rtl="0" eaLnBrk="1" fontAlgn="auto" latinLnBrk="0" hangingPunct="1">
                        <a:lnSpc>
                          <a:spcPct val="100000"/>
                        </a:lnSpc>
                        <a:spcBef>
                          <a:spcPts val="0"/>
                        </a:spcBef>
                        <a:spcAft>
                          <a:spcPts val="0"/>
                        </a:spcAft>
                        <a:buClrTx/>
                        <a:buSzTx/>
                        <a:buFontTx/>
                        <a:buNone/>
                        <a:defRPr/>
                      </a:pPr>
                      <a:endParaRPr kumimoji="1" lang="en-US" altLang="ja-JP" sz="900" b="0" kern="1200" spc="-140" baseline="0">
                        <a:solidFill>
                          <a:schemeClr val="tx1"/>
                        </a:solidFill>
                        <a:latin typeface="+mn-ea"/>
                        <a:ea typeface="+mn-ea"/>
                        <a:cs typeface="+mn-cs"/>
                      </a:endParaRPr>
                    </a:p>
                  </a:txBody>
                  <a:tcPr marL="72000" marR="72000" marT="18000" marB="18000" anchor="ctr">
                    <a:lnL w="1270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1200" b="1" kern="1200" spc="-140" baseline="0">
                          <a:solidFill>
                            <a:schemeClr val="bg1"/>
                          </a:solidFill>
                          <a:latin typeface="+mn-ea"/>
                          <a:ea typeface="+mn-ea"/>
                          <a:cs typeface="+mn-cs"/>
                        </a:rPr>
                        <a:t>４</a:t>
                      </a:r>
                      <a:endParaRPr kumimoji="1" lang="en-US" altLang="ja-JP" sz="1200" b="1" kern="1200" spc="-140" baseline="0">
                        <a:solidFill>
                          <a:schemeClr val="bg1"/>
                        </a:solidFill>
                        <a:latin typeface="+mn-ea"/>
                        <a:ea typeface="+mn-ea"/>
                        <a:cs typeface="+mn-cs"/>
                      </a:endParaRPr>
                    </a:p>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800" b="1" kern="1200" spc="-140" baseline="0">
                          <a:solidFill>
                            <a:schemeClr val="bg1"/>
                          </a:solidFill>
                          <a:latin typeface="+mn-ea"/>
                          <a:ea typeface="+mn-ea"/>
                          <a:cs typeface="+mn-cs"/>
                        </a:rPr>
                        <a:t>相</a:t>
                      </a:r>
                      <a:endParaRPr kumimoji="1" lang="en-US" altLang="ja-JP" sz="800" b="1" kern="1200" spc="-140" baseline="0">
                        <a:solidFill>
                          <a:schemeClr val="bg1"/>
                        </a:solidFill>
                        <a:latin typeface="+mn-ea"/>
                        <a:ea typeface="+mn-ea"/>
                        <a:cs typeface="+mn-cs"/>
                      </a:endParaRPr>
                    </a:p>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800" b="1" kern="1200" spc="-140" baseline="0">
                          <a:solidFill>
                            <a:schemeClr val="bg1"/>
                          </a:solidFill>
                          <a:latin typeface="+mn-ea"/>
                          <a:ea typeface="+mn-ea"/>
                          <a:cs typeface="+mn-cs"/>
                        </a:rPr>
                        <a:t>当</a:t>
                      </a:r>
                      <a:endParaRPr kumimoji="1" lang="en-US" altLang="ja-JP" sz="800" b="1" kern="1200" spc="-140" baseline="0">
                        <a:solidFill>
                          <a:schemeClr val="bg1"/>
                        </a:solidFill>
                        <a:latin typeface="+mn-ea"/>
                        <a:ea typeface="+mn-ea"/>
                        <a:cs typeface="+mn-cs"/>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AA00AA"/>
                    </a:solidFill>
                  </a:tcPr>
                </a:tc>
                <a:tc gridSpan="2">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1050" b="1" kern="1200" spc="0" baseline="0">
                          <a:solidFill>
                            <a:schemeClr val="tx1"/>
                          </a:solidFill>
                          <a:latin typeface="Meiryo UI" panose="020B0604030504040204" pitchFamily="50" charset="-128"/>
                          <a:ea typeface="Meiryo UI" panose="020B0604030504040204" pitchFamily="50" charset="-128"/>
                          <a:cs typeface="+mn-cs"/>
                        </a:rPr>
                        <a:t>氾濫危険情報</a:t>
                      </a:r>
                      <a:endParaRPr kumimoji="1" lang="en-US" altLang="ja-JP" sz="1050" b="1" kern="1200" spc="0" baseline="0">
                        <a:solidFill>
                          <a:schemeClr val="tx1"/>
                        </a:solidFill>
                        <a:latin typeface="Meiryo UI" panose="020B0604030504040204" pitchFamily="50" charset="-128"/>
                        <a:ea typeface="Meiryo UI" panose="020B0604030504040204" pitchFamily="50" charset="-128"/>
                        <a:cs typeface="+mn-cs"/>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ja-JP"/>
                    </a:p>
                  </a:txBody>
                  <a:tcPr/>
                </a:tc>
                <a:tc>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71755" marR="0" lvl="0" indent="-71755" algn="ctr" defTabSz="914400" rtl="0" eaLnBrk="1" fontAlgn="auto" latinLnBrk="0" hangingPunct="1">
                        <a:lnSpc>
                          <a:spcPct val="100000"/>
                        </a:lnSpc>
                        <a:spcBef>
                          <a:spcPts val="0"/>
                        </a:spcBef>
                        <a:spcAft>
                          <a:spcPts val="0"/>
                        </a:spcAft>
                        <a:buClrTx/>
                        <a:buSzTx/>
                        <a:buFontTx/>
                        <a:buNone/>
                        <a:defRPr/>
                      </a:pPr>
                      <a:endParaRPr kumimoji="1" lang="en-US" altLang="ja-JP" sz="1050" b="1" spc="-100" baseline="0">
                        <a:solidFill>
                          <a:schemeClr val="tx1"/>
                        </a:solidFill>
                        <a:latin typeface="Meiryo UI" panose="020B0604030504040204" pitchFamily="50" charset="-128"/>
                        <a:ea typeface="Meiryo UI" panose="020B0604030504040204" pitchFamily="50" charset="-128"/>
                      </a:endParaRPr>
                    </a:p>
                    <a:p>
                      <a:pPr marL="71755" marR="0" lvl="0" indent="-71755" algn="ctr" defTabSz="914400" rtl="0" eaLnBrk="1" fontAlgn="auto" latinLnBrk="0" hangingPunct="1">
                        <a:lnSpc>
                          <a:spcPct val="100000"/>
                        </a:lnSpc>
                        <a:spcBef>
                          <a:spcPts val="0"/>
                        </a:spcBef>
                        <a:spcAft>
                          <a:spcPts val="0"/>
                        </a:spcAft>
                        <a:buClrTx/>
                        <a:buSzTx/>
                        <a:buFontTx/>
                        <a:buNone/>
                        <a:defRPr/>
                      </a:pPr>
                      <a:endParaRPr kumimoji="1" lang="en-US" altLang="ja-JP" sz="1050" b="1" spc="-100" baseline="0">
                        <a:solidFill>
                          <a:schemeClr val="tx1"/>
                        </a:solidFill>
                        <a:latin typeface="Meiryo UI" panose="020B0604030504040204" pitchFamily="50" charset="-128"/>
                        <a:ea typeface="Meiryo UI" panose="020B0604030504040204" pitchFamily="50" charset="-128"/>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tc>
                  <a:txBody>
                    <a:bodyPr/>
                    <a:lstStyle/>
                    <a:p>
                      <a:pPr marL="71755" marR="0" lvl="0" indent="-71755" algn="ctr" defTabSz="914400" rtl="0" eaLnBrk="1" fontAlgn="auto" latinLnBrk="0" hangingPunct="1">
                        <a:lnSpc>
                          <a:spcPct val="100000"/>
                        </a:lnSpc>
                        <a:spcBef>
                          <a:spcPts val="0"/>
                        </a:spcBef>
                        <a:spcAft>
                          <a:spcPts val="0"/>
                        </a:spcAft>
                        <a:buClrTx/>
                        <a:buSzTx/>
                        <a:buFontTx/>
                        <a:buNone/>
                        <a:defRPr/>
                      </a:pPr>
                      <a:endParaRPr kumimoji="1" lang="en-US" altLang="ja-JP" sz="1050" b="1" spc="-100" baseline="0">
                        <a:solidFill>
                          <a:schemeClr val="tx1"/>
                        </a:solidFill>
                        <a:latin typeface="Meiryo UI" panose="020B0604030504040204" pitchFamily="50" charset="-128"/>
                        <a:ea typeface="Meiryo UI" panose="020B0604030504040204" pitchFamily="50" charset="-128"/>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1050" b="1" kern="1200" spc="-100" baseline="0">
                          <a:solidFill>
                            <a:schemeClr val="tx1"/>
                          </a:solidFill>
                          <a:latin typeface="Meiryo UI" panose="020B0604030504040204" pitchFamily="50" charset="-128"/>
                          <a:ea typeface="Meiryo UI" panose="020B0604030504040204" pitchFamily="50" charset="-128"/>
                          <a:cs typeface="+mn-cs"/>
                        </a:rPr>
                        <a:t>土砂災害警戒情報</a:t>
                      </a: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1050" b="1" kern="1200">
                          <a:solidFill>
                            <a:schemeClr val="tx1"/>
                          </a:solidFill>
                          <a:latin typeface="Meiryo UI" panose="020B0604030504040204" pitchFamily="50" charset="-128"/>
                          <a:ea typeface="Meiryo UI" panose="020B0604030504040204" pitchFamily="50" charset="-128"/>
                          <a:cs typeface="+mn-cs"/>
                        </a:rPr>
                        <a:t>高潮特別警報</a:t>
                      </a:r>
                      <a:endParaRPr kumimoji="1" lang="en-US" altLang="ja-JP" sz="1050" b="1" kern="1200" baseline="30000">
                        <a:solidFill>
                          <a:schemeClr val="tx1"/>
                        </a:solidFill>
                        <a:latin typeface="Meiryo UI" panose="020B0604030504040204" pitchFamily="50" charset="-128"/>
                        <a:ea typeface="Meiryo UI" panose="020B0604030504040204" pitchFamily="50" charset="-128"/>
                        <a:cs typeface="+mn-cs"/>
                      </a:endParaRPr>
                    </a:p>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1050" b="1" kern="1200">
                          <a:solidFill>
                            <a:schemeClr val="tx1"/>
                          </a:solidFill>
                          <a:latin typeface="Meiryo UI" panose="020B0604030504040204" pitchFamily="50" charset="-128"/>
                          <a:ea typeface="Meiryo UI" panose="020B0604030504040204" pitchFamily="50" charset="-128"/>
                          <a:cs typeface="+mn-cs"/>
                        </a:rPr>
                        <a:t>高潮警報</a:t>
                      </a:r>
                      <a:endParaRPr kumimoji="1" lang="en-US" altLang="ja-JP" sz="1050" b="1" kern="1200" baseline="30000">
                        <a:solidFill>
                          <a:schemeClr val="tx1"/>
                        </a:solidFill>
                        <a:latin typeface="Meiryo UI" panose="020B0604030504040204" pitchFamily="50" charset="-128"/>
                        <a:ea typeface="Meiryo UI" panose="020B0604030504040204" pitchFamily="50" charset="-128"/>
                        <a:cs typeface="+mn-cs"/>
                      </a:endParaRPr>
                    </a:p>
                    <a:p>
                      <a:pPr marL="71755" marR="0" lvl="0" indent="-71755" algn="ctr" defTabSz="914400" rtl="0" eaLnBrk="1" fontAlgn="auto" latinLnBrk="0" hangingPunct="1">
                        <a:lnSpc>
                          <a:spcPts val="400"/>
                        </a:lnSpc>
                        <a:spcBef>
                          <a:spcPts val="0"/>
                        </a:spcBef>
                        <a:spcAft>
                          <a:spcPts val="0"/>
                        </a:spcAft>
                        <a:buClrTx/>
                        <a:buSzTx/>
                        <a:buFontTx/>
                        <a:buNone/>
                        <a:defRPr/>
                      </a:pPr>
                      <a:endParaRPr kumimoji="1" lang="en-US" altLang="ja-JP" sz="1050" b="1" strike="noStrike" baseline="0">
                        <a:solidFill>
                          <a:schemeClr val="tx1"/>
                        </a:solidFill>
                        <a:latin typeface="Meiryo UI" panose="020B0604030504040204" pitchFamily="50" charset="-128"/>
                        <a:ea typeface="Meiryo UI" panose="020B0604030504040204" pitchFamily="50" charset="-128"/>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5"/>
                  </a:ext>
                </a:extLst>
              </a:tr>
              <a:tr h="404398">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200" b="1" spc="-100" baseline="0">
                          <a:solidFill>
                            <a:schemeClr val="bg1"/>
                          </a:solidFill>
                          <a:latin typeface="+mn-ea"/>
                          <a:ea typeface="+mn-ea"/>
                        </a:rPr>
                        <a:t>３</a:t>
                      </a:r>
                      <a:endParaRPr kumimoji="1" lang="en-US" altLang="ja-JP" sz="1200" b="1" spc="-100" baseline="0">
                        <a:solidFill>
                          <a:schemeClr val="bg1"/>
                        </a:solidFill>
                        <a:latin typeface="+mn-ea"/>
                        <a:ea typeface="+mn-ea"/>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2800"/>
                    </a:solidFill>
                  </a:tcPr>
                </a:tc>
                <a:tc>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algn="ctr"/>
                      <a:r>
                        <a:rPr kumimoji="1" lang="ja-JP" altLang="en-US" sz="800">
                          <a:latin typeface="+mn-ea"/>
                          <a:ea typeface="+mn-ea"/>
                        </a:rPr>
                        <a:t>災害のおそれあり</a:t>
                      </a: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900" b="0" u="none" kern="1200">
                          <a:solidFill>
                            <a:schemeClr val="tx1"/>
                          </a:solidFill>
                          <a:latin typeface="+mn-ea"/>
                          <a:ea typeface="+mn-ea"/>
                          <a:cs typeface="+mn-cs"/>
                        </a:rPr>
                        <a:t>危険な場所から</a:t>
                      </a:r>
                      <a:endParaRPr kumimoji="1" lang="en-US" altLang="ja-JP" sz="900" b="0" u="none" kern="1200">
                        <a:solidFill>
                          <a:schemeClr val="tx1"/>
                        </a:solidFill>
                        <a:latin typeface="+mn-ea"/>
                        <a:ea typeface="+mn-ea"/>
                        <a:cs typeface="+mn-cs"/>
                      </a:endParaRPr>
                    </a:p>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900" b="0" u="none" kern="1200">
                          <a:solidFill>
                            <a:schemeClr val="tx1"/>
                          </a:solidFill>
                          <a:latin typeface="+mn-ea"/>
                          <a:ea typeface="+mn-ea"/>
                          <a:cs typeface="+mn-cs"/>
                        </a:rPr>
                        <a:t>高齢者等は避難</a:t>
                      </a:r>
                      <a:r>
                        <a:rPr kumimoji="1" lang="en-US" altLang="ja-JP" sz="900" b="0" u="none" kern="1200" baseline="30000">
                          <a:solidFill>
                            <a:schemeClr val="tx1"/>
                          </a:solidFill>
                          <a:latin typeface="+mn-ea"/>
                          <a:ea typeface="+mn-ea"/>
                          <a:cs typeface="+mn-cs"/>
                        </a:rPr>
                        <a:t>※</a:t>
                      </a: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71755" marR="0" lvl="0" indent="-71755" algn="l" defTabSz="914400" rtl="0" eaLnBrk="1" fontAlgn="auto" latinLnBrk="0" hangingPunct="1">
                        <a:lnSpc>
                          <a:spcPct val="100000"/>
                        </a:lnSpc>
                        <a:spcBef>
                          <a:spcPts val="0"/>
                        </a:spcBef>
                        <a:spcAft>
                          <a:spcPts val="0"/>
                        </a:spcAft>
                        <a:buClrTx/>
                        <a:buSzTx/>
                        <a:buFontTx/>
                        <a:buNone/>
                        <a:defRPr/>
                      </a:pPr>
                      <a:r>
                        <a:rPr kumimoji="1" lang="ja-JP" altLang="en-US" sz="1100" b="1" u="none" kern="1200">
                          <a:solidFill>
                            <a:schemeClr val="tx1"/>
                          </a:solidFill>
                          <a:latin typeface="+mn-ea"/>
                          <a:ea typeface="+mn-ea"/>
                          <a:cs typeface="+mn-cs"/>
                        </a:rPr>
                        <a:t>高齢者等避難</a:t>
                      </a:r>
                      <a:endParaRPr kumimoji="1" lang="en-US" altLang="ja-JP" sz="1100" b="1" u="none" kern="1200">
                        <a:solidFill>
                          <a:schemeClr val="tx1"/>
                        </a:solidFill>
                        <a:latin typeface="+mn-ea"/>
                        <a:ea typeface="+mn-ea"/>
                        <a:cs typeface="+mn-cs"/>
                      </a:endParaRPr>
                    </a:p>
                  </a:txBody>
                  <a:tcPr marL="72000" marR="72000" marT="18000" marB="18000" anchor="ctr">
                    <a:lnL w="1905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71755" marR="0" lvl="0" indent="-71755" algn="l" defTabSz="914400" rtl="0" eaLnBrk="1" fontAlgn="auto" latinLnBrk="0" hangingPunct="1">
                        <a:lnSpc>
                          <a:spcPct val="100000"/>
                        </a:lnSpc>
                        <a:spcBef>
                          <a:spcPts val="0"/>
                        </a:spcBef>
                        <a:spcAft>
                          <a:spcPts val="0"/>
                        </a:spcAft>
                        <a:buClrTx/>
                        <a:buSzTx/>
                        <a:buFontTx/>
                        <a:buNone/>
                        <a:defRPr/>
                      </a:pPr>
                      <a:endParaRPr kumimoji="1" lang="en-US" altLang="ja-JP" sz="900" b="0" kern="1200" spc="-140" baseline="0">
                        <a:solidFill>
                          <a:schemeClr val="tx1"/>
                        </a:solidFill>
                        <a:latin typeface="+mn-ea"/>
                        <a:ea typeface="+mn-ea"/>
                        <a:cs typeface="+mn-cs"/>
                      </a:endParaRPr>
                    </a:p>
                  </a:txBody>
                  <a:tcPr marL="72000" marR="72000" marT="18000" marB="18000" anchor="ctr">
                    <a:lnL w="1270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1200" b="1" kern="1200" spc="-140" baseline="0">
                          <a:solidFill>
                            <a:schemeClr val="bg1"/>
                          </a:solidFill>
                          <a:latin typeface="+mn-ea"/>
                          <a:ea typeface="+mn-ea"/>
                          <a:cs typeface="+mn-cs"/>
                        </a:rPr>
                        <a:t>３</a:t>
                      </a:r>
                      <a:endParaRPr kumimoji="1" lang="en-US" altLang="ja-JP" sz="1200" b="1" kern="1200" spc="-140" baseline="0">
                        <a:solidFill>
                          <a:schemeClr val="bg1"/>
                        </a:solidFill>
                        <a:latin typeface="+mn-ea"/>
                        <a:ea typeface="+mn-ea"/>
                        <a:cs typeface="+mn-cs"/>
                      </a:endParaRPr>
                    </a:p>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800" b="1" kern="1200" spc="-140" baseline="0">
                          <a:solidFill>
                            <a:schemeClr val="bg1"/>
                          </a:solidFill>
                          <a:latin typeface="+mn-ea"/>
                          <a:ea typeface="+mn-ea"/>
                          <a:cs typeface="+mn-cs"/>
                        </a:rPr>
                        <a:t>相</a:t>
                      </a:r>
                      <a:endParaRPr kumimoji="1" lang="en-US" altLang="ja-JP" sz="800" b="1" kern="1200" spc="-140" baseline="0">
                        <a:solidFill>
                          <a:schemeClr val="bg1"/>
                        </a:solidFill>
                        <a:latin typeface="+mn-ea"/>
                        <a:ea typeface="+mn-ea"/>
                        <a:cs typeface="+mn-cs"/>
                      </a:endParaRPr>
                    </a:p>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800" b="1" kern="1200" spc="-140" baseline="0">
                          <a:solidFill>
                            <a:schemeClr val="bg1"/>
                          </a:solidFill>
                          <a:latin typeface="+mn-ea"/>
                          <a:ea typeface="+mn-ea"/>
                          <a:cs typeface="+mn-cs"/>
                        </a:rPr>
                        <a:t>当</a:t>
                      </a:r>
                      <a:endParaRPr kumimoji="1" lang="en-US" altLang="ja-JP" sz="800" b="1" kern="1200" spc="-140" baseline="0">
                        <a:solidFill>
                          <a:schemeClr val="bg1"/>
                        </a:solidFill>
                        <a:latin typeface="+mn-ea"/>
                        <a:ea typeface="+mn-ea"/>
                        <a:cs typeface="+mn-cs"/>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2800"/>
                    </a:solidFill>
                  </a:tcPr>
                </a:tc>
                <a:tc gridSpan="2">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1050" b="1" kern="1200" spc="0" baseline="0">
                          <a:solidFill>
                            <a:schemeClr val="tx1"/>
                          </a:solidFill>
                          <a:latin typeface="Meiryo UI" panose="020B0604030504040204" pitchFamily="50" charset="-128"/>
                          <a:ea typeface="Meiryo UI" panose="020B0604030504040204" pitchFamily="50" charset="-128"/>
                          <a:cs typeface="+mn-cs"/>
                        </a:rPr>
                        <a:t>氾濫警戒情報</a:t>
                      </a:r>
                      <a:endParaRPr kumimoji="1" lang="en-US" altLang="ja-JP" sz="1050" b="1" kern="1200" spc="0" baseline="0">
                        <a:solidFill>
                          <a:schemeClr val="tx1"/>
                        </a:solidFill>
                        <a:latin typeface="Meiryo UI" panose="020B0604030504040204" pitchFamily="50" charset="-128"/>
                        <a:ea typeface="Meiryo UI" panose="020B0604030504040204" pitchFamily="50" charset="-128"/>
                        <a:cs typeface="+mn-cs"/>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ja-JP"/>
                    </a:p>
                  </a:txBody>
                  <a:tcPr/>
                </a:tc>
                <a:tc>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1050" b="1" kern="1200">
                          <a:solidFill>
                            <a:schemeClr val="tx1"/>
                          </a:solidFill>
                          <a:latin typeface="Meiryo UI" panose="020B0604030504040204" pitchFamily="50" charset="-128"/>
                          <a:ea typeface="Meiryo UI" panose="020B0604030504040204" pitchFamily="50" charset="-128"/>
                          <a:cs typeface="+mn-cs"/>
                        </a:rPr>
                        <a:t>洪水警報</a:t>
                      </a:r>
                      <a:endParaRPr kumimoji="1" lang="en-US" altLang="ja-JP" sz="1050" b="1" kern="1200">
                        <a:solidFill>
                          <a:schemeClr val="tx1"/>
                        </a:solidFill>
                        <a:latin typeface="Meiryo UI" panose="020B0604030504040204" pitchFamily="50" charset="-128"/>
                        <a:ea typeface="Meiryo UI" panose="020B0604030504040204" pitchFamily="50" charset="-128"/>
                        <a:cs typeface="+mn-cs"/>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a:txBody>
                    <a:bodyPr/>
                    <a:lstStyle/>
                    <a:p>
                      <a:pPr marL="71755" marR="0" lvl="0" indent="-71755" algn="ctr" defTabSz="914400" rtl="0" eaLnBrk="1" fontAlgn="auto" latinLnBrk="0" hangingPunct="1">
                        <a:lnSpc>
                          <a:spcPct val="100000"/>
                        </a:lnSpc>
                        <a:spcBef>
                          <a:spcPts val="0"/>
                        </a:spcBef>
                        <a:spcAft>
                          <a:spcPts val="0"/>
                        </a:spcAft>
                        <a:buClrTx/>
                        <a:buSzTx/>
                        <a:buFontTx/>
                        <a:buNone/>
                        <a:defRPr/>
                      </a:pPr>
                      <a:endParaRPr kumimoji="1" lang="ja-JP" altLang="en-US" sz="1050" b="1" kern="1200">
                        <a:solidFill>
                          <a:schemeClr val="tx1"/>
                        </a:solidFill>
                        <a:latin typeface="Meiryo UI" panose="020B0604030504040204" pitchFamily="50" charset="-128"/>
                        <a:ea typeface="Meiryo UI" panose="020B0604030504040204" pitchFamily="50" charset="-128"/>
                        <a:cs typeface="+mn-cs"/>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1050" b="1" kern="1200" spc="-60" baseline="0">
                          <a:solidFill>
                            <a:schemeClr val="tx1"/>
                          </a:solidFill>
                          <a:latin typeface="Meiryo UI" panose="020B0604030504040204" pitchFamily="50" charset="-128"/>
                          <a:ea typeface="Meiryo UI" panose="020B0604030504040204" pitchFamily="50" charset="-128"/>
                          <a:cs typeface="+mn-cs"/>
                        </a:rPr>
                        <a:t>大雨警報</a:t>
                      </a:r>
                      <a:endParaRPr kumimoji="1" lang="en-US" altLang="ja-JP" sz="1050" b="1" kern="1200" spc="-60" baseline="0">
                        <a:solidFill>
                          <a:schemeClr val="tx1"/>
                        </a:solidFill>
                        <a:latin typeface="Meiryo UI" panose="020B0604030504040204" pitchFamily="50" charset="-128"/>
                        <a:ea typeface="Meiryo UI" panose="020B0604030504040204" pitchFamily="50" charset="-128"/>
                        <a:cs typeface="+mn-cs"/>
                      </a:endParaRPr>
                    </a:p>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1050" b="1" kern="1200" spc="-60" baseline="0">
                          <a:solidFill>
                            <a:schemeClr val="tx1"/>
                          </a:solidFill>
                          <a:latin typeface="Meiryo UI" panose="020B0604030504040204" pitchFamily="50" charset="-128"/>
                          <a:ea typeface="Meiryo UI" panose="020B0604030504040204" pitchFamily="50" charset="-128"/>
                          <a:cs typeface="+mn-cs"/>
                        </a:rPr>
                        <a:t>（土砂災害）</a:t>
                      </a:r>
                      <a:endParaRPr kumimoji="1" lang="en-US" altLang="ja-JP" sz="1050" b="1" kern="1200" spc="-60" baseline="0">
                        <a:solidFill>
                          <a:schemeClr val="tx1"/>
                        </a:solidFill>
                        <a:latin typeface="Meiryo UI" panose="020B0604030504040204" pitchFamily="50" charset="-128"/>
                        <a:ea typeface="Meiryo UI" panose="020B0604030504040204" pitchFamily="50" charset="-128"/>
                        <a:cs typeface="+mn-cs"/>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ja-JP" altLang="en-US" sz="1050" b="1" kern="1200">
                          <a:solidFill>
                            <a:schemeClr val="tx1"/>
                          </a:solidFill>
                          <a:latin typeface="Meiryo UI" panose="020B0604030504040204" pitchFamily="50" charset="-128"/>
                          <a:ea typeface="Meiryo UI" panose="020B0604030504040204" pitchFamily="50" charset="-128"/>
                          <a:cs typeface="+mn-cs"/>
                        </a:rPr>
                        <a:t>警報に切り替える可能性が高い</a:t>
                      </a:r>
                      <a:endParaRPr kumimoji="1" lang="en-US" altLang="ja-JP" sz="1050" b="1" kern="1200">
                        <a:solidFill>
                          <a:schemeClr val="tx1"/>
                        </a:solidFill>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ja-JP" altLang="en-US" sz="1050" b="1" kern="1200">
                          <a:solidFill>
                            <a:schemeClr val="tx1"/>
                          </a:solidFill>
                          <a:latin typeface="Meiryo UI" panose="020B0604030504040204" pitchFamily="50" charset="-128"/>
                          <a:ea typeface="Meiryo UI" panose="020B0604030504040204" pitchFamily="50" charset="-128"/>
                          <a:cs typeface="+mn-cs"/>
                        </a:rPr>
                        <a:t>高潮注意報</a:t>
                      </a: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6"/>
                  </a:ext>
                </a:extLst>
              </a:tr>
              <a:tr h="440719">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200" b="1" spc="-100" baseline="0">
                          <a:solidFill>
                            <a:schemeClr val="tx1"/>
                          </a:solidFill>
                          <a:latin typeface="+mn-ea"/>
                          <a:ea typeface="+mn-ea"/>
                        </a:rPr>
                        <a:t>２</a:t>
                      </a:r>
                      <a:endParaRPr kumimoji="1" lang="en-US" altLang="ja-JP" sz="1200" b="1" spc="-100" baseline="0">
                        <a:solidFill>
                          <a:schemeClr val="tx1"/>
                        </a:solidFill>
                        <a:latin typeface="+mn-ea"/>
                        <a:ea typeface="+mn-ea"/>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E700"/>
                    </a:solidFill>
                  </a:tcPr>
                </a:tc>
                <a:tc>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a:t>気象</a:t>
                      </a:r>
                      <a:endParaRPr kumimoji="1" lang="en-US" altLang="ja-JP" sz="80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a:t>状況</a:t>
                      </a:r>
                      <a:endParaRPr kumimoji="1" lang="en-US" altLang="ja-JP" sz="80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a:t>悪化</a:t>
                      </a: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900" b="0" kern="1200">
                          <a:solidFill>
                            <a:schemeClr val="tx1"/>
                          </a:solidFill>
                          <a:latin typeface="+mn-ea"/>
                          <a:ea typeface="+mn-ea"/>
                          <a:cs typeface="+mn-cs"/>
                        </a:rPr>
                        <a:t>自らの避難行動を</a:t>
                      </a:r>
                      <a:endParaRPr kumimoji="1" lang="en-US" altLang="ja-JP" sz="900" b="0" kern="1200">
                        <a:solidFill>
                          <a:schemeClr val="tx1"/>
                        </a:solidFill>
                        <a:latin typeface="+mn-ea"/>
                        <a:ea typeface="+mn-ea"/>
                        <a:cs typeface="+mn-cs"/>
                      </a:endParaRPr>
                    </a:p>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900" b="0" kern="1200">
                          <a:solidFill>
                            <a:schemeClr val="tx1"/>
                          </a:solidFill>
                          <a:latin typeface="+mn-ea"/>
                          <a:ea typeface="+mn-ea"/>
                          <a:cs typeface="+mn-cs"/>
                        </a:rPr>
                        <a:t>確認する</a:t>
                      </a: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71755" marR="0" lvl="0" indent="-71755" algn="l" defTabSz="914400" rtl="0" eaLnBrk="1" fontAlgn="auto" latinLnBrk="0" hangingPunct="1">
                        <a:lnSpc>
                          <a:spcPct val="100000"/>
                        </a:lnSpc>
                        <a:spcBef>
                          <a:spcPts val="0"/>
                        </a:spcBef>
                        <a:spcAft>
                          <a:spcPts val="0"/>
                        </a:spcAft>
                        <a:buClrTx/>
                        <a:buSzTx/>
                        <a:buFontTx/>
                        <a:buNone/>
                        <a:defRPr/>
                      </a:pPr>
                      <a:r>
                        <a:rPr kumimoji="1" lang="ja-JP" altLang="en-US" sz="900" b="0" kern="1200">
                          <a:solidFill>
                            <a:schemeClr val="tx1"/>
                          </a:solidFill>
                          <a:latin typeface="+mn-ea"/>
                          <a:ea typeface="+mn-ea"/>
                          <a:cs typeface="+mn-cs"/>
                        </a:rPr>
                        <a:t>洪水、大雨、</a:t>
                      </a:r>
                      <a:endParaRPr kumimoji="1" lang="en-US" altLang="ja-JP" sz="900" b="0" kern="1200">
                        <a:solidFill>
                          <a:schemeClr val="tx1"/>
                        </a:solidFill>
                        <a:latin typeface="+mn-ea"/>
                        <a:ea typeface="+mn-ea"/>
                        <a:cs typeface="+mn-cs"/>
                      </a:endParaRPr>
                    </a:p>
                    <a:p>
                      <a:pPr marL="71755" marR="0" lvl="0" indent="-71755" algn="l" defTabSz="914400" rtl="0" eaLnBrk="1" fontAlgn="auto" latinLnBrk="0" hangingPunct="1">
                        <a:lnSpc>
                          <a:spcPct val="100000"/>
                        </a:lnSpc>
                        <a:spcBef>
                          <a:spcPts val="0"/>
                        </a:spcBef>
                        <a:spcAft>
                          <a:spcPts val="0"/>
                        </a:spcAft>
                        <a:buClrTx/>
                        <a:buSzTx/>
                        <a:buFontTx/>
                        <a:buNone/>
                        <a:defRPr/>
                      </a:pPr>
                      <a:r>
                        <a:rPr kumimoji="1" lang="ja-JP" altLang="en-US" sz="900">
                          <a:solidFill>
                            <a:schemeClr val="tx1"/>
                          </a:solidFill>
                          <a:latin typeface="+mn-ea"/>
                          <a:ea typeface="+mn-ea"/>
                        </a:rPr>
                        <a:t>高潮注意報</a:t>
                      </a:r>
                      <a:endParaRPr kumimoji="1" lang="ja-JP" altLang="en-US" sz="900" b="0" kern="1200">
                        <a:solidFill>
                          <a:schemeClr val="tx1"/>
                        </a:solidFill>
                        <a:latin typeface="+mn-ea"/>
                        <a:ea typeface="+mn-ea"/>
                        <a:cs typeface="+mn-cs"/>
                      </a:endParaRPr>
                    </a:p>
                  </a:txBody>
                  <a:tcPr marL="72000" marR="72000" marT="18000" marB="18000" anchor="ctr">
                    <a:lnL w="1905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71755" marR="0" lvl="0" indent="-71755" algn="l" defTabSz="914400" rtl="0" eaLnBrk="1" fontAlgn="auto" latinLnBrk="0" hangingPunct="1">
                        <a:lnSpc>
                          <a:spcPct val="100000"/>
                        </a:lnSpc>
                        <a:spcBef>
                          <a:spcPts val="0"/>
                        </a:spcBef>
                        <a:spcAft>
                          <a:spcPts val="0"/>
                        </a:spcAft>
                        <a:buClrTx/>
                        <a:buSzTx/>
                        <a:buFontTx/>
                        <a:buNone/>
                        <a:defRPr/>
                      </a:pPr>
                      <a:endParaRPr kumimoji="1" lang="en-US" altLang="ja-JP" sz="900" b="0" kern="1200" spc="-140" baseline="0">
                        <a:solidFill>
                          <a:schemeClr val="tx1"/>
                        </a:solidFill>
                        <a:latin typeface="+mn-ea"/>
                        <a:ea typeface="+mn-ea"/>
                        <a:cs typeface="+mn-cs"/>
                      </a:endParaRPr>
                    </a:p>
                  </a:txBody>
                  <a:tcPr marL="72000" marR="72000" marT="18000" marB="18000" anchor="ctr">
                    <a:lnL w="1270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1200" b="1" kern="1200" spc="-140" baseline="0">
                          <a:solidFill>
                            <a:schemeClr val="tx1"/>
                          </a:solidFill>
                          <a:latin typeface="+mn-ea"/>
                          <a:ea typeface="+mn-ea"/>
                          <a:cs typeface="+mn-cs"/>
                        </a:rPr>
                        <a:t>２</a:t>
                      </a:r>
                      <a:endParaRPr kumimoji="1" lang="en-US" altLang="ja-JP" sz="1200" b="1" kern="1200" spc="-140" baseline="0">
                        <a:solidFill>
                          <a:schemeClr val="tx1"/>
                        </a:solidFill>
                        <a:latin typeface="+mn-ea"/>
                        <a:ea typeface="+mn-ea"/>
                        <a:cs typeface="+mn-cs"/>
                      </a:endParaRPr>
                    </a:p>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800" b="1" kern="1200" spc="-140" baseline="0">
                          <a:solidFill>
                            <a:schemeClr val="tx1"/>
                          </a:solidFill>
                          <a:latin typeface="+mn-ea"/>
                          <a:ea typeface="+mn-ea"/>
                          <a:cs typeface="+mn-cs"/>
                        </a:rPr>
                        <a:t>相</a:t>
                      </a:r>
                      <a:endParaRPr kumimoji="1" lang="en-US" altLang="ja-JP" sz="800" b="1" kern="1200" spc="-140" baseline="0">
                        <a:solidFill>
                          <a:schemeClr val="tx1"/>
                        </a:solidFill>
                        <a:latin typeface="+mn-ea"/>
                        <a:ea typeface="+mn-ea"/>
                        <a:cs typeface="+mn-cs"/>
                      </a:endParaRPr>
                    </a:p>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800" b="1" kern="1200" spc="-140" baseline="0">
                          <a:solidFill>
                            <a:schemeClr val="tx1"/>
                          </a:solidFill>
                          <a:latin typeface="+mn-ea"/>
                          <a:ea typeface="+mn-ea"/>
                          <a:cs typeface="+mn-cs"/>
                        </a:rPr>
                        <a:t>当</a:t>
                      </a:r>
                      <a:endParaRPr kumimoji="1" lang="en-US" altLang="ja-JP" sz="1200" b="1" kern="1200" spc="-140" baseline="0">
                        <a:solidFill>
                          <a:schemeClr val="tx1"/>
                        </a:solidFill>
                        <a:latin typeface="+mn-ea"/>
                        <a:ea typeface="+mn-ea"/>
                        <a:cs typeface="+mn-cs"/>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2E700"/>
                    </a:solidFill>
                  </a:tcPr>
                </a:tc>
                <a:tc gridSpan="2">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1050" b="1" kern="1200" spc="0" baseline="0">
                          <a:solidFill>
                            <a:schemeClr val="tx1"/>
                          </a:solidFill>
                          <a:latin typeface="Meiryo UI" panose="020B0604030504040204" pitchFamily="50" charset="-128"/>
                          <a:ea typeface="Meiryo UI" panose="020B0604030504040204" pitchFamily="50" charset="-128"/>
                          <a:cs typeface="+mn-cs"/>
                        </a:rPr>
                        <a:t>氾濫注意情報</a:t>
                      </a:r>
                      <a:endParaRPr kumimoji="1" lang="en-US" altLang="ja-JP" sz="1050" b="1" kern="1200" spc="0" baseline="0">
                        <a:solidFill>
                          <a:schemeClr val="tx1"/>
                        </a:solidFill>
                        <a:latin typeface="Meiryo UI" panose="020B0604030504040204" pitchFamily="50" charset="-128"/>
                        <a:ea typeface="Meiryo UI" panose="020B0604030504040204" pitchFamily="50" charset="-128"/>
                        <a:cs typeface="+mn-cs"/>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ja-JP"/>
                    </a:p>
                  </a:txBody>
                  <a:tcPr/>
                </a:tc>
                <a:tc>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ja-JP" altLang="en-US" sz="1050" b="1" kern="1200" spc="-100" baseline="0">
                          <a:solidFill>
                            <a:schemeClr val="tx1"/>
                          </a:solidFill>
                          <a:latin typeface="Meiryo UI" panose="020B0604030504040204" pitchFamily="50" charset="-128"/>
                          <a:ea typeface="Meiryo UI" panose="020B0604030504040204" pitchFamily="50" charset="-128"/>
                          <a:cs typeface="+mn-cs"/>
                        </a:rPr>
                        <a:t>洪水注意報</a:t>
                      </a:r>
                      <a:endParaRPr kumimoji="1" lang="en-US" altLang="ja-JP" sz="1050" b="1" kern="1200" spc="-100" baseline="0">
                        <a:solidFill>
                          <a:schemeClr val="tx1"/>
                        </a:solidFill>
                        <a:latin typeface="Meiryo UI" panose="020B0604030504040204" pitchFamily="50" charset="-128"/>
                        <a:ea typeface="Meiryo UI" panose="020B0604030504040204" pitchFamily="50" charset="-128"/>
                        <a:cs typeface="+mn-cs"/>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ja-JP" altLang="en-US" sz="1050" b="1" kern="1200" spc="-100" baseline="0">
                          <a:solidFill>
                            <a:schemeClr val="tx1"/>
                          </a:solidFill>
                          <a:latin typeface="Meiryo UI" panose="020B0604030504040204" pitchFamily="50" charset="-128"/>
                          <a:ea typeface="Meiryo UI" panose="020B0604030504040204" pitchFamily="50" charset="-128"/>
                          <a:cs typeface="+mn-cs"/>
                        </a:rPr>
                        <a:t>大雨注意報</a:t>
                      </a: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tc hMerge="1">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1050" b="1" kern="1200">
                          <a:solidFill>
                            <a:schemeClr val="tx1"/>
                          </a:solidFill>
                          <a:latin typeface="Meiryo UI" panose="020B0604030504040204" pitchFamily="50" charset="-128"/>
                          <a:ea typeface="Meiryo UI" panose="020B0604030504040204" pitchFamily="50" charset="-128"/>
                          <a:cs typeface="+mn-cs"/>
                        </a:rPr>
                        <a:t>高潮注意報</a:t>
                      </a: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7"/>
                  </a:ext>
                </a:extLst>
              </a:tr>
              <a:tr h="440719">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algn="ctr"/>
                      <a:r>
                        <a:rPr kumimoji="1" lang="ja-JP" altLang="en-US" sz="1200" b="1" spc="-100" baseline="0">
                          <a:solidFill>
                            <a:schemeClr val="tx1"/>
                          </a:solidFill>
                          <a:latin typeface="+mn-ea"/>
                          <a:ea typeface="+mn-ea"/>
                        </a:rPr>
                        <a:t>１</a:t>
                      </a:r>
                      <a:endParaRPr kumimoji="1" lang="en-US" altLang="ja-JP" sz="1200" b="1" spc="-100" baseline="0">
                        <a:solidFill>
                          <a:schemeClr val="tx1"/>
                        </a:solidFill>
                        <a:latin typeface="+mn-ea"/>
                        <a:ea typeface="+mn-ea"/>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a:t>今後気象状況悪化のおそれ</a:t>
                      </a: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900" b="0" kern="1200">
                          <a:solidFill>
                            <a:schemeClr val="tx1"/>
                          </a:solidFill>
                          <a:latin typeface="+mn-ea"/>
                          <a:ea typeface="+mn-ea"/>
                          <a:cs typeface="+mn-cs"/>
                        </a:rPr>
                        <a:t>災害への心構えを</a:t>
                      </a:r>
                      <a:endParaRPr kumimoji="1" lang="en-US" altLang="ja-JP" sz="900" b="0" kern="1200">
                        <a:solidFill>
                          <a:schemeClr val="tx1"/>
                        </a:solidFill>
                        <a:latin typeface="+mn-ea"/>
                        <a:ea typeface="+mn-ea"/>
                        <a:cs typeface="+mn-cs"/>
                      </a:endParaRPr>
                    </a:p>
                    <a:p>
                      <a:pPr marL="71755" marR="0" lvl="0" indent="-71755" algn="ctr" defTabSz="914400" rtl="0" eaLnBrk="1" fontAlgn="auto" latinLnBrk="0" hangingPunct="1">
                        <a:lnSpc>
                          <a:spcPct val="100000"/>
                        </a:lnSpc>
                        <a:spcBef>
                          <a:spcPts val="0"/>
                        </a:spcBef>
                        <a:spcAft>
                          <a:spcPts val="0"/>
                        </a:spcAft>
                        <a:buClrTx/>
                        <a:buSzTx/>
                        <a:buFontTx/>
                        <a:buNone/>
                        <a:defRPr/>
                      </a:pPr>
                      <a:r>
                        <a:rPr kumimoji="1" lang="ja-JP" altLang="en-US" sz="900" b="0" kern="1200">
                          <a:solidFill>
                            <a:schemeClr val="tx1"/>
                          </a:solidFill>
                          <a:latin typeface="+mn-ea"/>
                          <a:ea typeface="+mn-ea"/>
                          <a:cs typeface="+mn-cs"/>
                        </a:rPr>
                        <a:t>高める</a:t>
                      </a: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71755" marR="0" lvl="0" indent="-71755" algn="l" defTabSz="914400" rtl="0" eaLnBrk="1" fontAlgn="auto" latinLnBrk="0" hangingPunct="1">
                        <a:lnSpc>
                          <a:spcPct val="100000"/>
                        </a:lnSpc>
                        <a:spcBef>
                          <a:spcPts val="0"/>
                        </a:spcBef>
                        <a:spcAft>
                          <a:spcPts val="0"/>
                        </a:spcAft>
                        <a:buClrTx/>
                        <a:buSzTx/>
                        <a:buFontTx/>
                        <a:buNone/>
                        <a:defRPr/>
                      </a:pPr>
                      <a:r>
                        <a:rPr kumimoji="1" lang="ja-JP" altLang="en-US" sz="900" b="0">
                          <a:solidFill>
                            <a:schemeClr val="tx1"/>
                          </a:solidFill>
                          <a:latin typeface="+mn-ea"/>
                          <a:ea typeface="+mn-ea"/>
                        </a:rPr>
                        <a:t>早期注意情報</a:t>
                      </a:r>
                      <a:endParaRPr kumimoji="1" lang="ja-JP" altLang="en-US" sz="900" b="0" kern="1200" spc="-100" baseline="0">
                        <a:solidFill>
                          <a:schemeClr val="tx1"/>
                        </a:solidFill>
                        <a:latin typeface="+mn-ea"/>
                        <a:ea typeface="+mn-ea"/>
                        <a:cs typeface="+mn-cs"/>
                      </a:endParaRPr>
                    </a:p>
                  </a:txBody>
                  <a:tcPr marL="72000" marR="72000" marT="18000" marB="18000" anchor="ctr">
                    <a:lnL w="1905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E9EDF4"/>
                    </a:solidFill>
                  </a:tcPr>
                </a:tc>
                <a:tc>
                  <a:txBody>
                    <a:bodyPr/>
                    <a:lstStyle>
                      <a:lvl1pPr marL="0" algn="l" defTabSz="914400" rtl="0" eaLnBrk="1" latinLnBrk="0" hangingPunct="1">
                        <a:defRPr kumimoji="1" sz="1800" kern="1200">
                          <a:solidFill>
                            <a:schemeClr val="dk1"/>
                          </a:solidFill>
                          <a:latin typeface="Calibri" panose="020F0502020204030204"/>
                        </a:defRPr>
                      </a:lvl1pPr>
                      <a:lvl2pPr marL="457200" algn="l" defTabSz="914400" rtl="0" eaLnBrk="1" latinLnBrk="0" hangingPunct="1">
                        <a:defRPr kumimoji="1" sz="1800" kern="1200">
                          <a:solidFill>
                            <a:schemeClr val="dk1"/>
                          </a:solidFill>
                          <a:latin typeface="Calibri" panose="020F0502020204030204"/>
                        </a:defRPr>
                      </a:lvl2pPr>
                      <a:lvl3pPr marL="914400" algn="l" defTabSz="914400" rtl="0" eaLnBrk="1" latinLnBrk="0" hangingPunct="1">
                        <a:defRPr kumimoji="1" sz="1800" kern="1200">
                          <a:solidFill>
                            <a:schemeClr val="dk1"/>
                          </a:solidFill>
                          <a:latin typeface="Calibri" panose="020F0502020204030204"/>
                        </a:defRPr>
                      </a:lvl3pPr>
                      <a:lvl4pPr marL="1371600" algn="l" defTabSz="914400" rtl="0" eaLnBrk="1" latinLnBrk="0" hangingPunct="1">
                        <a:defRPr kumimoji="1" sz="1800" kern="1200">
                          <a:solidFill>
                            <a:schemeClr val="dk1"/>
                          </a:solidFill>
                          <a:latin typeface="Calibri" panose="020F0502020204030204"/>
                        </a:defRPr>
                      </a:lvl4pPr>
                      <a:lvl5pPr marL="1828800" algn="l" defTabSz="914400" rtl="0" eaLnBrk="1" latinLnBrk="0" hangingPunct="1">
                        <a:defRPr kumimoji="1" sz="1800" kern="1200">
                          <a:solidFill>
                            <a:schemeClr val="dk1"/>
                          </a:solidFill>
                          <a:latin typeface="Calibri" panose="020F0502020204030204"/>
                        </a:defRPr>
                      </a:lvl5pPr>
                      <a:lvl6pPr marL="2286000" algn="l" defTabSz="914400" rtl="0" eaLnBrk="1" latinLnBrk="0" hangingPunct="1">
                        <a:defRPr kumimoji="1" sz="1800" kern="1200">
                          <a:solidFill>
                            <a:schemeClr val="dk1"/>
                          </a:solidFill>
                          <a:latin typeface="Calibri" panose="020F0502020204030204"/>
                        </a:defRPr>
                      </a:lvl6pPr>
                      <a:lvl7pPr marL="2743200" algn="l" defTabSz="914400" rtl="0" eaLnBrk="1" latinLnBrk="0" hangingPunct="1">
                        <a:defRPr kumimoji="1" sz="1800" kern="1200">
                          <a:solidFill>
                            <a:schemeClr val="dk1"/>
                          </a:solidFill>
                          <a:latin typeface="Calibri" panose="020F0502020204030204"/>
                        </a:defRPr>
                      </a:lvl7pPr>
                      <a:lvl8pPr marL="3200400" algn="l" defTabSz="914400" rtl="0" eaLnBrk="1" latinLnBrk="0" hangingPunct="1">
                        <a:defRPr kumimoji="1" sz="1800" kern="1200">
                          <a:solidFill>
                            <a:schemeClr val="dk1"/>
                          </a:solidFill>
                          <a:latin typeface="Calibri" panose="020F0502020204030204"/>
                        </a:defRPr>
                      </a:lvl8pPr>
                      <a:lvl9pPr marL="3657600" algn="l" defTabSz="914400" rtl="0" eaLnBrk="1" latinLnBrk="0" hangingPunct="1">
                        <a:defRPr kumimoji="1" sz="1800" kern="1200">
                          <a:solidFill>
                            <a:schemeClr val="dk1"/>
                          </a:solidFill>
                          <a:latin typeface="Calibri" panose="020F0502020204030204"/>
                        </a:defRPr>
                      </a:lvl9pPr>
                    </a:lstStyle>
                    <a:p>
                      <a:pPr marL="71755" indent="-71755"/>
                      <a:endParaRPr kumimoji="1" lang="ja-JP" altLang="en-US" sz="900">
                        <a:solidFill>
                          <a:schemeClr val="tx1"/>
                        </a:solidFill>
                        <a:latin typeface="+mn-ea"/>
                        <a:ea typeface="+mn-ea"/>
                      </a:endParaRPr>
                    </a:p>
                  </a:txBody>
                  <a:tcPr marL="72000" marR="72000" marT="18000" marB="18000">
                    <a:lnL w="1270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71755" indent="-71755" algn="ctr"/>
                      <a:r>
                        <a:rPr kumimoji="1" lang="ja-JP" altLang="en-US" sz="1200" b="1">
                          <a:solidFill>
                            <a:schemeClr val="tx1"/>
                          </a:solidFill>
                          <a:latin typeface="+mn-ea"/>
                          <a:ea typeface="+mn-ea"/>
                        </a:rPr>
                        <a:t>１</a:t>
                      </a:r>
                      <a:endParaRPr kumimoji="1" lang="en-US" altLang="ja-JP" sz="1200" b="1">
                        <a:solidFill>
                          <a:schemeClr val="tx1"/>
                        </a:solidFill>
                        <a:latin typeface="+mn-ea"/>
                        <a:ea typeface="+mn-ea"/>
                      </a:endParaRPr>
                    </a:p>
                    <a:p>
                      <a:pPr marL="71755" indent="-71755" algn="ctr"/>
                      <a:r>
                        <a:rPr kumimoji="1" lang="ja-JP" altLang="en-US" sz="800" b="1">
                          <a:solidFill>
                            <a:schemeClr val="tx1"/>
                          </a:solidFill>
                          <a:latin typeface="+mn-ea"/>
                          <a:ea typeface="+mn-ea"/>
                        </a:rPr>
                        <a:t>相</a:t>
                      </a:r>
                      <a:endParaRPr kumimoji="1" lang="en-US" altLang="ja-JP" sz="800" b="1">
                        <a:solidFill>
                          <a:schemeClr val="tx1"/>
                        </a:solidFill>
                        <a:latin typeface="+mn-ea"/>
                        <a:ea typeface="+mn-ea"/>
                      </a:endParaRPr>
                    </a:p>
                    <a:p>
                      <a:pPr marL="71755" indent="-71755" algn="ctr"/>
                      <a:r>
                        <a:rPr kumimoji="1" lang="ja-JP" altLang="en-US" sz="800" b="1">
                          <a:solidFill>
                            <a:schemeClr val="tx1"/>
                          </a:solidFill>
                          <a:latin typeface="+mn-ea"/>
                          <a:ea typeface="+mn-ea"/>
                        </a:rPr>
                        <a:t>当</a:t>
                      </a: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gridSpan="6">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marL="71755" indent="-71755"/>
                      <a:endParaRPr kumimoji="1" lang="ja-JP" altLang="en-US" sz="1050" b="1">
                        <a:solidFill>
                          <a:schemeClr val="tx1"/>
                        </a:solidFill>
                        <a:latin typeface="Meiryo UI" panose="020B0604030504040204" pitchFamily="50" charset="-128"/>
                        <a:ea typeface="Meiryo UI" panose="020B0604030504040204" pitchFamily="50" charset="-128"/>
                      </a:endParaRPr>
                    </a:p>
                  </a:txBody>
                  <a:tcPr marL="72000" marR="72000" marT="18000" marB="18000">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ja-JP"/>
                    </a:p>
                  </a:txBody>
                  <a:tcPr/>
                </a:tc>
                <a:tc hMerge="1">
                  <a:txBody>
                    <a:bodyPr/>
                    <a:lstStyle>
                      <a:lvl1pPr marL="0" algn="l" defTabSz="844083" rtl="0" eaLnBrk="1" latinLnBrk="0" hangingPunct="1">
                        <a:defRPr kumimoji="1" sz="1662" kern="1200">
                          <a:solidFill>
                            <a:schemeClr val="tx1"/>
                          </a:solidFill>
                          <a:latin typeface="Calibri" panose="020F0502020204030204"/>
                        </a:defRPr>
                      </a:lvl1pPr>
                      <a:lvl2pPr marL="422041" algn="l" defTabSz="844083" rtl="0" eaLnBrk="1" latinLnBrk="0" hangingPunct="1">
                        <a:defRPr kumimoji="1" sz="1662" kern="1200">
                          <a:solidFill>
                            <a:schemeClr val="tx1"/>
                          </a:solidFill>
                          <a:latin typeface="Calibri" panose="020F0502020204030204"/>
                        </a:defRPr>
                      </a:lvl2pPr>
                      <a:lvl3pPr marL="844083" algn="l" defTabSz="844083" rtl="0" eaLnBrk="1" latinLnBrk="0" hangingPunct="1">
                        <a:defRPr kumimoji="1" sz="1662" kern="1200">
                          <a:solidFill>
                            <a:schemeClr val="tx1"/>
                          </a:solidFill>
                          <a:latin typeface="Calibri" panose="020F0502020204030204"/>
                        </a:defRPr>
                      </a:lvl3pPr>
                      <a:lvl4pPr marL="1266124" algn="l" defTabSz="844083" rtl="0" eaLnBrk="1" latinLnBrk="0" hangingPunct="1">
                        <a:defRPr kumimoji="1" sz="1662" kern="1200">
                          <a:solidFill>
                            <a:schemeClr val="tx1"/>
                          </a:solidFill>
                          <a:latin typeface="Calibri" panose="020F0502020204030204"/>
                        </a:defRPr>
                      </a:lvl4pPr>
                      <a:lvl5pPr marL="1688165" algn="l" defTabSz="844083" rtl="0" eaLnBrk="1" latinLnBrk="0" hangingPunct="1">
                        <a:defRPr kumimoji="1" sz="1662" kern="1200">
                          <a:solidFill>
                            <a:schemeClr val="tx1"/>
                          </a:solidFill>
                          <a:latin typeface="Calibri" panose="020F0502020204030204"/>
                        </a:defRPr>
                      </a:lvl5pPr>
                      <a:lvl6pPr marL="2110207" algn="l" defTabSz="844083" rtl="0" eaLnBrk="1" latinLnBrk="0" hangingPunct="1">
                        <a:defRPr kumimoji="1" sz="1662" kern="1200">
                          <a:solidFill>
                            <a:schemeClr val="tx1"/>
                          </a:solidFill>
                          <a:latin typeface="Calibri" panose="020F0502020204030204"/>
                        </a:defRPr>
                      </a:lvl6pPr>
                      <a:lvl7pPr marL="2532248" algn="l" defTabSz="844083" rtl="0" eaLnBrk="1" latinLnBrk="0" hangingPunct="1">
                        <a:defRPr kumimoji="1" sz="1662" kern="1200">
                          <a:solidFill>
                            <a:schemeClr val="tx1"/>
                          </a:solidFill>
                          <a:latin typeface="Calibri" panose="020F0502020204030204"/>
                        </a:defRPr>
                      </a:lvl7pPr>
                      <a:lvl8pPr marL="2954289" algn="l" defTabSz="844083" rtl="0" eaLnBrk="1" latinLnBrk="0" hangingPunct="1">
                        <a:defRPr kumimoji="1" sz="1662" kern="1200">
                          <a:solidFill>
                            <a:schemeClr val="tx1"/>
                          </a:solidFill>
                          <a:latin typeface="Calibri" panose="020F0502020204030204"/>
                        </a:defRPr>
                      </a:lvl8pPr>
                      <a:lvl9pPr marL="3376331" algn="l" defTabSz="844083" rtl="0" eaLnBrk="1" latinLnBrk="0" hangingPunct="1">
                        <a:defRPr kumimoji="1" sz="1662" kern="1200">
                          <a:solidFill>
                            <a:schemeClr val="tx1"/>
                          </a:solidFill>
                          <a:latin typeface="Calibri" panose="020F0502020204030204"/>
                        </a:defRPr>
                      </a:lvl9pPr>
                    </a:lstStyle>
                    <a:p>
                      <a:pPr algn="ctr"/>
                      <a:endParaRPr kumimoji="1" lang="ja-JP" altLang="en-US" sz="1050" b="1">
                        <a:latin typeface="Meiryo UI" panose="020B0604030504040204" pitchFamily="50" charset="-128"/>
                        <a:ea typeface="Meiryo UI" panose="020B0604030504040204" pitchFamily="50" charset="-128"/>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hMerge="1">
                  <a:txBody>
                    <a:bodyPr/>
                    <a:lstStyle/>
                    <a:p>
                      <a:endParaRPr kumimoji="1" lang="ja-JP" altLang="en-US" sz="1000">
                        <a:latin typeface="+mn-ea"/>
                        <a:ea typeface="+mn-ea"/>
                      </a:endParaRPr>
                    </a:p>
                  </a:txBody>
                  <a:tcPr marL="72000" marR="72000" marT="18000" marB="18000">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hMerge="1">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marL="71755" indent="-71755"/>
                      <a:endParaRPr lang="ja-JP" altLang="en-US" sz="1000">
                        <a:solidFill>
                          <a:schemeClr val="tx1"/>
                        </a:solidFill>
                        <a:latin typeface="+mn-ea"/>
                        <a:ea typeface="+mn-ea"/>
                      </a:endParaRPr>
                    </a:p>
                  </a:txBody>
                  <a:tcPr marL="72000" marR="72000" marT="18000" marB="18000">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tc hMerge="1">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marL="71755" indent="-71755" algn="ctr"/>
                      <a:endParaRPr kumimoji="1" lang="ja-JP" altLang="en-US" sz="1050" b="1">
                        <a:solidFill>
                          <a:schemeClr val="tx1"/>
                        </a:solidFill>
                        <a:latin typeface="Meiryo UI" panose="020B0604030504040204" pitchFamily="50" charset="-128"/>
                        <a:ea typeface="Meiryo UI" panose="020B0604030504040204" pitchFamily="50" charset="-128"/>
                      </a:endParaRPr>
                    </a:p>
                  </a:txBody>
                  <a:tcPr marL="72000" marR="72000" marT="18000" marB="18000" anchor="ctr">
                    <a:lnL w="19050" cap="flat" cmpd="sng" algn="ctr">
                      <a:solidFill>
                        <a:sysClr val="window" lastClr="FFFFFF"/>
                      </a:solidFill>
                      <a:prstDash val="solid"/>
                      <a:round/>
                      <a:headEnd type="none" w="med" len="med"/>
                      <a:tailEnd type="none" w="med" len="med"/>
                    </a:lnL>
                    <a:lnR w="19050" cap="flat" cmpd="sng" algn="ctr">
                      <a:solidFill>
                        <a:sysClr val="window" lastClr="FFFFFF"/>
                      </a:solidFill>
                      <a:prstDash val="solid"/>
                      <a:round/>
                      <a:headEnd type="none" w="med" len="med"/>
                      <a:tailEnd type="none" w="med" len="med"/>
                    </a:lnR>
                    <a:lnT w="19050" cap="flat" cmpd="sng" algn="ctr">
                      <a:solidFill>
                        <a:sysClr val="window" lastClr="FFFFFF"/>
                      </a:solidFill>
                      <a:prstDash val="solid"/>
                      <a:round/>
                      <a:headEnd type="none" w="med" len="med"/>
                      <a:tailEnd type="none" w="med" len="med"/>
                    </a:lnT>
                    <a:lnB w="1905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8"/>
                  </a:ext>
                </a:extLst>
              </a:tr>
            </a:tbl>
          </a:graphicData>
        </a:graphic>
      </p:graphicFrame>
      <p:sp>
        <p:nvSpPr>
          <p:cNvPr id="6" name="左矢印 24">
            <a:extLst>
              <a:ext uri="{FF2B5EF4-FFF2-40B4-BE49-F238E27FC236}">
                <a16:creationId xmlns:a16="http://schemas.microsoft.com/office/drawing/2014/main" id="{60B32DB9-4D4E-32BA-9FF4-3EC2628FA941}"/>
              </a:ext>
            </a:extLst>
          </p:cNvPr>
          <p:cNvSpPr/>
          <p:nvPr/>
        </p:nvSpPr>
        <p:spPr>
          <a:xfrm>
            <a:off x="3055728" y="3012198"/>
            <a:ext cx="628649" cy="3098062"/>
          </a:xfrm>
          <a:prstGeom prst="leftArrow">
            <a:avLst>
              <a:gd name="adj1" fmla="val 75630"/>
              <a:gd name="adj2" fmla="val 45559"/>
            </a:avLst>
          </a:prstGeom>
          <a:solidFill>
            <a:srgbClr val="FFC000">
              <a:lumMod val="20000"/>
              <a:lumOff val="80000"/>
            </a:srgbClr>
          </a:solidFill>
          <a:ln w="12700" cap="flat" cmpd="sng" algn="ctr">
            <a:solidFill>
              <a:srgbClr val="FFC000">
                <a:shade val="50000"/>
              </a:srgb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a:ea typeface="Meiryo UI"/>
              <a:cs typeface="+mn-cs"/>
            </a:endParaRPr>
          </a:p>
        </p:txBody>
      </p:sp>
      <p:sp>
        <p:nvSpPr>
          <p:cNvPr id="7" name="フリーフォーム 18">
            <a:extLst>
              <a:ext uri="{FF2B5EF4-FFF2-40B4-BE49-F238E27FC236}">
                <a16:creationId xmlns:a16="http://schemas.microsoft.com/office/drawing/2014/main" id="{D595FAF0-A879-4653-4B58-62C0F1FE6D23}"/>
              </a:ext>
            </a:extLst>
          </p:cNvPr>
          <p:cNvSpPr/>
          <p:nvPr/>
        </p:nvSpPr>
        <p:spPr>
          <a:xfrm>
            <a:off x="2514295" y="4030955"/>
            <a:ext cx="541433" cy="45719"/>
          </a:xfrm>
          <a:custGeom>
            <a:avLst/>
            <a:gdLst>
              <a:gd name="connsiteX0" fmla="*/ 0 w 8902175"/>
              <a:gd name="connsiteY0" fmla="*/ 0 h 725490"/>
              <a:gd name="connsiteX1" fmla="*/ 249382 w 8902175"/>
              <a:gd name="connsiteY1" fmla="*/ 725475 h 725490"/>
              <a:gd name="connsiteX2" fmla="*/ 967299 w 8902175"/>
              <a:gd name="connsiteY2" fmla="*/ 22671 h 725490"/>
              <a:gd name="connsiteX3" fmla="*/ 1677660 w 8902175"/>
              <a:gd name="connsiteY3" fmla="*/ 717918 h 725490"/>
              <a:gd name="connsiteX4" fmla="*/ 2410691 w 8902175"/>
              <a:gd name="connsiteY4" fmla="*/ 30228 h 725490"/>
              <a:gd name="connsiteX5" fmla="*/ 3128608 w 8902175"/>
              <a:gd name="connsiteY5" fmla="*/ 702804 h 725490"/>
              <a:gd name="connsiteX6" fmla="*/ 3861640 w 8902175"/>
              <a:gd name="connsiteY6" fmla="*/ 22671 h 725490"/>
              <a:gd name="connsiteX7" fmla="*/ 4572000 w 8902175"/>
              <a:gd name="connsiteY7" fmla="*/ 717918 h 725490"/>
              <a:gd name="connsiteX8" fmla="*/ 5297474 w 8902175"/>
              <a:gd name="connsiteY8" fmla="*/ 15114 h 725490"/>
              <a:gd name="connsiteX9" fmla="*/ 6022949 w 8902175"/>
              <a:gd name="connsiteY9" fmla="*/ 702804 h 725490"/>
              <a:gd name="connsiteX10" fmla="*/ 6740866 w 8902175"/>
              <a:gd name="connsiteY10" fmla="*/ 7557 h 725490"/>
              <a:gd name="connsiteX11" fmla="*/ 7466340 w 8902175"/>
              <a:gd name="connsiteY11" fmla="*/ 702804 h 725490"/>
              <a:gd name="connsiteX12" fmla="*/ 8169144 w 8902175"/>
              <a:gd name="connsiteY12" fmla="*/ 15114 h 725490"/>
              <a:gd name="connsiteX13" fmla="*/ 8902175 w 8902175"/>
              <a:gd name="connsiteY13" fmla="*/ 725475 h 725490"/>
              <a:gd name="connsiteX0-1" fmla="*/ -1 w 8652792"/>
              <a:gd name="connsiteY0-2" fmla="*/ 717922 h 717937"/>
              <a:gd name="connsiteX1-3" fmla="*/ 717916 w 8652792"/>
              <a:gd name="connsiteY1-4" fmla="*/ 15118 h 717937"/>
              <a:gd name="connsiteX2-5" fmla="*/ 1428277 w 8652792"/>
              <a:gd name="connsiteY2-6" fmla="*/ 710365 h 717937"/>
              <a:gd name="connsiteX3-7" fmla="*/ 2161308 w 8652792"/>
              <a:gd name="connsiteY3-8" fmla="*/ 22675 h 717937"/>
              <a:gd name="connsiteX4-9" fmla="*/ 2879225 w 8652792"/>
              <a:gd name="connsiteY4-10" fmla="*/ 695251 h 717937"/>
              <a:gd name="connsiteX5-11" fmla="*/ 3612257 w 8652792"/>
              <a:gd name="connsiteY5-12" fmla="*/ 15118 h 717937"/>
              <a:gd name="connsiteX6-13" fmla="*/ 4322617 w 8652792"/>
              <a:gd name="connsiteY6-14" fmla="*/ 710365 h 717937"/>
              <a:gd name="connsiteX7-15" fmla="*/ 5048091 w 8652792"/>
              <a:gd name="connsiteY7-16" fmla="*/ 7561 h 717937"/>
              <a:gd name="connsiteX8-17" fmla="*/ 5773566 w 8652792"/>
              <a:gd name="connsiteY8-18" fmla="*/ 695251 h 717937"/>
              <a:gd name="connsiteX9-19" fmla="*/ 6491483 w 8652792"/>
              <a:gd name="connsiteY9-20" fmla="*/ 4 h 717937"/>
              <a:gd name="connsiteX10-21" fmla="*/ 7216957 w 8652792"/>
              <a:gd name="connsiteY10-22" fmla="*/ 695251 h 717937"/>
              <a:gd name="connsiteX11-23" fmla="*/ 7919761 w 8652792"/>
              <a:gd name="connsiteY11-24" fmla="*/ 7561 h 717937"/>
              <a:gd name="connsiteX12-25" fmla="*/ 8652792 w 8652792"/>
              <a:gd name="connsiteY12-26" fmla="*/ 717922 h 717937"/>
              <a:gd name="connsiteX0" fmla="*/ -1 w 7919760"/>
              <a:gd name="connsiteY0" fmla="*/ 717922 h 717937"/>
              <a:gd name="connsiteX1" fmla="*/ 717916 w 7919760"/>
              <a:gd name="connsiteY1" fmla="*/ 15118 h 717937"/>
              <a:gd name="connsiteX2" fmla="*/ 1428277 w 7919760"/>
              <a:gd name="connsiteY2" fmla="*/ 710365 h 717937"/>
              <a:gd name="connsiteX3" fmla="*/ 2161308 w 7919760"/>
              <a:gd name="connsiteY3" fmla="*/ 22675 h 717937"/>
              <a:gd name="connsiteX4" fmla="*/ 2879225 w 7919760"/>
              <a:gd name="connsiteY4" fmla="*/ 695251 h 717937"/>
              <a:gd name="connsiteX5" fmla="*/ 3612257 w 7919760"/>
              <a:gd name="connsiteY5" fmla="*/ 15118 h 717937"/>
              <a:gd name="connsiteX6" fmla="*/ 4322617 w 7919760"/>
              <a:gd name="connsiteY6" fmla="*/ 710365 h 717937"/>
              <a:gd name="connsiteX7" fmla="*/ 5048091 w 7919760"/>
              <a:gd name="connsiteY7" fmla="*/ 7561 h 717937"/>
              <a:gd name="connsiteX8" fmla="*/ 5773566 w 7919760"/>
              <a:gd name="connsiteY8" fmla="*/ 695251 h 717937"/>
              <a:gd name="connsiteX9" fmla="*/ 6491483 w 7919760"/>
              <a:gd name="connsiteY9" fmla="*/ 4 h 717937"/>
              <a:gd name="connsiteX10" fmla="*/ 7216957 w 7919760"/>
              <a:gd name="connsiteY10" fmla="*/ 695251 h 717937"/>
              <a:gd name="connsiteX11" fmla="*/ 7919761 w 7919760"/>
              <a:gd name="connsiteY11" fmla="*/ 7561 h 717937"/>
              <a:gd name="connsiteX0" fmla="*/ -1 w 7216958"/>
              <a:gd name="connsiteY0" fmla="*/ 717922 h 717937"/>
              <a:gd name="connsiteX1" fmla="*/ 717916 w 7216958"/>
              <a:gd name="connsiteY1" fmla="*/ 15118 h 717937"/>
              <a:gd name="connsiteX2" fmla="*/ 1428277 w 7216958"/>
              <a:gd name="connsiteY2" fmla="*/ 710365 h 717937"/>
              <a:gd name="connsiteX3" fmla="*/ 2161308 w 7216958"/>
              <a:gd name="connsiteY3" fmla="*/ 22675 h 717937"/>
              <a:gd name="connsiteX4" fmla="*/ 2879225 w 7216958"/>
              <a:gd name="connsiteY4" fmla="*/ 695251 h 717937"/>
              <a:gd name="connsiteX5" fmla="*/ 3612257 w 7216958"/>
              <a:gd name="connsiteY5" fmla="*/ 15118 h 717937"/>
              <a:gd name="connsiteX6" fmla="*/ 4322617 w 7216958"/>
              <a:gd name="connsiteY6" fmla="*/ 710365 h 717937"/>
              <a:gd name="connsiteX7" fmla="*/ 5048091 w 7216958"/>
              <a:gd name="connsiteY7" fmla="*/ 7561 h 717937"/>
              <a:gd name="connsiteX8" fmla="*/ 5773566 w 7216958"/>
              <a:gd name="connsiteY8" fmla="*/ 695251 h 717937"/>
              <a:gd name="connsiteX9" fmla="*/ 6491483 w 7216958"/>
              <a:gd name="connsiteY9" fmla="*/ 4 h 717937"/>
              <a:gd name="connsiteX10" fmla="*/ 7216957 w 7216958"/>
              <a:gd name="connsiteY10" fmla="*/ 695251 h 717937"/>
              <a:gd name="connsiteX0" fmla="*/ -1 w 6491483"/>
              <a:gd name="connsiteY0" fmla="*/ 717922 h 717937"/>
              <a:gd name="connsiteX1" fmla="*/ 717916 w 6491483"/>
              <a:gd name="connsiteY1" fmla="*/ 15118 h 717937"/>
              <a:gd name="connsiteX2" fmla="*/ 1428277 w 6491483"/>
              <a:gd name="connsiteY2" fmla="*/ 710365 h 717937"/>
              <a:gd name="connsiteX3" fmla="*/ 2161308 w 6491483"/>
              <a:gd name="connsiteY3" fmla="*/ 22675 h 717937"/>
              <a:gd name="connsiteX4" fmla="*/ 2879225 w 6491483"/>
              <a:gd name="connsiteY4" fmla="*/ 695251 h 717937"/>
              <a:gd name="connsiteX5" fmla="*/ 3612257 w 6491483"/>
              <a:gd name="connsiteY5" fmla="*/ 15118 h 717937"/>
              <a:gd name="connsiteX6" fmla="*/ 4322617 w 6491483"/>
              <a:gd name="connsiteY6" fmla="*/ 710365 h 717937"/>
              <a:gd name="connsiteX7" fmla="*/ 5048091 w 6491483"/>
              <a:gd name="connsiteY7" fmla="*/ 7561 h 717937"/>
              <a:gd name="connsiteX8" fmla="*/ 5773566 w 6491483"/>
              <a:gd name="connsiteY8" fmla="*/ 695251 h 717937"/>
              <a:gd name="connsiteX9" fmla="*/ 6491483 w 6491483"/>
              <a:gd name="connsiteY9" fmla="*/ 4 h 717937"/>
              <a:gd name="connsiteX0" fmla="*/ -1 w 5773566"/>
              <a:gd name="connsiteY0" fmla="*/ 710367 h 710382"/>
              <a:gd name="connsiteX1" fmla="*/ 717916 w 5773566"/>
              <a:gd name="connsiteY1" fmla="*/ 7563 h 710382"/>
              <a:gd name="connsiteX2" fmla="*/ 1428277 w 5773566"/>
              <a:gd name="connsiteY2" fmla="*/ 702810 h 710382"/>
              <a:gd name="connsiteX3" fmla="*/ 2161308 w 5773566"/>
              <a:gd name="connsiteY3" fmla="*/ 15120 h 710382"/>
              <a:gd name="connsiteX4" fmla="*/ 2879225 w 5773566"/>
              <a:gd name="connsiteY4" fmla="*/ 687696 h 710382"/>
              <a:gd name="connsiteX5" fmla="*/ 3612257 w 5773566"/>
              <a:gd name="connsiteY5" fmla="*/ 7563 h 710382"/>
              <a:gd name="connsiteX6" fmla="*/ 4322617 w 5773566"/>
              <a:gd name="connsiteY6" fmla="*/ 702810 h 710382"/>
              <a:gd name="connsiteX7" fmla="*/ 5048091 w 5773566"/>
              <a:gd name="connsiteY7" fmla="*/ 6 h 710382"/>
              <a:gd name="connsiteX8" fmla="*/ 5773566 w 5773566"/>
              <a:gd name="connsiteY8" fmla="*/ 687696 h 710382"/>
              <a:gd name="connsiteX0" fmla="*/ -1 w 5048091"/>
              <a:gd name="connsiteY0" fmla="*/ 710367 h 710382"/>
              <a:gd name="connsiteX1" fmla="*/ 717916 w 5048091"/>
              <a:gd name="connsiteY1" fmla="*/ 7563 h 710382"/>
              <a:gd name="connsiteX2" fmla="*/ 1428277 w 5048091"/>
              <a:gd name="connsiteY2" fmla="*/ 702810 h 710382"/>
              <a:gd name="connsiteX3" fmla="*/ 2161308 w 5048091"/>
              <a:gd name="connsiteY3" fmla="*/ 15120 h 710382"/>
              <a:gd name="connsiteX4" fmla="*/ 2879225 w 5048091"/>
              <a:gd name="connsiteY4" fmla="*/ 687696 h 710382"/>
              <a:gd name="connsiteX5" fmla="*/ 3612257 w 5048091"/>
              <a:gd name="connsiteY5" fmla="*/ 7563 h 710382"/>
              <a:gd name="connsiteX6" fmla="*/ 4322617 w 5048091"/>
              <a:gd name="connsiteY6" fmla="*/ 702810 h 710382"/>
              <a:gd name="connsiteX7" fmla="*/ 5048091 w 5048091"/>
              <a:gd name="connsiteY7" fmla="*/ 6 h 710382"/>
              <a:gd name="connsiteX0" fmla="*/ -1 w 4322617"/>
              <a:gd name="connsiteY0" fmla="*/ 702812 h 702827"/>
              <a:gd name="connsiteX1" fmla="*/ 717916 w 4322617"/>
              <a:gd name="connsiteY1" fmla="*/ 8 h 702827"/>
              <a:gd name="connsiteX2" fmla="*/ 1428277 w 4322617"/>
              <a:gd name="connsiteY2" fmla="*/ 695255 h 702827"/>
              <a:gd name="connsiteX3" fmla="*/ 2161308 w 4322617"/>
              <a:gd name="connsiteY3" fmla="*/ 7565 h 702827"/>
              <a:gd name="connsiteX4" fmla="*/ 2879225 w 4322617"/>
              <a:gd name="connsiteY4" fmla="*/ 680141 h 702827"/>
              <a:gd name="connsiteX5" fmla="*/ 3612257 w 4322617"/>
              <a:gd name="connsiteY5" fmla="*/ 8 h 702827"/>
              <a:gd name="connsiteX6" fmla="*/ 4322617 w 4322617"/>
              <a:gd name="connsiteY6" fmla="*/ 695255 h 702827"/>
              <a:gd name="connsiteX0" fmla="*/ -1 w 3612258"/>
              <a:gd name="connsiteY0" fmla="*/ 702812 h 702827"/>
              <a:gd name="connsiteX1" fmla="*/ 717916 w 3612258"/>
              <a:gd name="connsiteY1" fmla="*/ 8 h 702827"/>
              <a:gd name="connsiteX2" fmla="*/ 1428277 w 3612258"/>
              <a:gd name="connsiteY2" fmla="*/ 695255 h 702827"/>
              <a:gd name="connsiteX3" fmla="*/ 2161308 w 3612258"/>
              <a:gd name="connsiteY3" fmla="*/ 7565 h 702827"/>
              <a:gd name="connsiteX4" fmla="*/ 2879225 w 3612258"/>
              <a:gd name="connsiteY4" fmla="*/ 680141 h 702827"/>
              <a:gd name="connsiteX5" fmla="*/ 3612257 w 3612258"/>
              <a:gd name="connsiteY5" fmla="*/ 8 h 702827"/>
              <a:gd name="connsiteX0" fmla="*/ -1 w 2879226"/>
              <a:gd name="connsiteY0" fmla="*/ 702812 h 702827"/>
              <a:gd name="connsiteX1" fmla="*/ 717916 w 2879226"/>
              <a:gd name="connsiteY1" fmla="*/ 8 h 702827"/>
              <a:gd name="connsiteX2" fmla="*/ 1428277 w 2879226"/>
              <a:gd name="connsiteY2" fmla="*/ 695255 h 702827"/>
              <a:gd name="connsiteX3" fmla="*/ 2161308 w 2879226"/>
              <a:gd name="connsiteY3" fmla="*/ 7565 h 702827"/>
              <a:gd name="connsiteX4" fmla="*/ 2879225 w 2879226"/>
              <a:gd name="connsiteY4" fmla="*/ 680141 h 702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9226" h="702827">
                <a:moveTo>
                  <a:pt x="-1" y="702812"/>
                </a:moveTo>
                <a:cubicBezTo>
                  <a:pt x="161215" y="706590"/>
                  <a:pt x="479870" y="1268"/>
                  <a:pt x="717916" y="8"/>
                </a:cubicBezTo>
                <a:cubicBezTo>
                  <a:pt x="955962" y="-1251"/>
                  <a:pt x="1187712" y="693995"/>
                  <a:pt x="1428277" y="695255"/>
                </a:cubicBezTo>
                <a:cubicBezTo>
                  <a:pt x="1668842" y="696515"/>
                  <a:pt x="1919483" y="10084"/>
                  <a:pt x="2161308" y="7565"/>
                </a:cubicBezTo>
                <a:cubicBezTo>
                  <a:pt x="2403133" y="5046"/>
                  <a:pt x="2637400" y="681400"/>
                  <a:pt x="2879225" y="680141"/>
                </a:cubicBezTo>
              </a:path>
            </a:pathLst>
          </a:custGeom>
          <a:noFill/>
          <a:ln w="25400" cap="flat" cmpd="sng" algn="ctr">
            <a:solidFill>
              <a:srgbClr val="AA00A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eiryo UI"/>
              <a:ea typeface="Meiryo UI"/>
              <a:cs typeface="+mn-cs"/>
            </a:endParaRPr>
          </a:p>
        </p:txBody>
      </p:sp>
      <p:sp>
        <p:nvSpPr>
          <p:cNvPr id="8" name="フリーフォーム 18">
            <a:extLst>
              <a:ext uri="{FF2B5EF4-FFF2-40B4-BE49-F238E27FC236}">
                <a16:creationId xmlns:a16="http://schemas.microsoft.com/office/drawing/2014/main" id="{90B7BCAE-B061-19AD-B836-AC8804BB486E}"/>
              </a:ext>
            </a:extLst>
          </p:cNvPr>
          <p:cNvSpPr/>
          <p:nvPr/>
        </p:nvSpPr>
        <p:spPr>
          <a:xfrm>
            <a:off x="61516" y="4032260"/>
            <a:ext cx="529231" cy="45719"/>
          </a:xfrm>
          <a:custGeom>
            <a:avLst/>
            <a:gdLst>
              <a:gd name="connsiteX0" fmla="*/ 0 w 8902175"/>
              <a:gd name="connsiteY0" fmla="*/ 0 h 725490"/>
              <a:gd name="connsiteX1" fmla="*/ 249382 w 8902175"/>
              <a:gd name="connsiteY1" fmla="*/ 725475 h 725490"/>
              <a:gd name="connsiteX2" fmla="*/ 967299 w 8902175"/>
              <a:gd name="connsiteY2" fmla="*/ 22671 h 725490"/>
              <a:gd name="connsiteX3" fmla="*/ 1677660 w 8902175"/>
              <a:gd name="connsiteY3" fmla="*/ 717918 h 725490"/>
              <a:gd name="connsiteX4" fmla="*/ 2410691 w 8902175"/>
              <a:gd name="connsiteY4" fmla="*/ 30228 h 725490"/>
              <a:gd name="connsiteX5" fmla="*/ 3128608 w 8902175"/>
              <a:gd name="connsiteY5" fmla="*/ 702804 h 725490"/>
              <a:gd name="connsiteX6" fmla="*/ 3861640 w 8902175"/>
              <a:gd name="connsiteY6" fmla="*/ 22671 h 725490"/>
              <a:gd name="connsiteX7" fmla="*/ 4572000 w 8902175"/>
              <a:gd name="connsiteY7" fmla="*/ 717918 h 725490"/>
              <a:gd name="connsiteX8" fmla="*/ 5297474 w 8902175"/>
              <a:gd name="connsiteY8" fmla="*/ 15114 h 725490"/>
              <a:gd name="connsiteX9" fmla="*/ 6022949 w 8902175"/>
              <a:gd name="connsiteY9" fmla="*/ 702804 h 725490"/>
              <a:gd name="connsiteX10" fmla="*/ 6740866 w 8902175"/>
              <a:gd name="connsiteY10" fmla="*/ 7557 h 725490"/>
              <a:gd name="connsiteX11" fmla="*/ 7466340 w 8902175"/>
              <a:gd name="connsiteY11" fmla="*/ 702804 h 725490"/>
              <a:gd name="connsiteX12" fmla="*/ 8169144 w 8902175"/>
              <a:gd name="connsiteY12" fmla="*/ 15114 h 725490"/>
              <a:gd name="connsiteX13" fmla="*/ 8902175 w 8902175"/>
              <a:gd name="connsiteY13" fmla="*/ 725475 h 725490"/>
              <a:gd name="connsiteX0-1" fmla="*/ -1 w 8652792"/>
              <a:gd name="connsiteY0-2" fmla="*/ 717922 h 717937"/>
              <a:gd name="connsiteX1-3" fmla="*/ 717916 w 8652792"/>
              <a:gd name="connsiteY1-4" fmla="*/ 15118 h 717937"/>
              <a:gd name="connsiteX2-5" fmla="*/ 1428277 w 8652792"/>
              <a:gd name="connsiteY2-6" fmla="*/ 710365 h 717937"/>
              <a:gd name="connsiteX3-7" fmla="*/ 2161308 w 8652792"/>
              <a:gd name="connsiteY3-8" fmla="*/ 22675 h 717937"/>
              <a:gd name="connsiteX4-9" fmla="*/ 2879225 w 8652792"/>
              <a:gd name="connsiteY4-10" fmla="*/ 695251 h 717937"/>
              <a:gd name="connsiteX5-11" fmla="*/ 3612257 w 8652792"/>
              <a:gd name="connsiteY5-12" fmla="*/ 15118 h 717937"/>
              <a:gd name="connsiteX6-13" fmla="*/ 4322617 w 8652792"/>
              <a:gd name="connsiteY6-14" fmla="*/ 710365 h 717937"/>
              <a:gd name="connsiteX7-15" fmla="*/ 5048091 w 8652792"/>
              <a:gd name="connsiteY7-16" fmla="*/ 7561 h 717937"/>
              <a:gd name="connsiteX8-17" fmla="*/ 5773566 w 8652792"/>
              <a:gd name="connsiteY8-18" fmla="*/ 695251 h 717937"/>
              <a:gd name="connsiteX9-19" fmla="*/ 6491483 w 8652792"/>
              <a:gd name="connsiteY9-20" fmla="*/ 4 h 717937"/>
              <a:gd name="connsiteX10-21" fmla="*/ 7216957 w 8652792"/>
              <a:gd name="connsiteY10-22" fmla="*/ 695251 h 717937"/>
              <a:gd name="connsiteX11-23" fmla="*/ 7919761 w 8652792"/>
              <a:gd name="connsiteY11-24" fmla="*/ 7561 h 717937"/>
              <a:gd name="connsiteX12-25" fmla="*/ 8652792 w 8652792"/>
              <a:gd name="connsiteY12-26" fmla="*/ 717922 h 717937"/>
              <a:gd name="connsiteX0" fmla="*/ -1 w 7919760"/>
              <a:gd name="connsiteY0" fmla="*/ 717922 h 717937"/>
              <a:gd name="connsiteX1" fmla="*/ 717916 w 7919760"/>
              <a:gd name="connsiteY1" fmla="*/ 15118 h 717937"/>
              <a:gd name="connsiteX2" fmla="*/ 1428277 w 7919760"/>
              <a:gd name="connsiteY2" fmla="*/ 710365 h 717937"/>
              <a:gd name="connsiteX3" fmla="*/ 2161308 w 7919760"/>
              <a:gd name="connsiteY3" fmla="*/ 22675 h 717937"/>
              <a:gd name="connsiteX4" fmla="*/ 2879225 w 7919760"/>
              <a:gd name="connsiteY4" fmla="*/ 695251 h 717937"/>
              <a:gd name="connsiteX5" fmla="*/ 3612257 w 7919760"/>
              <a:gd name="connsiteY5" fmla="*/ 15118 h 717937"/>
              <a:gd name="connsiteX6" fmla="*/ 4322617 w 7919760"/>
              <a:gd name="connsiteY6" fmla="*/ 710365 h 717937"/>
              <a:gd name="connsiteX7" fmla="*/ 5048091 w 7919760"/>
              <a:gd name="connsiteY7" fmla="*/ 7561 h 717937"/>
              <a:gd name="connsiteX8" fmla="*/ 5773566 w 7919760"/>
              <a:gd name="connsiteY8" fmla="*/ 695251 h 717937"/>
              <a:gd name="connsiteX9" fmla="*/ 6491483 w 7919760"/>
              <a:gd name="connsiteY9" fmla="*/ 4 h 717937"/>
              <a:gd name="connsiteX10" fmla="*/ 7216957 w 7919760"/>
              <a:gd name="connsiteY10" fmla="*/ 695251 h 717937"/>
              <a:gd name="connsiteX11" fmla="*/ 7919761 w 7919760"/>
              <a:gd name="connsiteY11" fmla="*/ 7561 h 717937"/>
              <a:gd name="connsiteX0" fmla="*/ -1 w 7216958"/>
              <a:gd name="connsiteY0" fmla="*/ 717922 h 717937"/>
              <a:gd name="connsiteX1" fmla="*/ 717916 w 7216958"/>
              <a:gd name="connsiteY1" fmla="*/ 15118 h 717937"/>
              <a:gd name="connsiteX2" fmla="*/ 1428277 w 7216958"/>
              <a:gd name="connsiteY2" fmla="*/ 710365 h 717937"/>
              <a:gd name="connsiteX3" fmla="*/ 2161308 w 7216958"/>
              <a:gd name="connsiteY3" fmla="*/ 22675 h 717937"/>
              <a:gd name="connsiteX4" fmla="*/ 2879225 w 7216958"/>
              <a:gd name="connsiteY4" fmla="*/ 695251 h 717937"/>
              <a:gd name="connsiteX5" fmla="*/ 3612257 w 7216958"/>
              <a:gd name="connsiteY5" fmla="*/ 15118 h 717937"/>
              <a:gd name="connsiteX6" fmla="*/ 4322617 w 7216958"/>
              <a:gd name="connsiteY6" fmla="*/ 710365 h 717937"/>
              <a:gd name="connsiteX7" fmla="*/ 5048091 w 7216958"/>
              <a:gd name="connsiteY7" fmla="*/ 7561 h 717937"/>
              <a:gd name="connsiteX8" fmla="*/ 5773566 w 7216958"/>
              <a:gd name="connsiteY8" fmla="*/ 695251 h 717937"/>
              <a:gd name="connsiteX9" fmla="*/ 6491483 w 7216958"/>
              <a:gd name="connsiteY9" fmla="*/ 4 h 717937"/>
              <a:gd name="connsiteX10" fmla="*/ 7216957 w 7216958"/>
              <a:gd name="connsiteY10" fmla="*/ 695251 h 717937"/>
              <a:gd name="connsiteX0" fmla="*/ -1 w 6491483"/>
              <a:gd name="connsiteY0" fmla="*/ 717922 h 717937"/>
              <a:gd name="connsiteX1" fmla="*/ 717916 w 6491483"/>
              <a:gd name="connsiteY1" fmla="*/ 15118 h 717937"/>
              <a:gd name="connsiteX2" fmla="*/ 1428277 w 6491483"/>
              <a:gd name="connsiteY2" fmla="*/ 710365 h 717937"/>
              <a:gd name="connsiteX3" fmla="*/ 2161308 w 6491483"/>
              <a:gd name="connsiteY3" fmla="*/ 22675 h 717937"/>
              <a:gd name="connsiteX4" fmla="*/ 2879225 w 6491483"/>
              <a:gd name="connsiteY4" fmla="*/ 695251 h 717937"/>
              <a:gd name="connsiteX5" fmla="*/ 3612257 w 6491483"/>
              <a:gd name="connsiteY5" fmla="*/ 15118 h 717937"/>
              <a:gd name="connsiteX6" fmla="*/ 4322617 w 6491483"/>
              <a:gd name="connsiteY6" fmla="*/ 710365 h 717937"/>
              <a:gd name="connsiteX7" fmla="*/ 5048091 w 6491483"/>
              <a:gd name="connsiteY7" fmla="*/ 7561 h 717937"/>
              <a:gd name="connsiteX8" fmla="*/ 5773566 w 6491483"/>
              <a:gd name="connsiteY8" fmla="*/ 695251 h 717937"/>
              <a:gd name="connsiteX9" fmla="*/ 6491483 w 6491483"/>
              <a:gd name="connsiteY9" fmla="*/ 4 h 717937"/>
              <a:gd name="connsiteX0" fmla="*/ -1 w 5773566"/>
              <a:gd name="connsiteY0" fmla="*/ 710367 h 710382"/>
              <a:gd name="connsiteX1" fmla="*/ 717916 w 5773566"/>
              <a:gd name="connsiteY1" fmla="*/ 7563 h 710382"/>
              <a:gd name="connsiteX2" fmla="*/ 1428277 w 5773566"/>
              <a:gd name="connsiteY2" fmla="*/ 702810 h 710382"/>
              <a:gd name="connsiteX3" fmla="*/ 2161308 w 5773566"/>
              <a:gd name="connsiteY3" fmla="*/ 15120 h 710382"/>
              <a:gd name="connsiteX4" fmla="*/ 2879225 w 5773566"/>
              <a:gd name="connsiteY4" fmla="*/ 687696 h 710382"/>
              <a:gd name="connsiteX5" fmla="*/ 3612257 w 5773566"/>
              <a:gd name="connsiteY5" fmla="*/ 7563 h 710382"/>
              <a:gd name="connsiteX6" fmla="*/ 4322617 w 5773566"/>
              <a:gd name="connsiteY6" fmla="*/ 702810 h 710382"/>
              <a:gd name="connsiteX7" fmla="*/ 5048091 w 5773566"/>
              <a:gd name="connsiteY7" fmla="*/ 6 h 710382"/>
              <a:gd name="connsiteX8" fmla="*/ 5773566 w 5773566"/>
              <a:gd name="connsiteY8" fmla="*/ 687696 h 710382"/>
              <a:gd name="connsiteX0" fmla="*/ -1 w 5048091"/>
              <a:gd name="connsiteY0" fmla="*/ 710367 h 710382"/>
              <a:gd name="connsiteX1" fmla="*/ 717916 w 5048091"/>
              <a:gd name="connsiteY1" fmla="*/ 7563 h 710382"/>
              <a:gd name="connsiteX2" fmla="*/ 1428277 w 5048091"/>
              <a:gd name="connsiteY2" fmla="*/ 702810 h 710382"/>
              <a:gd name="connsiteX3" fmla="*/ 2161308 w 5048091"/>
              <a:gd name="connsiteY3" fmla="*/ 15120 h 710382"/>
              <a:gd name="connsiteX4" fmla="*/ 2879225 w 5048091"/>
              <a:gd name="connsiteY4" fmla="*/ 687696 h 710382"/>
              <a:gd name="connsiteX5" fmla="*/ 3612257 w 5048091"/>
              <a:gd name="connsiteY5" fmla="*/ 7563 h 710382"/>
              <a:gd name="connsiteX6" fmla="*/ 4322617 w 5048091"/>
              <a:gd name="connsiteY6" fmla="*/ 702810 h 710382"/>
              <a:gd name="connsiteX7" fmla="*/ 5048091 w 5048091"/>
              <a:gd name="connsiteY7" fmla="*/ 6 h 710382"/>
              <a:gd name="connsiteX0" fmla="*/ -1 w 4322617"/>
              <a:gd name="connsiteY0" fmla="*/ 702812 h 702827"/>
              <a:gd name="connsiteX1" fmla="*/ 717916 w 4322617"/>
              <a:gd name="connsiteY1" fmla="*/ 8 h 702827"/>
              <a:gd name="connsiteX2" fmla="*/ 1428277 w 4322617"/>
              <a:gd name="connsiteY2" fmla="*/ 695255 h 702827"/>
              <a:gd name="connsiteX3" fmla="*/ 2161308 w 4322617"/>
              <a:gd name="connsiteY3" fmla="*/ 7565 h 702827"/>
              <a:gd name="connsiteX4" fmla="*/ 2879225 w 4322617"/>
              <a:gd name="connsiteY4" fmla="*/ 680141 h 702827"/>
              <a:gd name="connsiteX5" fmla="*/ 3612257 w 4322617"/>
              <a:gd name="connsiteY5" fmla="*/ 8 h 702827"/>
              <a:gd name="connsiteX6" fmla="*/ 4322617 w 4322617"/>
              <a:gd name="connsiteY6" fmla="*/ 695255 h 702827"/>
              <a:gd name="connsiteX0" fmla="*/ -1 w 3612258"/>
              <a:gd name="connsiteY0" fmla="*/ 702812 h 702827"/>
              <a:gd name="connsiteX1" fmla="*/ 717916 w 3612258"/>
              <a:gd name="connsiteY1" fmla="*/ 8 h 702827"/>
              <a:gd name="connsiteX2" fmla="*/ 1428277 w 3612258"/>
              <a:gd name="connsiteY2" fmla="*/ 695255 h 702827"/>
              <a:gd name="connsiteX3" fmla="*/ 2161308 w 3612258"/>
              <a:gd name="connsiteY3" fmla="*/ 7565 h 702827"/>
              <a:gd name="connsiteX4" fmla="*/ 2879225 w 3612258"/>
              <a:gd name="connsiteY4" fmla="*/ 680141 h 702827"/>
              <a:gd name="connsiteX5" fmla="*/ 3612257 w 3612258"/>
              <a:gd name="connsiteY5" fmla="*/ 8 h 702827"/>
              <a:gd name="connsiteX0" fmla="*/ -1 w 2879226"/>
              <a:gd name="connsiteY0" fmla="*/ 702812 h 702827"/>
              <a:gd name="connsiteX1" fmla="*/ 717916 w 2879226"/>
              <a:gd name="connsiteY1" fmla="*/ 8 h 702827"/>
              <a:gd name="connsiteX2" fmla="*/ 1428277 w 2879226"/>
              <a:gd name="connsiteY2" fmla="*/ 695255 h 702827"/>
              <a:gd name="connsiteX3" fmla="*/ 2161308 w 2879226"/>
              <a:gd name="connsiteY3" fmla="*/ 7565 h 702827"/>
              <a:gd name="connsiteX4" fmla="*/ 2879225 w 2879226"/>
              <a:gd name="connsiteY4" fmla="*/ 680141 h 702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9226" h="702827">
                <a:moveTo>
                  <a:pt x="-1" y="702812"/>
                </a:moveTo>
                <a:cubicBezTo>
                  <a:pt x="161215" y="706590"/>
                  <a:pt x="479870" y="1268"/>
                  <a:pt x="717916" y="8"/>
                </a:cubicBezTo>
                <a:cubicBezTo>
                  <a:pt x="955962" y="-1251"/>
                  <a:pt x="1187712" y="693995"/>
                  <a:pt x="1428277" y="695255"/>
                </a:cubicBezTo>
                <a:cubicBezTo>
                  <a:pt x="1668842" y="696515"/>
                  <a:pt x="1919483" y="10084"/>
                  <a:pt x="2161308" y="7565"/>
                </a:cubicBezTo>
                <a:cubicBezTo>
                  <a:pt x="2403133" y="5046"/>
                  <a:pt x="2637400" y="681400"/>
                  <a:pt x="2879225" y="680141"/>
                </a:cubicBezTo>
              </a:path>
            </a:pathLst>
          </a:custGeom>
          <a:noFill/>
          <a:ln w="25400" cap="flat" cmpd="sng" algn="ctr">
            <a:solidFill>
              <a:srgbClr val="AA00A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Meiryo UI"/>
              <a:ea typeface="Meiryo UI"/>
              <a:cs typeface="+mn-cs"/>
            </a:endParaRPr>
          </a:p>
        </p:txBody>
      </p:sp>
      <p:sp>
        <p:nvSpPr>
          <p:cNvPr id="13" name="テキスト ボックス 2">
            <a:extLst>
              <a:ext uri="{FF2B5EF4-FFF2-40B4-BE49-F238E27FC236}">
                <a16:creationId xmlns:a16="http://schemas.microsoft.com/office/drawing/2014/main" id="{1A58A83A-E070-696E-7E83-B9FF91435338}"/>
              </a:ext>
            </a:extLst>
          </p:cNvPr>
          <p:cNvSpPr txBox="1"/>
          <p:nvPr/>
        </p:nvSpPr>
        <p:spPr>
          <a:xfrm>
            <a:off x="3055728" y="3805782"/>
            <a:ext cx="74143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市町村は、警戒レベル相当情報</a:t>
            </a:r>
            <a:endParaRPr lang="en-US" altLang="ja-JP" sz="900">
              <a:solidFill>
                <a:prstClr val="black"/>
              </a:solidFill>
              <a:latin typeface="Meiryo UI"/>
              <a:ea typeface="Meiryo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など</a:t>
            </a:r>
            <a:r>
              <a:rPr lang="ja-JP" altLang="en-US" sz="900">
                <a:solidFill>
                  <a:prstClr val="black"/>
                </a:solidFill>
                <a:latin typeface="Meiryo UI"/>
                <a:ea typeface="Meiryo UI"/>
              </a:rPr>
              <a:t>を</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参考に</a:t>
            </a:r>
            <a:r>
              <a:rPr kumimoji="1" lang="ja-JP" altLang="en-US" sz="900" b="0" i="0" u="none" strike="noStrike" kern="1200" cap="none" spc="0" normalizeH="0" baseline="0" noProof="0">
                <a:ln>
                  <a:noFill/>
                </a:ln>
                <a:effectLst/>
                <a:uLnTx/>
                <a:uFillTx/>
                <a:latin typeface="Meiryo UI"/>
                <a:ea typeface="Meiryo UI"/>
                <a:cs typeface="+mn-cs"/>
              </a:rPr>
              <a:t>、総合的に避難指示等の</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発令を判断する</a:t>
            </a:r>
          </a:p>
        </p:txBody>
      </p:sp>
      <p:sp>
        <p:nvSpPr>
          <p:cNvPr id="15" name="テキスト ボックス 14">
            <a:extLst>
              <a:ext uri="{FF2B5EF4-FFF2-40B4-BE49-F238E27FC236}">
                <a16:creationId xmlns:a16="http://schemas.microsoft.com/office/drawing/2014/main" id="{0A8F3658-79CD-9E8A-3BF8-B86A8DDBE2FB}"/>
              </a:ext>
            </a:extLst>
          </p:cNvPr>
          <p:cNvSpPr txBox="1"/>
          <p:nvPr/>
        </p:nvSpPr>
        <p:spPr>
          <a:xfrm>
            <a:off x="17253" y="2057435"/>
            <a:ext cx="1363678" cy="307777"/>
          </a:xfrm>
          <a:prstGeom prst="rect">
            <a:avLst/>
          </a:prstGeom>
          <a:solidFill>
            <a:schemeClr val="accent2">
              <a:lumMod val="75000"/>
            </a:schemeClr>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kumimoji="1" lang="ja-JP" altLang="en-US" sz="1400" b="1">
                <a:solidFill>
                  <a:schemeClr val="bg1"/>
                </a:solidFill>
                <a:latin typeface="Meiryo UI" panose="020B0604030504040204" pitchFamily="50" charset="-128"/>
                <a:ea typeface="Meiryo UI" panose="020B0604030504040204" pitchFamily="50" charset="-128"/>
              </a:rPr>
              <a:t>警戒レベル</a:t>
            </a:r>
          </a:p>
        </p:txBody>
      </p:sp>
      <p:sp>
        <p:nvSpPr>
          <p:cNvPr id="16" name="テキスト ボックス 15">
            <a:extLst>
              <a:ext uri="{FF2B5EF4-FFF2-40B4-BE49-F238E27FC236}">
                <a16:creationId xmlns:a16="http://schemas.microsoft.com/office/drawing/2014/main" id="{B9AA7F50-97B1-0780-A0EB-310DEB330BE4}"/>
              </a:ext>
            </a:extLst>
          </p:cNvPr>
          <p:cNvSpPr txBox="1"/>
          <p:nvPr/>
        </p:nvSpPr>
        <p:spPr>
          <a:xfrm>
            <a:off x="3735264" y="2053115"/>
            <a:ext cx="4113336" cy="307777"/>
          </a:xfrm>
          <a:prstGeom prst="rect">
            <a:avLst/>
          </a:prstGeom>
          <a:solidFill>
            <a:srgbClr val="336600"/>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ja-JP" altLang="en-US" sz="1400" b="1">
                <a:solidFill>
                  <a:schemeClr val="bg1"/>
                </a:solidFill>
                <a:latin typeface="Meiryo UI" panose="020B0604030504040204" pitchFamily="50" charset="-128"/>
                <a:ea typeface="Meiryo UI" panose="020B0604030504040204" pitchFamily="50" charset="-128"/>
              </a:rPr>
              <a:t>現在</a:t>
            </a:r>
            <a:r>
              <a:rPr kumimoji="1" lang="ja-JP" altLang="en-US" sz="1400" b="1">
                <a:solidFill>
                  <a:schemeClr val="bg1"/>
                </a:solidFill>
                <a:latin typeface="Meiryo UI" panose="020B0604030504040204" pitchFamily="50" charset="-128"/>
                <a:ea typeface="Meiryo UI" panose="020B0604030504040204" pitchFamily="50" charset="-128"/>
              </a:rPr>
              <a:t>の防災気象情報（警戒レベル相当情報）</a:t>
            </a:r>
          </a:p>
        </p:txBody>
      </p:sp>
      <p:sp>
        <p:nvSpPr>
          <p:cNvPr id="4" name="テキスト ボックス 3">
            <a:extLst>
              <a:ext uri="{FF2B5EF4-FFF2-40B4-BE49-F238E27FC236}">
                <a16:creationId xmlns:a16="http://schemas.microsoft.com/office/drawing/2014/main" id="{1260BF6B-FCD8-2040-D486-D185C476C784}"/>
              </a:ext>
            </a:extLst>
          </p:cNvPr>
          <p:cNvSpPr txBox="1"/>
          <p:nvPr/>
        </p:nvSpPr>
        <p:spPr>
          <a:xfrm>
            <a:off x="166003" y="6168103"/>
            <a:ext cx="8691670" cy="584775"/>
          </a:xfrm>
          <a:prstGeom prst="rect">
            <a:avLst/>
          </a:prstGeom>
          <a:solidFill>
            <a:srgbClr val="FFFF00"/>
          </a:solidFill>
          <a:ln w="19050">
            <a:noFill/>
          </a:ln>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r>
              <a:rPr lang="ja-JP" altLang="en-US" sz="1600" b="1" u="sng">
                <a:solidFill>
                  <a:srgbClr val="FF0000"/>
                </a:solidFill>
                <a:latin typeface="Meiryo UI" panose="020B0604030504040204" pitchFamily="50" charset="-128"/>
                <a:ea typeface="Meiryo UI" panose="020B0604030504040204" pitchFamily="50" charset="-128"/>
              </a:rPr>
              <a:t>防災気象情報と警戒レベルと</a:t>
            </a:r>
            <a:r>
              <a:rPr kumimoji="1" lang="ja-JP" altLang="en-US" sz="1600" b="1" u="sng">
                <a:solidFill>
                  <a:srgbClr val="FF0000"/>
                </a:solidFill>
                <a:latin typeface="Meiryo UI" panose="020B0604030504040204" pitchFamily="50" charset="-128"/>
                <a:ea typeface="Meiryo UI" panose="020B0604030504040204" pitchFamily="50" charset="-128"/>
              </a:rPr>
              <a:t>の関係が分かりづらいという課題</a:t>
            </a:r>
            <a:r>
              <a:rPr kumimoji="1" lang="ja-JP" altLang="en-US" sz="1600">
                <a:solidFill>
                  <a:srgbClr val="FF0000"/>
                </a:solidFill>
                <a:latin typeface="Meiryo UI" panose="020B0604030504040204" pitchFamily="50" charset="-128"/>
                <a:ea typeface="Meiryo UI" panose="020B0604030504040204" pitchFamily="50" charset="-128"/>
              </a:rPr>
              <a:t>があり、</a:t>
            </a:r>
            <a:r>
              <a:rPr lang="ja-JP" altLang="en-US" sz="1600">
                <a:solidFill>
                  <a:srgbClr val="FF0000"/>
                </a:solidFill>
                <a:latin typeface="Meiryo UI" panose="020B0604030504040204" pitchFamily="50" charset="-128"/>
                <a:ea typeface="Meiryo UI" panose="020B0604030504040204" pitchFamily="50" charset="-128"/>
              </a:rPr>
              <a:t>「防災気象情報に関する検討会」において</a:t>
            </a:r>
            <a:r>
              <a:rPr lang="en-US" altLang="ja-JP" sz="1600">
                <a:solidFill>
                  <a:srgbClr val="FF0000"/>
                </a:solidFill>
                <a:latin typeface="Meiryo UI" panose="020B0604030504040204" pitchFamily="50" charset="-128"/>
                <a:ea typeface="Meiryo UI" panose="020B0604030504040204" pitchFamily="50" charset="-128"/>
              </a:rPr>
              <a:t>2</a:t>
            </a:r>
            <a:r>
              <a:rPr lang="ja-JP" altLang="en-US" sz="1600">
                <a:solidFill>
                  <a:srgbClr val="FF0000"/>
                </a:solidFill>
                <a:latin typeface="Meiryo UI" panose="020B0604030504040204" pitchFamily="50" charset="-128"/>
                <a:ea typeface="Meiryo UI" panose="020B0604030504040204" pitchFamily="50" charset="-128"/>
              </a:rPr>
              <a:t>年半かけて検討。その最終とりまとめ（令和</a:t>
            </a:r>
            <a:r>
              <a:rPr lang="en-US" altLang="ja-JP" sz="1600">
                <a:solidFill>
                  <a:srgbClr val="FF0000"/>
                </a:solidFill>
                <a:latin typeface="Meiryo UI" panose="020B0604030504040204" pitchFamily="50" charset="-128"/>
                <a:ea typeface="Meiryo UI" panose="020B0604030504040204" pitchFamily="50" charset="-128"/>
              </a:rPr>
              <a:t>6</a:t>
            </a:r>
            <a:r>
              <a:rPr lang="ja-JP" altLang="en-US" sz="1600">
                <a:solidFill>
                  <a:srgbClr val="FF0000"/>
                </a:solidFill>
                <a:latin typeface="Meiryo UI" panose="020B0604030504040204" pitchFamily="50" charset="-128"/>
                <a:ea typeface="Meiryo UI" panose="020B0604030504040204" pitchFamily="50" charset="-128"/>
              </a:rPr>
              <a:t>年</a:t>
            </a:r>
            <a:r>
              <a:rPr lang="en-US" altLang="ja-JP" sz="1600">
                <a:solidFill>
                  <a:srgbClr val="FF0000"/>
                </a:solidFill>
                <a:latin typeface="Meiryo UI" panose="020B0604030504040204" pitchFamily="50" charset="-128"/>
                <a:ea typeface="Meiryo UI" panose="020B0604030504040204" pitchFamily="50" charset="-128"/>
              </a:rPr>
              <a:t>6</a:t>
            </a:r>
            <a:r>
              <a:rPr lang="ja-JP" altLang="en-US" sz="1600">
                <a:solidFill>
                  <a:srgbClr val="FF0000"/>
                </a:solidFill>
                <a:latin typeface="Meiryo UI" panose="020B0604030504040204" pitchFamily="50" charset="-128"/>
                <a:ea typeface="Meiryo UI" panose="020B0604030504040204" pitchFamily="50" charset="-128"/>
              </a:rPr>
              <a:t>月）に沿って防災気象情報を改善。</a:t>
            </a:r>
          </a:p>
        </p:txBody>
      </p:sp>
      <p:sp>
        <p:nvSpPr>
          <p:cNvPr id="9" name="テキスト ボックス 8">
            <a:extLst>
              <a:ext uri="{FF2B5EF4-FFF2-40B4-BE49-F238E27FC236}">
                <a16:creationId xmlns:a16="http://schemas.microsoft.com/office/drawing/2014/main" id="{5A4BC9D4-1286-4CE1-4B8A-C63517A3B1BC}"/>
              </a:ext>
            </a:extLst>
          </p:cNvPr>
          <p:cNvSpPr txBox="1"/>
          <p:nvPr/>
        </p:nvSpPr>
        <p:spPr>
          <a:xfrm>
            <a:off x="191398" y="685286"/>
            <a:ext cx="8761204" cy="1277263"/>
          </a:xfrm>
          <a:prstGeom prst="rect">
            <a:avLst/>
          </a:prstGeom>
          <a:noFill/>
          <a:ln w="19050">
            <a:solidFill>
              <a:schemeClr val="tx2"/>
            </a:solidFill>
            <a:miter lim="800000"/>
            <a:headEnd/>
            <a:tailEnd/>
          </a:ln>
        </p:spPr>
        <p:txBody>
          <a:bodyPr wrap="square" lIns="72000" tIns="45715" rIns="108000" bIns="45715" anchor="t">
            <a:spAutoFit/>
          </a:bodyPr>
          <a:lstStyle>
            <a:defPPr>
              <a:defRPr lang="ja-JP"/>
            </a:defPPr>
            <a:lvl1pPr marL="285750" indent="-285750" algn="just">
              <a:lnSpc>
                <a:spcPct val="130000"/>
              </a:lnSpc>
              <a:spcBef>
                <a:spcPct val="0"/>
              </a:spcBef>
              <a:spcAft>
                <a:spcPts val="200"/>
              </a:spcAft>
              <a:buClr>
                <a:schemeClr val="tx1"/>
              </a:buClr>
              <a:buFont typeface="Wingdings" panose="05000000000000000000" pitchFamily="2" charset="2"/>
              <a:buChar char="Ø"/>
              <a:defRPr spc="-100"/>
            </a:lvl1pPr>
          </a:lstStyle>
          <a:p>
            <a:pPr>
              <a:lnSpc>
                <a:spcPct val="100000"/>
              </a:lnSpc>
              <a:spcAft>
                <a:spcPts val="600"/>
              </a:spcAft>
              <a:buFont typeface="Wingdings" panose="05000000000000000000" pitchFamily="2" charset="2"/>
              <a:buChar char="l"/>
            </a:pPr>
            <a:r>
              <a:rPr lang="ja-JP" altLang="en-US" b="1" u="sng" spc="0">
                <a:latin typeface="Meiryo UI" panose="020B0604030504040204" pitchFamily="50" charset="-128"/>
                <a:ea typeface="Meiryo UI" panose="020B0604030504040204" pitchFamily="50" charset="-128"/>
              </a:rPr>
              <a:t>警戒レベル</a:t>
            </a:r>
            <a:r>
              <a:rPr lang="ja-JP" altLang="en-US" spc="0">
                <a:latin typeface="Meiryo UI" panose="020B0604030504040204" pitchFamily="50" charset="-128"/>
                <a:ea typeface="Meiryo UI" panose="020B0604030504040204" pitchFamily="50" charset="-128"/>
              </a:rPr>
              <a:t>は、住民が災害時にとるべき避難行動が直感的にわかるよう、</a:t>
            </a:r>
            <a:r>
              <a:rPr lang="ja-JP" altLang="en-US" b="1" u="sng" spc="0">
                <a:latin typeface="Meiryo UI" panose="020B0604030504040204" pitchFamily="50" charset="-128"/>
                <a:ea typeface="Meiryo UI" panose="020B0604030504040204" pitchFamily="50" charset="-128"/>
              </a:rPr>
              <a:t>避難情報等を５段階に整理</a:t>
            </a:r>
            <a:r>
              <a:rPr lang="ja-JP" altLang="en-US" spc="0">
                <a:latin typeface="Meiryo UI" panose="020B0604030504040204" pitchFamily="50" charset="-128"/>
                <a:ea typeface="Meiryo UI" panose="020B0604030504040204" pitchFamily="50" charset="-128"/>
              </a:rPr>
              <a:t>したものです。</a:t>
            </a:r>
            <a:r>
              <a:rPr lang="ja-JP" altLang="en-US" sz="1600" spc="0">
                <a:uFill>
                  <a:solidFill>
                    <a:srgbClr val="FF0000"/>
                  </a:solidFill>
                </a:uFill>
                <a:latin typeface="Meiryo UI" panose="020B0604030504040204" pitchFamily="50" charset="-128"/>
                <a:ea typeface="Meiryo UI" panose="020B0604030504040204" pitchFamily="50" charset="-128"/>
              </a:rPr>
              <a:t>（例：警戒レベル４＝避難指示、警戒レベル３＝高齢者等避難）</a:t>
            </a:r>
            <a:endParaRPr lang="en-US" altLang="ja-JP" sz="1600" spc="0">
              <a:uFill>
                <a:solidFill>
                  <a:srgbClr val="FF0000"/>
                </a:solidFill>
              </a:uFill>
              <a:latin typeface="Meiryo UI" panose="020B0604030504040204" pitchFamily="50" charset="-128"/>
              <a:ea typeface="Meiryo UI" panose="020B0604030504040204" pitchFamily="50" charset="-128"/>
            </a:endParaRPr>
          </a:p>
          <a:p>
            <a:pPr>
              <a:lnSpc>
                <a:spcPct val="100000"/>
              </a:lnSpc>
              <a:spcAft>
                <a:spcPts val="600"/>
              </a:spcAft>
              <a:buFont typeface="Wingdings" panose="05000000000000000000" pitchFamily="2" charset="2"/>
              <a:buChar char="l"/>
            </a:pPr>
            <a:r>
              <a:rPr lang="ja-JP" altLang="en-US" b="1" u="sng" spc="0">
                <a:latin typeface="Meiryo UI" panose="020B0604030504040204" pitchFamily="50" charset="-128"/>
                <a:ea typeface="Meiryo UI" panose="020B0604030504040204" pitchFamily="50" charset="-128"/>
              </a:rPr>
              <a:t>防災気象情報</a:t>
            </a:r>
            <a:r>
              <a:rPr lang="ja-JP" altLang="en-US" spc="0">
                <a:uFill>
                  <a:solidFill>
                    <a:srgbClr val="FF0000"/>
                  </a:solidFill>
                </a:uFill>
                <a:latin typeface="Meiryo UI" panose="020B0604030504040204" pitchFamily="50" charset="-128"/>
                <a:ea typeface="Meiryo UI" panose="020B0604030504040204" pitchFamily="50" charset="-128"/>
              </a:rPr>
              <a:t>は、</a:t>
            </a:r>
            <a:r>
              <a:rPr lang="ja-JP" altLang="en-US" b="1" u="sng" spc="0">
                <a:latin typeface="Meiryo UI" panose="020B0604030504040204" pitchFamily="50" charset="-128"/>
                <a:ea typeface="Meiryo UI" panose="020B0604030504040204" pitchFamily="50" charset="-128"/>
              </a:rPr>
              <a:t>避難情報の発令や住民の自主避難の参考となる「警戒レベル相当情報」</a:t>
            </a:r>
            <a:r>
              <a:rPr lang="ja-JP" altLang="en-US" spc="0">
                <a:latin typeface="Meiryo UI" panose="020B0604030504040204" pitchFamily="50" charset="-128"/>
                <a:ea typeface="Meiryo UI" panose="020B0604030504040204" pitchFamily="50" charset="-128"/>
              </a:rPr>
              <a:t>という位置づけですが、</a:t>
            </a:r>
            <a:r>
              <a:rPr lang="ja-JP" altLang="en-US" spc="0">
                <a:uFill>
                  <a:solidFill>
                    <a:srgbClr val="FF0000"/>
                  </a:solidFill>
                </a:uFill>
                <a:latin typeface="Meiryo UI" panose="020B0604030504040204" pitchFamily="50" charset="-128"/>
                <a:ea typeface="Meiryo UI" panose="020B0604030504040204" pitchFamily="50" charset="-128"/>
              </a:rPr>
              <a:t>警戒レベルとの関係が分かりづらいという課題があります。</a:t>
            </a:r>
            <a:endParaRPr lang="en-US" altLang="ja-JP" spc="0">
              <a:uFill>
                <a:solidFill>
                  <a:srgbClr val="FF0000"/>
                </a:solidFill>
              </a:uFill>
              <a:latin typeface="Meiryo UI" panose="020B0604030504040204" pitchFamily="50" charset="-128"/>
              <a:ea typeface="Meiryo UI" panose="020B0604030504040204" pitchFamily="50" charset="-128"/>
            </a:endParaRPr>
          </a:p>
        </p:txBody>
      </p:sp>
      <p:sp>
        <p:nvSpPr>
          <p:cNvPr id="12" name="スライド番号プレースホルダー 2">
            <a:extLst>
              <a:ext uri="{FF2B5EF4-FFF2-40B4-BE49-F238E27FC236}">
                <a16:creationId xmlns:a16="http://schemas.microsoft.com/office/drawing/2014/main" id="{5D5DEA8E-1824-D81E-DA0F-6BFDAB8BD6E7}"/>
              </a:ext>
            </a:extLst>
          </p:cNvPr>
          <p:cNvSpPr txBox="1">
            <a:spLocks/>
          </p:cNvSpPr>
          <p:nvPr/>
        </p:nvSpPr>
        <p:spPr bwMode="auto">
          <a:xfrm>
            <a:off x="7010400" y="6479862"/>
            <a:ext cx="2133600"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fontAlgn="auto">
              <a:spcBef>
                <a:spcPts val="0"/>
              </a:spcBef>
              <a:spcAft>
                <a:spcPts val="0"/>
              </a:spcAft>
              <a:defRPr/>
            </a:pPr>
            <a:fld id="{651FC12D-27C1-4F31-90C9-A93D49E44687}" type="slidenum">
              <a:rPr lang="en-US" altLang="ja-JP" smtClean="0">
                <a:solidFill>
                  <a:prstClr val="black"/>
                </a:solidFill>
                <a:latin typeface="Meiryo UI" panose="020B0604030504040204" pitchFamily="50" charset="-128"/>
                <a:ea typeface="Meiryo UI" panose="020B0604030504040204" pitchFamily="50" charset="-128"/>
              </a:rPr>
              <a:pPr fontAlgn="auto">
                <a:spcBef>
                  <a:spcPts val="0"/>
                </a:spcBef>
                <a:spcAft>
                  <a:spcPts val="0"/>
                </a:spcAft>
                <a:defRPr/>
              </a:pPr>
              <a:t>2</a:t>
            </a:fld>
            <a:endParaRPr lang="en-US" altLang="ja-JP">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61175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E4ADE59-C1DA-DA21-9491-E6A84B3B59EA}"/>
              </a:ext>
            </a:extLst>
          </p:cNvPr>
          <p:cNvSpPr>
            <a:spLocks noGrp="1"/>
          </p:cNvSpPr>
          <p:nvPr>
            <p:ph type="sldNum" sz="quarter" idx="12"/>
          </p:nvPr>
        </p:nvSpPr>
        <p:spPr/>
        <p:txBody>
          <a:bodyPr/>
          <a:lstStyle/>
          <a:p>
            <a:pPr>
              <a:defRPr/>
            </a:pPr>
            <a:fld id="{DE9C2EA1-6911-4BAC-954D-0A2DD024DDCF}" type="slidenum">
              <a:rPr lang="en-US" altLang="ja-JP" smtClean="0"/>
              <a:pPr>
                <a:defRPr/>
              </a:pPr>
              <a:t>3</a:t>
            </a:fld>
            <a:endParaRPr lang="en-US" altLang="ja-JP"/>
          </a:p>
        </p:txBody>
      </p:sp>
      <p:sp>
        <p:nvSpPr>
          <p:cNvPr id="3" name="タイトル 1">
            <a:extLst>
              <a:ext uri="{FF2B5EF4-FFF2-40B4-BE49-F238E27FC236}">
                <a16:creationId xmlns:a16="http://schemas.microsoft.com/office/drawing/2014/main" id="{B95AB6CF-AA6D-6FBC-FCA7-006F90B8AF65}"/>
              </a:ext>
            </a:extLst>
          </p:cNvPr>
          <p:cNvSpPr txBox="1">
            <a:spLocks/>
          </p:cNvSpPr>
          <p:nvPr/>
        </p:nvSpPr>
        <p:spPr>
          <a:xfrm>
            <a:off x="0" y="0"/>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en-US" altLang="ja-JP" sz="2400" kern="0"/>
              <a:t>【</a:t>
            </a:r>
            <a:r>
              <a:rPr lang="ja-JP" altLang="en-US" sz="2400" kern="0"/>
              <a:t>参考</a:t>
            </a:r>
            <a:r>
              <a:rPr lang="en-US" altLang="ja-JP" sz="2400" kern="0"/>
              <a:t>】</a:t>
            </a:r>
            <a:r>
              <a:rPr lang="ja-JP" altLang="en-US" sz="2400" kern="0"/>
              <a:t>警戒レベルとは</a:t>
            </a:r>
          </a:p>
        </p:txBody>
      </p:sp>
      <p:sp>
        <p:nvSpPr>
          <p:cNvPr id="4" name="テキスト ボックス 3">
            <a:extLst>
              <a:ext uri="{FF2B5EF4-FFF2-40B4-BE49-F238E27FC236}">
                <a16:creationId xmlns:a16="http://schemas.microsoft.com/office/drawing/2014/main" id="{7E4DE41A-CA73-8DB1-7CA7-B447B4DAB82D}"/>
              </a:ext>
            </a:extLst>
          </p:cNvPr>
          <p:cNvSpPr txBox="1"/>
          <p:nvPr/>
        </p:nvSpPr>
        <p:spPr>
          <a:xfrm>
            <a:off x="191398" y="685286"/>
            <a:ext cx="8761204" cy="1102856"/>
          </a:xfrm>
          <a:prstGeom prst="rect">
            <a:avLst/>
          </a:prstGeom>
          <a:noFill/>
          <a:ln w="19050">
            <a:solidFill>
              <a:schemeClr val="tx2"/>
            </a:solidFill>
            <a:miter lim="800000"/>
            <a:headEnd/>
            <a:tailEnd/>
          </a:ln>
        </p:spPr>
        <p:txBody>
          <a:bodyPr wrap="square" lIns="72000" tIns="45715" rIns="108000" bIns="45715" anchor="t">
            <a:spAutoFit/>
          </a:bodyPr>
          <a:lstStyle>
            <a:defPPr>
              <a:defRPr lang="ja-JP"/>
            </a:defPPr>
            <a:lvl1pPr marL="285750" indent="-285750" algn="just">
              <a:lnSpc>
                <a:spcPct val="130000"/>
              </a:lnSpc>
              <a:spcBef>
                <a:spcPct val="0"/>
              </a:spcBef>
              <a:spcAft>
                <a:spcPts val="200"/>
              </a:spcAft>
              <a:buClr>
                <a:schemeClr val="tx1"/>
              </a:buClr>
              <a:buFont typeface="Wingdings" panose="05000000000000000000" pitchFamily="2" charset="2"/>
              <a:buChar char="Ø"/>
              <a:defRPr spc="-100"/>
            </a:lvl1pPr>
          </a:lstStyle>
          <a:p>
            <a:pPr>
              <a:lnSpc>
                <a:spcPct val="100000"/>
              </a:lnSpc>
            </a:pPr>
            <a:r>
              <a:rPr lang="ja-JP" altLang="en-US" sz="1600" spc="0">
                <a:latin typeface="Meiryo UI" panose="020B0604030504040204" pitchFamily="50" charset="-128"/>
                <a:ea typeface="Meiryo UI" panose="020B0604030504040204" pitchFamily="50" charset="-128"/>
              </a:rPr>
              <a:t>住民が災害時にとるべき避難行動が直感的にわかるよう避難情報等を</a:t>
            </a:r>
            <a:r>
              <a:rPr lang="ja-JP" altLang="en-US" sz="1600" spc="0">
                <a:uFill>
                  <a:solidFill>
                    <a:srgbClr val="FF0000"/>
                  </a:solidFill>
                </a:uFill>
                <a:latin typeface="Meiryo UI" panose="020B0604030504040204" pitchFamily="50" charset="-128"/>
                <a:ea typeface="Meiryo UI" panose="020B0604030504040204" pitchFamily="50" charset="-128"/>
              </a:rPr>
              <a:t>５段階の警戒レベルに整理。（平成</a:t>
            </a:r>
            <a:r>
              <a:rPr lang="en-US" altLang="ja-JP" sz="1600" spc="0">
                <a:uFill>
                  <a:solidFill>
                    <a:srgbClr val="FF0000"/>
                  </a:solidFill>
                </a:uFill>
                <a:latin typeface="Meiryo UI" panose="020B0604030504040204" pitchFamily="50" charset="-128"/>
                <a:ea typeface="Meiryo UI" panose="020B0604030504040204" pitchFamily="50" charset="-128"/>
              </a:rPr>
              <a:t>30</a:t>
            </a:r>
            <a:r>
              <a:rPr lang="ja-JP" altLang="en-US" sz="1600" spc="0">
                <a:uFill>
                  <a:solidFill>
                    <a:srgbClr val="FF0000"/>
                  </a:solidFill>
                </a:uFill>
                <a:latin typeface="Meiryo UI" panose="020B0604030504040204" pitchFamily="50" charset="-128"/>
                <a:ea typeface="Meiryo UI" panose="020B0604030504040204" pitchFamily="50" charset="-128"/>
              </a:rPr>
              <a:t>年７月豪雨の教訓を踏まえ、令和元年出水期から運用開始。）</a:t>
            </a:r>
            <a:endParaRPr lang="en-US" altLang="ja-JP" sz="1600" spc="0">
              <a:latin typeface="Meiryo UI" panose="020B0604030504040204" pitchFamily="50" charset="-128"/>
              <a:ea typeface="Meiryo UI" panose="020B0604030504040204" pitchFamily="50" charset="-128"/>
            </a:endParaRPr>
          </a:p>
          <a:p>
            <a:pPr>
              <a:lnSpc>
                <a:spcPct val="100000"/>
              </a:lnSpc>
            </a:pPr>
            <a:r>
              <a:rPr lang="ja-JP" altLang="en-US" sz="1600" spc="0">
                <a:latin typeface="Meiryo UI" panose="020B0604030504040204" pitchFamily="50" charset="-128"/>
                <a:ea typeface="Meiryo UI" panose="020B0604030504040204" pitchFamily="50" charset="-128"/>
              </a:rPr>
              <a:t>その後、令和３年の災害対策基本法改正により、警戒レベル４にあたる避難勧告と避難指示が避難指示に一本化。</a:t>
            </a:r>
            <a:endParaRPr lang="en-US" altLang="ja-JP" sz="1600" spc="0">
              <a:uFill>
                <a:solidFill>
                  <a:srgbClr val="FF0000"/>
                </a:solidFill>
              </a:uFill>
              <a:latin typeface="Meiryo UI" panose="020B0604030504040204" pitchFamily="50" charset="-128"/>
              <a:ea typeface="Meiryo UI" panose="020B0604030504040204" pitchFamily="50" charset="-128"/>
            </a:endParaRPr>
          </a:p>
        </p:txBody>
      </p:sp>
      <p:pic>
        <p:nvPicPr>
          <p:cNvPr id="5" name="Picture 2">
            <a:extLst>
              <a:ext uri="{FF2B5EF4-FFF2-40B4-BE49-F238E27FC236}">
                <a16:creationId xmlns:a16="http://schemas.microsoft.com/office/drawing/2014/main" id="{E8ABBB66-31AE-E9D7-D08E-2B178C55254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232" y="1997178"/>
            <a:ext cx="3329611" cy="4670104"/>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B17D57CA-D08B-8DBB-3A01-BE4CAE346AA0}"/>
              </a:ext>
            </a:extLst>
          </p:cNvPr>
          <p:cNvPicPr>
            <a:picLocks noChangeAspect="1"/>
          </p:cNvPicPr>
          <p:nvPr/>
        </p:nvPicPr>
        <p:blipFill rotWithShape="1">
          <a:blip r:embed="rId3"/>
          <a:srcRect r="41552"/>
          <a:stretch/>
        </p:blipFill>
        <p:spPr>
          <a:xfrm>
            <a:off x="4932040" y="2901287"/>
            <a:ext cx="3746713" cy="2343150"/>
          </a:xfrm>
          <a:prstGeom prst="rect">
            <a:avLst/>
          </a:prstGeom>
          <a:ln>
            <a:solidFill>
              <a:schemeClr val="tx1"/>
            </a:solidFill>
          </a:ln>
        </p:spPr>
      </p:pic>
      <p:sp>
        <p:nvSpPr>
          <p:cNvPr id="7" name="テキスト ボックス 6">
            <a:extLst>
              <a:ext uri="{FF2B5EF4-FFF2-40B4-BE49-F238E27FC236}">
                <a16:creationId xmlns:a16="http://schemas.microsoft.com/office/drawing/2014/main" id="{72F3FA49-B301-8763-1344-B72E98769C36}"/>
              </a:ext>
            </a:extLst>
          </p:cNvPr>
          <p:cNvSpPr txBox="1"/>
          <p:nvPr/>
        </p:nvSpPr>
        <p:spPr bwMode="auto">
          <a:xfrm>
            <a:off x="4333693" y="6426952"/>
            <a:ext cx="3467889" cy="29544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none" lIns="108000" rIns="108000" rtlCol="0">
            <a:noAutofit/>
          </a:bodyPr>
          <a:lstStyle/>
          <a:p>
            <a:pPr marL="190800" indent="-190800" algn="just" eaLnBrk="1" hangingPunct="1">
              <a:lnSpc>
                <a:spcPct val="110000"/>
              </a:lnSpc>
              <a:spcBef>
                <a:spcPct val="0"/>
              </a:spcBef>
              <a:spcAft>
                <a:spcPts val="200"/>
              </a:spcAft>
              <a:buFontTx/>
              <a:buNone/>
            </a:pPr>
            <a:r>
              <a:rPr lang="ja-JP" altLang="en-US" sz="1050">
                <a:uFill>
                  <a:solidFill>
                    <a:srgbClr val="FF0000"/>
                  </a:solidFill>
                </a:uFill>
              </a:rPr>
              <a:t>「避難情報に関するガイドライン」（内閣府（防災担当））より</a:t>
            </a:r>
            <a:endParaRPr kumimoji="1" lang="ja-JP" altLang="en-US" sz="1050">
              <a:solidFill>
                <a:prstClr val="black"/>
              </a:solidFill>
              <a:latin typeface="+mn-ea"/>
              <a:ea typeface="+mn-ea"/>
              <a:cs typeface="メイリオ" panose="020B0604030504040204" pitchFamily="50" charset="-128"/>
            </a:endParaRPr>
          </a:p>
        </p:txBody>
      </p:sp>
      <p:pic>
        <p:nvPicPr>
          <p:cNvPr id="8" name="図 7">
            <a:extLst>
              <a:ext uri="{FF2B5EF4-FFF2-40B4-BE49-F238E27FC236}">
                <a16:creationId xmlns:a16="http://schemas.microsoft.com/office/drawing/2014/main" id="{9A8EC06C-AD4D-E857-A639-EB07451369CE}"/>
              </a:ext>
            </a:extLst>
          </p:cNvPr>
          <p:cNvPicPr>
            <a:picLocks noChangeAspect="1"/>
          </p:cNvPicPr>
          <p:nvPr/>
        </p:nvPicPr>
        <p:blipFill>
          <a:blip r:embed="rId4"/>
          <a:stretch>
            <a:fillRect/>
          </a:stretch>
        </p:blipFill>
        <p:spPr>
          <a:xfrm>
            <a:off x="4763908" y="5289399"/>
            <a:ext cx="4082975" cy="295440"/>
          </a:xfrm>
          <a:prstGeom prst="rect">
            <a:avLst/>
          </a:prstGeom>
        </p:spPr>
      </p:pic>
      <p:sp>
        <p:nvSpPr>
          <p:cNvPr id="9" name="テキスト ボックス 8">
            <a:extLst>
              <a:ext uri="{FF2B5EF4-FFF2-40B4-BE49-F238E27FC236}">
                <a16:creationId xmlns:a16="http://schemas.microsoft.com/office/drawing/2014/main" id="{1779874C-5B27-FEF3-49AE-62F69CA48675}"/>
              </a:ext>
            </a:extLst>
          </p:cNvPr>
          <p:cNvSpPr txBox="1"/>
          <p:nvPr/>
        </p:nvSpPr>
        <p:spPr bwMode="auto">
          <a:xfrm>
            <a:off x="4763908" y="5585766"/>
            <a:ext cx="3746713" cy="280086"/>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none" lIns="108000" rIns="108000" rtlCol="0">
            <a:noAutofit/>
          </a:bodyPr>
          <a:lstStyle/>
          <a:p>
            <a:pPr marL="190800" indent="-190800" algn="just" eaLnBrk="1" hangingPunct="1">
              <a:lnSpc>
                <a:spcPct val="110000"/>
              </a:lnSpc>
              <a:spcBef>
                <a:spcPct val="0"/>
              </a:spcBef>
              <a:spcAft>
                <a:spcPts val="200"/>
              </a:spcAft>
              <a:buFontTx/>
              <a:buNone/>
            </a:pPr>
            <a:r>
              <a:rPr lang="ja-JP" altLang="en-US" sz="1100">
                <a:uFill>
                  <a:solidFill>
                    <a:srgbClr val="FF0000"/>
                  </a:solidFill>
                </a:uFill>
              </a:rPr>
              <a:t>「避難行動判定フロー・避難情報のポイント」（内閣府（防災担当））より</a:t>
            </a:r>
            <a:endParaRPr kumimoji="1" lang="ja-JP" altLang="en-US" sz="1100">
              <a:solidFill>
                <a:prstClr val="black"/>
              </a:solidFill>
              <a:latin typeface="+mn-ea"/>
              <a:ea typeface="+mn-ea"/>
              <a:cs typeface="メイリオ" panose="020B0604030504040204" pitchFamily="50" charset="-128"/>
            </a:endParaRPr>
          </a:p>
        </p:txBody>
      </p:sp>
    </p:spTree>
    <p:extLst>
      <p:ext uri="{BB962C8B-B14F-4D97-AF65-F5344CB8AC3E}">
        <p14:creationId xmlns:p14="http://schemas.microsoft.com/office/powerpoint/2010/main" val="1563945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F5A65-8053-D3C0-838D-5B63A97CC64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3851028-853C-FF00-0581-5E6E1CCCEC27}"/>
              </a:ext>
            </a:extLst>
          </p:cNvPr>
          <p:cNvSpPr txBox="1">
            <a:spLocks/>
          </p:cNvSpPr>
          <p:nvPr/>
        </p:nvSpPr>
        <p:spPr>
          <a:xfrm>
            <a:off x="0" y="0"/>
            <a:ext cx="8857673" cy="476250"/>
          </a:xfrm>
          <a:prstGeom prst="rect">
            <a:avLst/>
          </a:prstGeom>
        </p:spPr>
        <p:txBody>
          <a:bodyPr/>
          <a:lstStyle>
            <a:lvl1pPr algn="l" rtl="0" eaLnBrk="0" fontAlgn="base" hangingPunct="0">
              <a:spcBef>
                <a:spcPct val="0"/>
              </a:spcBef>
              <a:spcAft>
                <a:spcPct val="0"/>
              </a:spcAft>
              <a:defRPr kumimoji="1" sz="2800" b="1">
                <a:solidFill>
                  <a:srgbClr val="4087C8"/>
                </a:solidFill>
                <a:latin typeface="Meiryo UI" panose="020B0604030504040204" pitchFamily="50" charset="-128"/>
                <a:ea typeface="Meiryo UI" panose="020B0604030504040204" pitchFamily="50" charset="-128"/>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a:ln>
                  <a:noFill/>
                </a:ln>
                <a:solidFill>
                  <a:srgbClr val="4087C8"/>
                </a:solidFill>
                <a:effectLst/>
                <a:uLnTx/>
                <a:uFillTx/>
                <a:latin typeface="Meiryo UI" panose="020B0604030504040204" pitchFamily="50" charset="-128"/>
                <a:ea typeface="Meiryo UI" panose="020B0604030504040204" pitchFamily="50" charset="-128"/>
                <a:cs typeface="+mj-cs"/>
              </a:rPr>
              <a:t>氾濫通報等と新しい防災気象情報について</a:t>
            </a:r>
          </a:p>
        </p:txBody>
      </p:sp>
      <p:sp>
        <p:nvSpPr>
          <p:cNvPr id="10" name="テキスト ボックス 9">
            <a:extLst>
              <a:ext uri="{FF2B5EF4-FFF2-40B4-BE49-F238E27FC236}">
                <a16:creationId xmlns:a16="http://schemas.microsoft.com/office/drawing/2014/main" id="{254EEE62-8AD6-43AE-EAE0-DC14740EC9B3}"/>
              </a:ext>
            </a:extLst>
          </p:cNvPr>
          <p:cNvSpPr txBox="1"/>
          <p:nvPr/>
        </p:nvSpPr>
        <p:spPr>
          <a:xfrm>
            <a:off x="119253" y="565222"/>
            <a:ext cx="8900922" cy="1107996"/>
          </a:xfrm>
          <a:prstGeom prst="rect">
            <a:avLst/>
          </a:prstGeom>
          <a:noFill/>
          <a:ln w="19050">
            <a:solidFill>
              <a:schemeClr val="tx1"/>
            </a:solidFill>
          </a:ln>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防災気象情報</a:t>
            </a: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（河川氾濫、大雨、土砂災害、高潮）</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を５段階の警戒レベルにあわせて発表。</a:t>
            </a:r>
            <a:endPar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対象災害ごとの情報として整理するとともに、</a:t>
            </a:r>
            <a:r>
              <a:rPr kumimoji="1" lang="ja-JP" altLang="en-US" sz="1600" b="1" i="0" u="sng"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レベル４相当の情報として危険警報を新設</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1" i="0" u="sng"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情報名称そのものにレベルの数字を付けて発表</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（例：レベル４大雨危険警報 等）</a:t>
            </a:r>
            <a:endPar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レベル５相当情報については、</a:t>
            </a:r>
            <a:r>
              <a:rPr kumimoji="1" lang="ja-JP" altLang="en-US" sz="1600" b="1" i="0" u="sng"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氾濫特別警報を新たに運用するとともに、氾濫通報も活用して運用</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テキスト ボックス 2">
            <a:extLst>
              <a:ext uri="{FF2B5EF4-FFF2-40B4-BE49-F238E27FC236}">
                <a16:creationId xmlns:a16="http://schemas.microsoft.com/office/drawing/2014/main" id="{54F38039-F37C-F60D-3C18-740E43B5F90A}"/>
              </a:ext>
            </a:extLst>
          </p:cNvPr>
          <p:cNvSpPr txBox="1"/>
          <p:nvPr/>
        </p:nvSpPr>
        <p:spPr>
          <a:xfrm>
            <a:off x="233553" y="5437980"/>
            <a:ext cx="8592947" cy="1446550"/>
          </a:xfrm>
          <a:prstGeom prst="rect">
            <a:avLst/>
          </a:prstGeom>
          <a:noFill/>
        </p:spPr>
        <p:txBody>
          <a:bodyPr wrap="square">
            <a:spAutoFit/>
          </a:bodyPr>
          <a:lstStyle/>
          <a:p>
            <a:pPr marL="177800" lvl="0" indent="-177800">
              <a:defRPr/>
            </a:pPr>
            <a:r>
              <a:rPr lang="en-US" altLang="ja-JP" sz="1100">
                <a:solidFill>
                  <a:srgbClr val="000000"/>
                </a:solidFill>
                <a:latin typeface="Meiryo UI" panose="020B0604030504040204" pitchFamily="50" charset="-128"/>
                <a:ea typeface="Meiryo UI" panose="020B0604030504040204" pitchFamily="50" charset="-128"/>
              </a:rPr>
              <a:t>※</a:t>
            </a:r>
            <a:r>
              <a:rPr lang="ja-JP" altLang="en-US" sz="1100">
                <a:solidFill>
                  <a:srgbClr val="000000"/>
                </a:solidFill>
                <a:latin typeface="Meiryo UI" panose="020B0604030504040204" pitchFamily="50" charset="-128"/>
                <a:ea typeface="Meiryo UI" panose="020B0604030504040204" pitchFamily="50" charset="-128"/>
              </a:rPr>
              <a:t>１　レベル５氾濫特別警報とレベル５氾濫発生情報（高潮の場合はレベル５高潮特別警報とレベル５高潮氾濫発生情報）は一体的に発表される。</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２　レベル５氾濫発生情報（高潮の場合はレベル５高潮氾濫発生情報）については、河川管理者等による氾濫通報を用いて運用されるほか、特別</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77800" marR="0" lvl="0" indent="-177800" algn="l" defTabSz="914400" rtl="0" eaLnBrk="1" fontAlgn="base" latinLnBrk="0" hangingPunct="1">
              <a:lnSpc>
                <a:spcPct val="100000"/>
              </a:lnSpc>
              <a:spcBef>
                <a:spcPct val="0"/>
              </a:spcBef>
              <a:spcAft>
                <a:spcPct val="0"/>
              </a:spcAft>
              <a:buClrTx/>
              <a:buSzTx/>
              <a:buFontTx/>
              <a:buNone/>
              <a:tabLst/>
              <a:defRPr/>
            </a:pPr>
            <a:r>
              <a:rPr lang="ja-JP" altLang="en-US" sz="1100">
                <a:solidFill>
                  <a:srgbClr val="000000"/>
                </a:solidFill>
                <a:latin typeface="Meiryo UI" panose="020B0604030504040204" pitchFamily="50" charset="-128"/>
                <a:ea typeface="Meiryo UI" panose="020B0604030504040204" pitchFamily="50" charset="-128"/>
              </a:rPr>
              <a:t>　　　　</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警報の発表判断にも活用。氾濫通報を運用する対象については、緊急安全確保に特に留意が必要となる氾濫をもたらす河川・海岸・下水道を選</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77800" marR="0" lvl="0" indent="-177800" algn="l" defTabSz="914400" rtl="0" eaLnBrk="1" fontAlgn="base" latinLnBrk="0" hangingPunct="1">
              <a:lnSpc>
                <a:spcPct val="100000"/>
              </a:lnSpc>
              <a:spcBef>
                <a:spcPct val="0"/>
              </a:spcBef>
              <a:spcAft>
                <a:spcPct val="0"/>
              </a:spcAft>
              <a:buClrTx/>
              <a:buSzTx/>
              <a:buFontTx/>
              <a:buNone/>
              <a:tabLst/>
              <a:defRPr/>
            </a:pPr>
            <a:r>
              <a:rPr lang="ja-JP" altLang="en-US" sz="1100">
                <a:solidFill>
                  <a:srgbClr val="000000"/>
                </a:solidFill>
                <a:latin typeface="Meiryo UI" panose="020B0604030504040204" pitchFamily="50" charset="-128"/>
                <a:ea typeface="Meiryo UI" panose="020B0604030504040204" pitchFamily="50" charset="-128"/>
              </a:rPr>
              <a:t>　　　　</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定し、氾濫状況（家屋倒壊、深い浸水、地下街浸水）が想定される河川区間等とともに、事前に水防計画で定めておく。</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77800" lvl="0" indent="-177800">
              <a:defRPr/>
            </a:pPr>
            <a:r>
              <a:rPr lang="en-US" altLang="ja-JP" sz="1100">
                <a:solidFill>
                  <a:srgbClr val="000000"/>
                </a:solidFill>
                <a:latin typeface="Meiryo UI" panose="020B0604030504040204" pitchFamily="50" charset="-128"/>
                <a:ea typeface="Meiryo UI" panose="020B0604030504040204" pitchFamily="50" charset="-128"/>
              </a:rPr>
              <a:t>※</a:t>
            </a:r>
            <a:r>
              <a:rPr lang="ja-JP" altLang="en-US" sz="1100">
                <a:solidFill>
                  <a:srgbClr val="000000"/>
                </a:solidFill>
                <a:latin typeface="Meiryo UI" panose="020B0604030504040204" pitchFamily="50" charset="-128"/>
                <a:ea typeface="Meiryo UI" panose="020B0604030504040204" pitchFamily="50" charset="-128"/>
              </a:rPr>
              <a:t>３　水位周知河川において河川管理者から発表されている５段階の水位到達情報については今後も継続して運用される（レベル４氾濫危険情報</a:t>
            </a:r>
            <a:endParaRPr lang="en-US" altLang="ja-JP" sz="1100">
              <a:solidFill>
                <a:srgbClr val="000000"/>
              </a:solidFill>
              <a:latin typeface="Meiryo UI" panose="020B0604030504040204" pitchFamily="50" charset="-128"/>
              <a:ea typeface="Meiryo UI" panose="020B0604030504040204" pitchFamily="50" charset="-128"/>
            </a:endParaRPr>
          </a:p>
          <a:p>
            <a:pPr marL="177800" lvl="0" indent="-177800">
              <a:defRPr/>
            </a:pPr>
            <a:r>
              <a:rPr lang="ja-JP" altLang="en-US" sz="1100">
                <a:solidFill>
                  <a:srgbClr val="000000"/>
                </a:solidFill>
                <a:latin typeface="Meiryo UI" panose="020B0604030504040204" pitchFamily="50" charset="-128"/>
                <a:ea typeface="Meiryo UI" panose="020B0604030504040204" pitchFamily="50" charset="-128"/>
              </a:rPr>
              <a:t>　　　　以外の運用は任意）。</a:t>
            </a:r>
            <a:endParaRPr lang="en-US" altLang="ja-JP" sz="1100">
              <a:solidFill>
                <a:srgbClr val="000000"/>
              </a:solidFill>
              <a:latin typeface="Meiryo UI" panose="020B0604030504040204" pitchFamily="50" charset="-128"/>
              <a:ea typeface="Meiryo UI" panose="020B0604030504040204" pitchFamily="50" charset="-128"/>
            </a:endParaRPr>
          </a:p>
          <a:p>
            <a:pPr marL="177800" indent="-177800">
              <a:defRPr/>
            </a:pPr>
            <a:r>
              <a:rPr lang="en-US" altLang="ja-JP" sz="1100">
                <a:solidFill>
                  <a:srgbClr val="000000"/>
                </a:solidFill>
                <a:latin typeface="Meiryo UI" panose="020B0604030504040204" pitchFamily="50" charset="-128"/>
                <a:ea typeface="Meiryo UI" panose="020B0604030504040204" pitchFamily="50" charset="-128"/>
              </a:rPr>
              <a:t>※</a:t>
            </a:r>
            <a:r>
              <a:rPr lang="ja-JP" altLang="en-US" sz="1100">
                <a:solidFill>
                  <a:srgbClr val="000000"/>
                </a:solidFill>
                <a:latin typeface="Meiryo UI" panose="020B0604030504040204" pitchFamily="50" charset="-128"/>
                <a:ea typeface="Meiryo UI" panose="020B0604030504040204" pitchFamily="50" charset="-128"/>
              </a:rPr>
              <a:t>４　大雨に関する情報（市町村ごとに発表）では、大雨による低地の浸水に加えて洪水予報河川以外の外水氾濫についても扱う。</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５  高潮では、より精度の高い予測情報を国土交通省・気象庁・都道府県で共同で予報する制度を一部海岸で新たに運用。</a:t>
            </a:r>
            <a:endParaRPr kumimoji="1" lang="en-US" altLang="ja-JP" sz="11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aphicFrame>
        <p:nvGraphicFramePr>
          <p:cNvPr id="5" name="表 4">
            <a:extLst>
              <a:ext uri="{FF2B5EF4-FFF2-40B4-BE49-F238E27FC236}">
                <a16:creationId xmlns:a16="http://schemas.microsoft.com/office/drawing/2014/main" id="{514FDC9D-4CED-2299-0FB2-540B96D87C3B}"/>
              </a:ext>
            </a:extLst>
          </p:cNvPr>
          <p:cNvGraphicFramePr>
            <a:graphicFrameLocks noGrp="1"/>
          </p:cNvGraphicFramePr>
          <p:nvPr>
            <p:extLst>
              <p:ext uri="{D42A27DB-BD31-4B8C-83A1-F6EECF244321}">
                <p14:modId xmlns:p14="http://schemas.microsoft.com/office/powerpoint/2010/main" val="3322650182"/>
              </p:ext>
            </p:extLst>
          </p:nvPr>
        </p:nvGraphicFramePr>
        <p:xfrm>
          <a:off x="273240" y="1981200"/>
          <a:ext cx="8592947" cy="3436573"/>
        </p:xfrm>
        <a:graphic>
          <a:graphicData uri="http://schemas.openxmlformats.org/drawingml/2006/table">
            <a:tbl>
              <a:tblPr firstRow="1" bandRow="1">
                <a:effectLst>
                  <a:outerShdw blurRad="63500" sx="102000" sy="102000" algn="ctr" rotWithShape="0">
                    <a:prstClr val="black">
                      <a:alpha val="20000"/>
                    </a:prstClr>
                  </a:outerShdw>
                </a:effectLst>
                <a:tableStyleId>{2D5ABB26-0587-4C30-8999-92F81FD0307C}</a:tableStyleId>
              </a:tblPr>
              <a:tblGrid>
                <a:gridCol w="740274">
                  <a:extLst>
                    <a:ext uri="{9D8B030D-6E8A-4147-A177-3AD203B41FA5}">
                      <a16:colId xmlns:a16="http://schemas.microsoft.com/office/drawing/2014/main" val="2941024283"/>
                    </a:ext>
                  </a:extLst>
                </a:gridCol>
                <a:gridCol w="1120086">
                  <a:extLst>
                    <a:ext uri="{9D8B030D-6E8A-4147-A177-3AD203B41FA5}">
                      <a16:colId xmlns:a16="http://schemas.microsoft.com/office/drawing/2014/main" val="2475888887"/>
                    </a:ext>
                  </a:extLst>
                </a:gridCol>
                <a:gridCol w="1143000">
                  <a:extLst>
                    <a:ext uri="{9D8B030D-6E8A-4147-A177-3AD203B41FA5}">
                      <a16:colId xmlns:a16="http://schemas.microsoft.com/office/drawing/2014/main" val="3393296184"/>
                    </a:ext>
                  </a:extLst>
                </a:gridCol>
                <a:gridCol w="1122423">
                  <a:extLst>
                    <a:ext uri="{9D8B030D-6E8A-4147-A177-3AD203B41FA5}">
                      <a16:colId xmlns:a16="http://schemas.microsoft.com/office/drawing/2014/main" val="2416725821"/>
                    </a:ext>
                  </a:extLst>
                </a:gridCol>
                <a:gridCol w="996321">
                  <a:extLst>
                    <a:ext uri="{9D8B030D-6E8A-4147-A177-3AD203B41FA5}">
                      <a16:colId xmlns:a16="http://schemas.microsoft.com/office/drawing/2014/main" val="2289305054"/>
                    </a:ext>
                  </a:extLst>
                </a:gridCol>
                <a:gridCol w="1190796">
                  <a:extLst>
                    <a:ext uri="{9D8B030D-6E8A-4147-A177-3AD203B41FA5}">
                      <a16:colId xmlns:a16="http://schemas.microsoft.com/office/drawing/2014/main" val="1555392424"/>
                    </a:ext>
                  </a:extLst>
                </a:gridCol>
                <a:gridCol w="896914">
                  <a:extLst>
                    <a:ext uri="{9D8B030D-6E8A-4147-A177-3AD203B41FA5}">
                      <a16:colId xmlns:a16="http://schemas.microsoft.com/office/drawing/2014/main" val="1171131922"/>
                    </a:ext>
                  </a:extLst>
                </a:gridCol>
                <a:gridCol w="1383133">
                  <a:extLst>
                    <a:ext uri="{9D8B030D-6E8A-4147-A177-3AD203B41FA5}">
                      <a16:colId xmlns:a16="http://schemas.microsoft.com/office/drawing/2014/main" val="1338663206"/>
                    </a:ext>
                  </a:extLst>
                </a:gridCol>
              </a:tblGrid>
              <a:tr h="232267">
                <a:tc rowSpan="3">
                  <a:txBody>
                    <a:bodyPr/>
                    <a:lstStyle/>
                    <a:p>
                      <a:pPr algn="ctr"/>
                      <a:endParaRPr kumimoji="1" lang="ja-JP" altLang="en-US" sz="900" b="1">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a:r>
                        <a:rPr kumimoji="1" lang="ja-JP" altLang="en-US" sz="1200" b="1">
                          <a:latin typeface="Meiryo UI" panose="020B0604030504040204" pitchFamily="50" charset="-128"/>
                          <a:ea typeface="Meiryo UI" panose="020B0604030504040204" pitchFamily="50" charset="-128"/>
                        </a:rPr>
                        <a:t>河川氾濫</a:t>
                      </a:r>
                      <a:endParaRPr kumimoji="1" lang="ja-JP" altLang="en-US" sz="1050" b="1">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a:latin typeface="Meiryo UI" panose="020B0604030504040204" pitchFamily="50" charset="-128"/>
                          <a:ea typeface="Meiryo UI" panose="020B0604030504040204" pitchFamily="50" charset="-128"/>
                        </a:rPr>
                        <a:t>大雨</a:t>
                      </a:r>
                      <a:r>
                        <a:rPr kumimoji="1" lang="en-US" altLang="ja-JP" sz="1200" b="1" baseline="30000">
                          <a:latin typeface="Meiryo UI" panose="020B0604030504040204" pitchFamily="50" charset="-128"/>
                          <a:ea typeface="Meiryo UI" panose="020B0604030504040204" pitchFamily="50" charset="-128"/>
                        </a:rPr>
                        <a:t>※4</a:t>
                      </a:r>
                    </a:p>
                    <a:p>
                      <a:pPr algn="ctr"/>
                      <a:r>
                        <a:rPr kumimoji="1" lang="ja-JP" altLang="en-US" sz="800" b="0">
                          <a:latin typeface="Meiryo UI" panose="020B0604030504040204" pitchFamily="50" charset="-128"/>
                          <a:ea typeface="Meiryo UI" panose="020B0604030504040204" pitchFamily="50" charset="-128"/>
                        </a:rPr>
                        <a:t>低地の浸水や</a:t>
                      </a:r>
                      <a:endParaRPr kumimoji="1" lang="en-US" altLang="ja-JP" sz="800" b="0">
                        <a:latin typeface="Meiryo UI" panose="020B0604030504040204" pitchFamily="50" charset="-128"/>
                        <a:ea typeface="Meiryo UI" panose="020B0604030504040204" pitchFamily="50" charset="-128"/>
                      </a:endParaRPr>
                    </a:p>
                    <a:p>
                      <a:pPr algn="ctr"/>
                      <a:r>
                        <a:rPr kumimoji="1" lang="ja-JP" altLang="en-US" sz="800" b="0">
                          <a:latin typeface="Meiryo UI" panose="020B0604030504040204" pitchFamily="50" charset="-128"/>
                          <a:ea typeface="Meiryo UI" panose="020B0604030504040204" pitchFamily="50" charset="-128"/>
                        </a:rPr>
                        <a:t>洪水予報河川以外の外水氾濫</a:t>
                      </a:r>
                      <a:endParaRPr kumimoji="1" lang="en-US" altLang="ja-JP" sz="800" b="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kumimoji="1" lang="ja-JP" altLang="en-US" sz="1200" b="1">
                          <a:latin typeface="Meiryo UI" panose="020B0604030504040204" pitchFamily="50" charset="-128"/>
                          <a:ea typeface="Meiryo UI" panose="020B0604030504040204" pitchFamily="50" charset="-128"/>
                        </a:rPr>
                        <a:t>土砂災害</a:t>
                      </a:r>
                      <a:endParaRPr kumimoji="1" lang="en-US" altLang="ja-JP" sz="1200" b="1">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a:latin typeface="Meiryo UI" panose="020B0604030504040204" pitchFamily="50" charset="-128"/>
                          <a:ea typeface="Meiryo UI" panose="020B0604030504040204" pitchFamily="50" charset="-128"/>
                        </a:rPr>
                        <a:t>急傾斜地の</a:t>
                      </a:r>
                      <a:endParaRPr kumimoji="1" lang="en-US" altLang="ja-JP" sz="800" b="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a:latin typeface="Meiryo UI" panose="020B0604030504040204" pitchFamily="50" charset="-128"/>
                          <a:ea typeface="Meiryo UI" panose="020B0604030504040204" pitchFamily="50" charset="-128"/>
                        </a:rPr>
                        <a:t>がけ崩れや土石流</a:t>
                      </a:r>
                      <a:endParaRPr kumimoji="1" lang="en-US" altLang="ja-JP" sz="800" b="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0">
                          <a:latin typeface="Meiryo UI" panose="020B0604030504040204" pitchFamily="50" charset="-128"/>
                          <a:ea typeface="Meiryo UI" panose="020B0604030504040204" pitchFamily="50" charset="-128"/>
                        </a:rPr>
                        <a:t>　</a:t>
                      </a:r>
                      <a:endParaRPr kumimoji="1" lang="en-US" altLang="ja-JP" sz="500" b="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ctr"/>
                      <a:r>
                        <a:rPr kumimoji="1" lang="ja-JP" altLang="en-US" sz="1200" b="1">
                          <a:latin typeface="Meiryo UI" panose="020B0604030504040204" pitchFamily="50" charset="-128"/>
                          <a:ea typeface="Meiryo UI" panose="020B0604030504040204" pitchFamily="50" charset="-128"/>
                        </a:rPr>
                        <a:t>高潮</a:t>
                      </a:r>
                      <a:endParaRPr kumimoji="1" lang="en-US" altLang="ja-JP" sz="1200" b="1">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a:latin typeface="Meiryo UI" panose="020B0604030504040204" pitchFamily="50" charset="-128"/>
                          <a:ea typeface="Meiryo UI" panose="020B0604030504040204" pitchFamily="50" charset="-128"/>
                        </a:rPr>
                        <a:t>海水面の上昇や</a:t>
                      </a:r>
                      <a:endParaRPr kumimoji="1" lang="en-US" altLang="ja-JP" sz="800" b="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a:latin typeface="Meiryo UI" panose="020B0604030504040204" pitchFamily="50" charset="-128"/>
                          <a:ea typeface="Meiryo UI" panose="020B0604030504040204" pitchFamily="50" charset="-128"/>
                        </a:rPr>
                        <a:t>波の打上げによる</a:t>
                      </a:r>
                      <a:endParaRPr kumimoji="1" lang="en-US" altLang="ja-JP" sz="800" b="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a:latin typeface="Meiryo UI" panose="020B0604030504040204" pitchFamily="50" charset="-128"/>
                          <a:ea typeface="Meiryo UI" panose="020B0604030504040204" pitchFamily="50" charset="-128"/>
                        </a:rPr>
                        <a:t>浸水</a:t>
                      </a:r>
                      <a:endParaRPr kumimoji="1" lang="ja-JP" altLang="en-US" sz="700" b="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a:solidFill>
                            <a:schemeClr val="tx1"/>
                          </a:solidFill>
                          <a:latin typeface="+mn-ea"/>
                          <a:ea typeface="+mn-ea"/>
                        </a:rPr>
                        <a:t>（警戒レベルごとに）</a:t>
                      </a:r>
                      <a:endParaRPr kumimoji="1" lang="en-US" altLang="ja-JP" sz="1000" b="1">
                        <a:solidFill>
                          <a:schemeClr val="tx1"/>
                        </a:solidFill>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a:solidFill>
                            <a:schemeClr val="tx1"/>
                          </a:solidFill>
                          <a:latin typeface="+mn-ea"/>
                          <a:ea typeface="+mn-ea"/>
                        </a:rPr>
                        <a:t>住民が</a:t>
                      </a:r>
                      <a:r>
                        <a:rPr lang="ja-JP" altLang="en-US" sz="1000" b="1">
                          <a:solidFill>
                            <a:schemeClr val="tx1"/>
                          </a:solidFill>
                          <a:latin typeface="+mn-ea"/>
                          <a:ea typeface="+mn-ea"/>
                        </a:rPr>
                        <a:t>と</a:t>
                      </a:r>
                      <a:r>
                        <a:rPr kumimoji="1" lang="ja-JP" altLang="en-US" sz="1000" b="1">
                          <a:solidFill>
                            <a:schemeClr val="tx1"/>
                          </a:solidFill>
                          <a:latin typeface="+mn-ea"/>
                          <a:ea typeface="+mn-ea"/>
                        </a:rPr>
                        <a:t>るべき行動</a:t>
                      </a:r>
                      <a:endParaRPr kumimoji="1" lang="ja-JP" altLang="en-US" sz="400" b="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813339"/>
                  </a:ext>
                </a:extLst>
              </a:tr>
              <a:tr h="346871">
                <a:tc vMerge="1">
                  <a:txBody>
                    <a:bodyPr/>
                    <a:lstStyle/>
                    <a:p>
                      <a:endParaRPr kumimoji="1" lang="ja-JP" altLang="en-US"/>
                    </a:p>
                  </a:txBody>
                  <a:tcPr/>
                </a:tc>
                <a:tc>
                  <a:txBody>
                    <a:bodyPr/>
                    <a:lstStyle/>
                    <a:p>
                      <a:pPr algn="ctr"/>
                      <a:r>
                        <a:rPr kumimoji="1" lang="ja-JP" altLang="en-US" sz="800" b="0">
                          <a:latin typeface="Meiryo UI" panose="020B0604030504040204" pitchFamily="50" charset="-128"/>
                          <a:ea typeface="Meiryo UI" panose="020B0604030504040204" pitchFamily="50" charset="-128"/>
                        </a:rPr>
                        <a:t>洪水予報河川</a:t>
                      </a:r>
                      <a:endParaRPr kumimoji="1" lang="ja-JP" alt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800" b="0">
                          <a:latin typeface="Meiryo UI" panose="020B0604030504040204" pitchFamily="50" charset="-128"/>
                          <a:ea typeface="Meiryo UI" panose="020B0604030504040204" pitchFamily="50" charset="-128"/>
                        </a:rPr>
                        <a:t>水位周知河川</a:t>
                      </a:r>
                      <a:endParaRPr kumimoji="1" lang="ja-JP" alt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800" b="0">
                          <a:latin typeface="Meiryo UI" panose="020B0604030504040204" pitchFamily="50" charset="-128"/>
                          <a:ea typeface="Meiryo UI" panose="020B0604030504040204" pitchFamily="50" charset="-128"/>
                        </a:rPr>
                        <a:t>その他</a:t>
                      </a:r>
                      <a:endParaRPr kumimoji="1" lang="en-US" altLang="ja-JP" sz="800" b="0">
                        <a:latin typeface="Meiryo UI" panose="020B0604030504040204" pitchFamily="50" charset="-128"/>
                        <a:ea typeface="Meiryo UI" panose="020B0604030504040204" pitchFamily="50" charset="-128"/>
                      </a:endParaRPr>
                    </a:p>
                    <a:p>
                      <a:pPr algn="ctr"/>
                      <a:r>
                        <a:rPr kumimoji="1" lang="ja-JP" altLang="en-US" sz="800" b="0">
                          <a:latin typeface="Meiryo UI" panose="020B0604030504040204" pitchFamily="50" charset="-128"/>
                          <a:ea typeface="Meiryo UI" panose="020B0604030504040204" pitchFamily="50" charset="-128"/>
                        </a:rPr>
                        <a:t>河川・下水道</a:t>
                      </a:r>
                      <a:endParaRPr kumimoji="1" lang="ja-JP"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663871189"/>
                  </a:ext>
                </a:extLst>
              </a:tr>
              <a:tr h="214729">
                <a:tc vMerge="1">
                  <a:txBody>
                    <a:bodyPr/>
                    <a:lstStyle/>
                    <a:p>
                      <a:endParaRPr kumimoji="1" lang="ja-JP" altLang="en-US"/>
                    </a:p>
                  </a:txBody>
                  <a:tcPr/>
                </a:tc>
                <a:tc gridSpan="3">
                  <a:txBody>
                    <a:bodyPr/>
                    <a:lstStyle/>
                    <a:p>
                      <a:pPr algn="ctr"/>
                      <a:r>
                        <a:rPr kumimoji="1" lang="ja-JP" altLang="en-US" sz="700">
                          <a:latin typeface="Meiryo UI" panose="020B0604030504040204" pitchFamily="50" charset="-128"/>
                          <a:ea typeface="Meiryo UI" panose="020B0604030504040204" pitchFamily="50" charset="-128"/>
                        </a:rPr>
                        <a:t>河川ごと</a:t>
                      </a:r>
                      <a:endParaRPr kumimoji="1" lang="ja-JP" alt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gridSpan="3">
                  <a:txBody>
                    <a:bodyPr/>
                    <a:lstStyle/>
                    <a:p>
                      <a:pPr algn="ctr"/>
                      <a:r>
                        <a:rPr kumimoji="1" lang="ja-JP" altLang="en-US" sz="700" b="0">
                          <a:latin typeface="Meiryo UI" panose="020B0604030504040204" pitchFamily="50" charset="-128"/>
                          <a:ea typeface="Meiryo UI" panose="020B0604030504040204" pitchFamily="50" charset="-128"/>
                        </a:rPr>
                        <a:t>市町村ごと</a:t>
                      </a:r>
                      <a:endParaRPr kumimoji="1" lang="ja-JP" alt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kumimoji="1" lang="ja-JP" alt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kumimoji="1" lang="ja-JP" altLang="en-US"/>
                    </a:p>
                  </a:txBody>
                  <a:tcPr/>
                </a:tc>
                <a:extLst>
                  <a:ext uri="{0D108BD9-81ED-4DB2-BD59-A6C34878D82A}">
                    <a16:rowId xmlns:a16="http://schemas.microsoft.com/office/drawing/2014/main" val="1242707122"/>
                  </a:ext>
                </a:extLst>
              </a:tr>
              <a:tr h="505199">
                <a:tc>
                  <a:txBody>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警戒レベル</a:t>
                      </a:r>
                      <a:endParaRPr kumimoji="1" lang="en-US" altLang="ja-JP" sz="9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５相当</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C000C"/>
                    </a:solidFill>
                  </a:tcPr>
                </a:tc>
                <a:tc>
                  <a:txBody>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レベル５</a:t>
                      </a:r>
                      <a:endParaRPr kumimoji="1" lang="en-US" altLang="ja-JP" sz="900" b="1" baseline="30000">
                        <a:solidFill>
                          <a:schemeClr val="bg1"/>
                        </a:solidFill>
                        <a:latin typeface="Meiryo UI" panose="020B0604030504040204" pitchFamily="50" charset="-128"/>
                        <a:ea typeface="Meiryo UI" panose="020B0604030504040204" pitchFamily="50" charset="-128"/>
                      </a:endParaRPr>
                    </a:p>
                    <a:p>
                      <a:pPr algn="ctr"/>
                      <a:r>
                        <a:rPr kumimoji="1" lang="ja-JP" altLang="en-US" sz="900" b="1">
                          <a:solidFill>
                            <a:schemeClr val="bg1"/>
                          </a:solidFill>
                          <a:latin typeface="Meiryo UI" panose="020B0604030504040204" pitchFamily="50" charset="-128"/>
                          <a:ea typeface="Meiryo UI" panose="020B0604030504040204" pitchFamily="50" charset="-128"/>
                        </a:rPr>
                        <a:t>氾濫特別警報</a:t>
                      </a:r>
                      <a:endParaRPr kumimoji="1" lang="ja-JP" altLang="en-US" sz="1100" b="1">
                        <a:solidFill>
                          <a:schemeClr val="bg1"/>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C000C"/>
                    </a:solidFill>
                  </a:tcPr>
                </a:tc>
                <a:tc>
                  <a:txBody>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レベル５</a:t>
                      </a:r>
                      <a:endParaRPr kumimoji="1" lang="en-US" altLang="ja-JP" sz="900" b="1" baseline="30000">
                        <a:solidFill>
                          <a:schemeClr val="bg1"/>
                        </a:solidFill>
                        <a:latin typeface="Meiryo UI" panose="020B0604030504040204" pitchFamily="50" charset="-128"/>
                        <a:ea typeface="Meiryo UI" panose="020B0604030504040204" pitchFamily="50" charset="-128"/>
                      </a:endParaRPr>
                    </a:p>
                    <a:p>
                      <a:pPr algn="ctr"/>
                      <a:r>
                        <a:rPr kumimoji="1" lang="ja-JP" altLang="en-US" sz="900" b="1">
                          <a:solidFill>
                            <a:schemeClr val="bg1"/>
                          </a:solidFill>
                          <a:latin typeface="Meiryo UI" panose="020B0604030504040204" pitchFamily="50" charset="-128"/>
                          <a:ea typeface="Meiryo UI" panose="020B0604030504040204" pitchFamily="50" charset="-128"/>
                        </a:rPr>
                        <a:t>氾濫発生情報</a:t>
                      </a:r>
                      <a:endParaRPr kumimoji="1" lang="ja-JP" altLang="en-US" sz="1100" b="1">
                        <a:solidFill>
                          <a:schemeClr val="bg1"/>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C000C"/>
                    </a:solidFill>
                  </a:tcPr>
                </a:tc>
                <a:tc>
                  <a:txBody>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レベル５</a:t>
                      </a:r>
                      <a:endParaRPr kumimoji="1" lang="en-US" altLang="ja-JP" sz="900" b="1" baseline="30000">
                        <a:solidFill>
                          <a:schemeClr val="bg1"/>
                        </a:solidFill>
                        <a:latin typeface="Meiryo UI" panose="020B0604030504040204" pitchFamily="50" charset="-128"/>
                        <a:ea typeface="Meiryo UI" panose="020B0604030504040204" pitchFamily="50" charset="-128"/>
                      </a:endParaRPr>
                    </a:p>
                    <a:p>
                      <a:pPr algn="ctr"/>
                      <a:r>
                        <a:rPr kumimoji="1" lang="ja-JP" altLang="en-US" sz="900" b="1">
                          <a:solidFill>
                            <a:schemeClr val="bg1"/>
                          </a:solidFill>
                          <a:latin typeface="Meiryo UI" panose="020B0604030504040204" pitchFamily="50" charset="-128"/>
                          <a:ea typeface="Meiryo UI" panose="020B0604030504040204" pitchFamily="50" charset="-128"/>
                        </a:rPr>
                        <a:t>氾濫発生情報</a:t>
                      </a:r>
                      <a:endParaRPr kumimoji="1" lang="ja-JP" altLang="en-US"/>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C000C"/>
                    </a:solidFill>
                  </a:tcPr>
                </a:tc>
                <a:tc>
                  <a:txBody>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レベル５</a:t>
                      </a:r>
                      <a:endParaRPr kumimoji="1" lang="en-US" altLang="ja-JP" sz="900" b="1">
                        <a:solidFill>
                          <a:schemeClr val="bg1"/>
                        </a:solidFill>
                        <a:latin typeface="Meiryo UI" panose="020B0604030504040204" pitchFamily="50" charset="-128"/>
                        <a:ea typeface="Meiryo UI" panose="020B0604030504040204" pitchFamily="50" charset="-128"/>
                      </a:endParaRPr>
                    </a:p>
                    <a:p>
                      <a:pPr algn="ctr"/>
                      <a:r>
                        <a:rPr kumimoji="1" lang="ja-JP" altLang="en-US" sz="900" b="1">
                          <a:solidFill>
                            <a:schemeClr val="bg1"/>
                          </a:solidFill>
                          <a:latin typeface="Meiryo UI" panose="020B0604030504040204" pitchFamily="50" charset="-128"/>
                          <a:ea typeface="Meiryo UI" panose="020B0604030504040204" pitchFamily="50" charset="-128"/>
                        </a:rPr>
                        <a:t>大雨特別警報</a:t>
                      </a:r>
                      <a:endParaRPr kumimoji="1" lang="ja-JP" altLang="en-US" sz="11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C000C"/>
                    </a:solidFill>
                  </a:tcPr>
                </a:tc>
                <a:tc>
                  <a:txBody>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レベル５</a:t>
                      </a:r>
                      <a:endParaRPr kumimoji="1" lang="en-US" altLang="ja-JP" sz="900" b="1">
                        <a:solidFill>
                          <a:schemeClr val="bg1"/>
                        </a:solidFill>
                        <a:latin typeface="Meiryo UI" panose="020B0604030504040204" pitchFamily="50" charset="-128"/>
                        <a:ea typeface="Meiryo UI" panose="020B0604030504040204" pitchFamily="50" charset="-128"/>
                      </a:endParaRPr>
                    </a:p>
                    <a:p>
                      <a:pPr algn="ctr"/>
                      <a:r>
                        <a:rPr kumimoji="1" lang="ja-JP" altLang="en-US" sz="900" b="1">
                          <a:solidFill>
                            <a:schemeClr val="bg1"/>
                          </a:solidFill>
                          <a:latin typeface="Meiryo UI" panose="020B0604030504040204" pitchFamily="50" charset="-128"/>
                          <a:ea typeface="Meiryo UI" panose="020B0604030504040204" pitchFamily="50" charset="-128"/>
                        </a:rPr>
                        <a:t>土砂災害特別警報</a:t>
                      </a:r>
                      <a:endParaRPr kumimoji="1" lang="ja-JP" altLang="en-US" sz="110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C000C"/>
                    </a:solidFill>
                  </a:tcPr>
                </a:tc>
                <a:tc>
                  <a:txBody>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レベル５</a:t>
                      </a:r>
                      <a:endParaRPr kumimoji="1" lang="en-US" altLang="ja-JP" sz="900" b="1">
                        <a:solidFill>
                          <a:schemeClr val="bg1"/>
                        </a:solidFill>
                        <a:latin typeface="Meiryo UI" panose="020B0604030504040204" pitchFamily="50" charset="-128"/>
                        <a:ea typeface="Meiryo UI" panose="020B0604030504040204" pitchFamily="50" charset="-128"/>
                      </a:endParaRPr>
                    </a:p>
                    <a:p>
                      <a:pPr algn="ctr"/>
                      <a:r>
                        <a:rPr kumimoji="1" lang="ja-JP" altLang="en-US" sz="900" b="1">
                          <a:solidFill>
                            <a:schemeClr val="bg1"/>
                          </a:solidFill>
                          <a:latin typeface="Meiryo UI" panose="020B0604030504040204" pitchFamily="50" charset="-128"/>
                          <a:ea typeface="Meiryo UI" panose="020B0604030504040204" pitchFamily="50" charset="-128"/>
                        </a:rPr>
                        <a:t>高潮特別警報</a:t>
                      </a:r>
                      <a:endParaRPr kumimoji="1" lang="en-US" altLang="ja-JP" sz="900" b="1">
                        <a:solidFill>
                          <a:schemeClr val="bg1"/>
                        </a:solidFill>
                        <a:latin typeface="Meiryo UI" panose="020B0604030504040204" pitchFamily="50" charset="-128"/>
                        <a:ea typeface="Meiryo UI" panose="020B0604030504040204" pitchFamily="50" charset="-128"/>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C000C"/>
                    </a:solidFill>
                  </a:tcPr>
                </a:tc>
                <a:tc>
                  <a:txBody>
                    <a:bodyPr/>
                    <a:lstStyle/>
                    <a:p>
                      <a:pPr algn="ctr"/>
                      <a:r>
                        <a:rPr kumimoji="1" lang="ja-JP" altLang="en-US" sz="900" b="0" u="none">
                          <a:solidFill>
                            <a:schemeClr val="tx1"/>
                          </a:solidFill>
                          <a:latin typeface="Meiryo UI" panose="020B0604030504040204" pitchFamily="50" charset="-128"/>
                          <a:ea typeface="Meiryo UI" panose="020B0604030504040204" pitchFamily="50" charset="-128"/>
                        </a:rPr>
                        <a:t>命の危険　直ちに</a:t>
                      </a:r>
                      <a:endParaRPr kumimoji="1" lang="en-US" altLang="ja-JP" sz="900" b="0" u="none">
                        <a:solidFill>
                          <a:schemeClr val="tx1"/>
                        </a:solidFill>
                        <a:latin typeface="Meiryo UI" panose="020B0604030504040204" pitchFamily="50" charset="-128"/>
                        <a:ea typeface="Meiryo UI" panose="020B0604030504040204" pitchFamily="50" charset="-128"/>
                      </a:endParaRPr>
                    </a:p>
                    <a:p>
                      <a:pPr algn="ctr"/>
                      <a:r>
                        <a:rPr kumimoji="1" lang="ja-JP" altLang="en-US" sz="900" b="0" u="none">
                          <a:solidFill>
                            <a:schemeClr val="tx1"/>
                          </a:solidFill>
                          <a:latin typeface="Meiryo UI" panose="020B0604030504040204" pitchFamily="50" charset="-128"/>
                          <a:ea typeface="Meiryo UI" panose="020B0604030504040204" pitchFamily="50" charset="-128"/>
                        </a:rPr>
                        <a:t>安全確保！</a:t>
                      </a:r>
                      <a:endParaRPr kumimoji="1" lang="ja-JP" altLang="en-US" sz="900" b="1">
                        <a:solidFill>
                          <a:schemeClr val="bg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7751260"/>
                  </a:ext>
                </a:extLst>
              </a:tr>
              <a:tr h="247765">
                <a:tc gridSpan="8">
                  <a:txBody>
                    <a:bodyPr/>
                    <a:lstStyle/>
                    <a:p>
                      <a:pPr algn="ctr"/>
                      <a:r>
                        <a:rPr kumimoji="1" lang="ja-JP" altLang="en-US" sz="900" b="1">
                          <a:solidFill>
                            <a:srgbClr val="AA00AA"/>
                          </a:solidFill>
                          <a:latin typeface="Meiryo UI" panose="020B0604030504040204" pitchFamily="50" charset="-128"/>
                          <a:ea typeface="Meiryo UI" panose="020B0604030504040204" pitchFamily="50" charset="-128"/>
                        </a:rPr>
                        <a:t>＜警戒レベル４までに危険な場所から</a:t>
                      </a:r>
                      <a:r>
                        <a:rPr kumimoji="1" lang="ja-JP" altLang="en-US" sz="900" b="1" baseline="0">
                          <a:solidFill>
                            <a:srgbClr val="AA00AA"/>
                          </a:solidFill>
                          <a:latin typeface="Meiryo UI" panose="020B0604030504040204" pitchFamily="50" charset="-128"/>
                          <a:ea typeface="Meiryo UI" panose="020B0604030504040204" pitchFamily="50" charset="-128"/>
                        </a:rPr>
                        <a:t> </a:t>
                      </a:r>
                      <a:r>
                        <a:rPr kumimoji="1" lang="ja-JP" altLang="en-US" sz="900" b="1">
                          <a:solidFill>
                            <a:srgbClr val="AA00AA"/>
                          </a:solidFill>
                          <a:latin typeface="Meiryo UI" panose="020B0604030504040204" pitchFamily="50" charset="-128"/>
                          <a:ea typeface="Meiryo UI" panose="020B0604030504040204" pitchFamily="50" charset="-128"/>
                        </a:rPr>
                        <a:t>かならず避難！＞</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kumimoji="1" lang="ja-JP" altLang="en-US" sz="1200" b="1">
                        <a:solidFill>
                          <a:srgbClr val="AA00AA"/>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92928461"/>
                  </a:ext>
                </a:extLst>
              </a:tr>
              <a:tr h="209435">
                <a:tc>
                  <a:txBody>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警戒レベル</a:t>
                      </a:r>
                      <a:endParaRPr kumimoji="1" lang="en-US" altLang="ja-JP" sz="11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４相当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00AA"/>
                    </a:solidFill>
                  </a:tcPr>
                </a:tc>
                <a:tc>
                  <a:txBody>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レベル４</a:t>
                      </a:r>
                      <a:endParaRPr kumimoji="1" lang="en-US" altLang="ja-JP" sz="900" b="1">
                        <a:solidFill>
                          <a:schemeClr val="bg1"/>
                        </a:solidFill>
                        <a:latin typeface="Meiryo UI" panose="020B0604030504040204" pitchFamily="50" charset="-128"/>
                        <a:ea typeface="Meiryo UI" panose="020B0604030504040204" pitchFamily="50" charset="-128"/>
                      </a:endParaRPr>
                    </a:p>
                    <a:p>
                      <a:pPr algn="ctr"/>
                      <a:r>
                        <a:rPr kumimoji="1" lang="ja-JP" altLang="en-US" sz="900" b="1">
                          <a:solidFill>
                            <a:schemeClr val="bg1"/>
                          </a:solidFill>
                          <a:latin typeface="Meiryo UI" panose="020B0604030504040204" pitchFamily="50" charset="-128"/>
                          <a:ea typeface="Meiryo UI" panose="020B0604030504040204" pitchFamily="50" charset="-128"/>
                        </a:rPr>
                        <a:t>氾濫危険警報</a:t>
                      </a:r>
                      <a:endParaRPr kumimoji="1" lang="ja-JP" altLang="en-US" sz="1100" b="1">
                        <a:solidFill>
                          <a:schemeClr val="bg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00AA"/>
                    </a:solidFill>
                  </a:tcPr>
                </a:tc>
                <a:tc>
                  <a:txBody>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レベル４</a:t>
                      </a:r>
                      <a:endParaRPr kumimoji="1" lang="en-US" altLang="ja-JP" sz="900" b="1">
                        <a:solidFill>
                          <a:schemeClr val="bg1"/>
                        </a:solidFill>
                        <a:latin typeface="Meiryo UI" panose="020B0604030504040204" pitchFamily="50" charset="-128"/>
                        <a:ea typeface="Meiryo UI" panose="020B0604030504040204" pitchFamily="50" charset="-128"/>
                      </a:endParaRPr>
                    </a:p>
                    <a:p>
                      <a:pPr algn="ctr"/>
                      <a:r>
                        <a:rPr kumimoji="1" lang="ja-JP" altLang="en-US" sz="900" b="1">
                          <a:solidFill>
                            <a:schemeClr val="bg1"/>
                          </a:solidFill>
                          <a:latin typeface="Meiryo UI" panose="020B0604030504040204" pitchFamily="50" charset="-128"/>
                          <a:ea typeface="Meiryo UI" panose="020B0604030504040204" pitchFamily="50" charset="-128"/>
                        </a:rPr>
                        <a:t>氾濫危険情報</a:t>
                      </a:r>
                      <a:endParaRPr kumimoji="1" lang="ja-JP" altLang="en-US" sz="1100" b="1">
                        <a:solidFill>
                          <a:schemeClr val="bg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00AA"/>
                    </a:solidFill>
                  </a:tcPr>
                </a:tc>
                <a:tc>
                  <a:txBody>
                    <a:bodyPr/>
                    <a:lstStyle/>
                    <a:p>
                      <a:pPr algn="ctr"/>
                      <a:r>
                        <a:rPr kumimoji="1" lang="ja-JP" altLang="en-US" sz="900" b="1">
                          <a:solidFill>
                            <a:schemeClr val="tx1"/>
                          </a:solidFill>
                          <a:latin typeface="Meiryo UI" panose="020B0604030504040204" pitchFamily="50" charset="-128"/>
                          <a:ea typeface="Meiryo UI" panose="020B0604030504040204" pitchFamily="50" charset="-128"/>
                        </a:rPr>
                        <a:t>ー</a:t>
                      </a:r>
                      <a:endParaRPr kumimoji="1" lang="ja-JP" altLang="en-US" sz="1100" b="1">
                        <a:solidFill>
                          <a:schemeClr val="bg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レベル４</a:t>
                      </a:r>
                      <a:endParaRPr kumimoji="1" lang="en-US" altLang="ja-JP" sz="900" b="1">
                        <a:solidFill>
                          <a:schemeClr val="bg1"/>
                        </a:solidFill>
                        <a:latin typeface="Meiryo UI" panose="020B0604030504040204" pitchFamily="50" charset="-128"/>
                        <a:ea typeface="Meiryo UI" panose="020B0604030504040204" pitchFamily="50" charset="-128"/>
                      </a:endParaRPr>
                    </a:p>
                    <a:p>
                      <a:pPr algn="ctr"/>
                      <a:r>
                        <a:rPr kumimoji="1" lang="ja-JP" altLang="en-US" sz="900" b="1">
                          <a:solidFill>
                            <a:schemeClr val="bg1"/>
                          </a:solidFill>
                          <a:latin typeface="Meiryo UI" panose="020B0604030504040204" pitchFamily="50" charset="-128"/>
                          <a:ea typeface="Meiryo UI" panose="020B0604030504040204" pitchFamily="50" charset="-128"/>
                        </a:rPr>
                        <a:t>大雨危険警報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00AA"/>
                    </a:solidFill>
                  </a:tcPr>
                </a:tc>
                <a:tc>
                  <a:txBody>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レベル４</a:t>
                      </a:r>
                      <a:endParaRPr kumimoji="1" lang="en-US" altLang="ja-JP" sz="900" b="1">
                        <a:solidFill>
                          <a:schemeClr val="bg1"/>
                        </a:solidFill>
                        <a:latin typeface="Meiryo UI" panose="020B0604030504040204" pitchFamily="50" charset="-128"/>
                        <a:ea typeface="Meiryo UI" panose="020B0604030504040204" pitchFamily="50" charset="-128"/>
                      </a:endParaRPr>
                    </a:p>
                    <a:p>
                      <a:pPr algn="ctr"/>
                      <a:r>
                        <a:rPr kumimoji="1" lang="ja-JP" altLang="en-US" sz="900" b="1">
                          <a:solidFill>
                            <a:schemeClr val="bg1"/>
                          </a:solidFill>
                          <a:latin typeface="Meiryo UI" panose="020B0604030504040204" pitchFamily="50" charset="-128"/>
                          <a:ea typeface="Meiryo UI" panose="020B0604030504040204" pitchFamily="50" charset="-128"/>
                        </a:rPr>
                        <a:t>土砂災害危険警報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00AA"/>
                    </a:solidFill>
                  </a:tcPr>
                </a:tc>
                <a:tc>
                  <a:txBody>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レベル４</a:t>
                      </a:r>
                      <a:endParaRPr kumimoji="1" lang="en-US" altLang="ja-JP" sz="900" b="1">
                        <a:solidFill>
                          <a:schemeClr val="bg1"/>
                        </a:solidFill>
                        <a:latin typeface="Meiryo UI" panose="020B0604030504040204" pitchFamily="50" charset="-128"/>
                        <a:ea typeface="Meiryo UI" panose="020B0604030504040204" pitchFamily="50" charset="-128"/>
                      </a:endParaRPr>
                    </a:p>
                    <a:p>
                      <a:pPr algn="ctr"/>
                      <a:r>
                        <a:rPr kumimoji="1" lang="ja-JP" altLang="en-US" sz="900" b="1">
                          <a:solidFill>
                            <a:schemeClr val="bg1"/>
                          </a:solidFill>
                          <a:latin typeface="Meiryo UI" panose="020B0604030504040204" pitchFamily="50" charset="-128"/>
                          <a:ea typeface="Meiryo UI" panose="020B0604030504040204" pitchFamily="50" charset="-128"/>
                        </a:rPr>
                        <a:t>高潮危険警報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00AA"/>
                    </a:solidFill>
                  </a:tcPr>
                </a:tc>
                <a:tc>
                  <a:txBody>
                    <a:bodyPr/>
                    <a:lstStyle/>
                    <a:p>
                      <a:pPr algn="ctr"/>
                      <a:r>
                        <a:rPr kumimoji="1" lang="ja-JP" altLang="en-US" sz="900" b="0" u="none">
                          <a:solidFill>
                            <a:schemeClr val="tx1"/>
                          </a:solidFill>
                          <a:latin typeface="Meiryo UI" panose="020B0604030504040204" pitchFamily="50" charset="-128"/>
                          <a:ea typeface="Meiryo UI" panose="020B0604030504040204" pitchFamily="50" charset="-128"/>
                        </a:rPr>
                        <a:t>危険な場所から</a:t>
                      </a:r>
                      <a:endParaRPr kumimoji="1" lang="en-US" altLang="ja-JP" sz="900" b="0" u="none">
                        <a:solidFill>
                          <a:schemeClr val="tx1"/>
                        </a:solidFill>
                        <a:latin typeface="Meiryo UI" panose="020B0604030504040204" pitchFamily="50" charset="-128"/>
                        <a:ea typeface="Meiryo UI" panose="020B0604030504040204" pitchFamily="50" charset="-128"/>
                      </a:endParaRPr>
                    </a:p>
                    <a:p>
                      <a:pPr algn="ctr"/>
                      <a:r>
                        <a:rPr kumimoji="1" lang="ja-JP" altLang="en-US" sz="900" b="0" u="none">
                          <a:solidFill>
                            <a:schemeClr val="tx1"/>
                          </a:solidFill>
                          <a:latin typeface="Meiryo UI" panose="020B0604030504040204" pitchFamily="50" charset="-128"/>
                          <a:ea typeface="Meiryo UI" panose="020B0604030504040204" pitchFamily="50" charset="-128"/>
                        </a:rPr>
                        <a:t>全員避難</a:t>
                      </a:r>
                      <a:endParaRPr kumimoji="1" lang="ja-JP" altLang="en-US" sz="900" b="1">
                        <a:solidFill>
                          <a:schemeClr val="bg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3521898"/>
                  </a:ext>
                </a:extLst>
              </a:tr>
              <a:tr h="0">
                <a:tc>
                  <a:txBody>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警戒レベル</a:t>
                      </a:r>
                      <a:endParaRPr kumimoji="1" lang="en-US" altLang="ja-JP" sz="900" b="1">
                        <a:solidFill>
                          <a:schemeClr val="bg1"/>
                        </a:solidFill>
                        <a:latin typeface="Meiryo UI" panose="020B0604030504040204" pitchFamily="50" charset="-128"/>
                        <a:ea typeface="Meiryo UI" panose="020B0604030504040204" pitchFamily="50" charset="-128"/>
                      </a:endParaRPr>
                    </a:p>
                    <a:p>
                      <a:pPr algn="ctr"/>
                      <a:r>
                        <a:rPr kumimoji="1" lang="ja-JP" altLang="en-US" sz="1200" b="1">
                          <a:solidFill>
                            <a:schemeClr val="bg1"/>
                          </a:solidFill>
                          <a:latin typeface="Meiryo UI" panose="020B0604030504040204" pitchFamily="50" charset="-128"/>
                          <a:ea typeface="Meiryo UI" panose="020B0604030504040204" pitchFamily="50" charset="-128"/>
                        </a:rPr>
                        <a:t>３相当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800"/>
                    </a:solidFill>
                  </a:tcPr>
                </a:tc>
                <a:tc>
                  <a:txBody>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レベル３</a:t>
                      </a:r>
                      <a:endParaRPr kumimoji="1" lang="en-US" altLang="ja-JP" sz="900" b="1">
                        <a:solidFill>
                          <a:schemeClr val="bg1"/>
                        </a:solidFill>
                        <a:latin typeface="Meiryo UI" panose="020B0604030504040204" pitchFamily="50" charset="-128"/>
                        <a:ea typeface="Meiryo UI" panose="020B0604030504040204" pitchFamily="50" charset="-128"/>
                      </a:endParaRPr>
                    </a:p>
                    <a:p>
                      <a:pPr algn="ctr"/>
                      <a:r>
                        <a:rPr kumimoji="1" lang="ja-JP" altLang="en-US" sz="900" b="1">
                          <a:solidFill>
                            <a:schemeClr val="bg1"/>
                          </a:solidFill>
                          <a:latin typeface="Meiryo UI" panose="020B0604030504040204" pitchFamily="50" charset="-128"/>
                          <a:ea typeface="Meiryo UI" panose="020B0604030504040204" pitchFamily="50" charset="-128"/>
                        </a:rPr>
                        <a:t>氾濫警報</a:t>
                      </a:r>
                      <a:endParaRPr kumimoji="1" lang="ja-JP" altLang="en-US" sz="1100" b="1">
                        <a:solidFill>
                          <a:schemeClr val="bg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8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a:solidFill>
                            <a:schemeClr val="bg1"/>
                          </a:solidFill>
                          <a:latin typeface="Meiryo UI" panose="020B0604030504040204" pitchFamily="50" charset="-128"/>
                          <a:ea typeface="Meiryo UI" panose="020B0604030504040204" pitchFamily="50" charset="-128"/>
                        </a:rPr>
                        <a:t>レベル３</a:t>
                      </a:r>
                      <a:endParaRPr kumimoji="1" lang="en-US" altLang="ja-JP" sz="900" b="1">
                        <a:solidFill>
                          <a:schemeClr val="bg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a:solidFill>
                            <a:schemeClr val="bg1"/>
                          </a:solidFill>
                          <a:latin typeface="Meiryo UI" panose="020B0604030504040204" pitchFamily="50" charset="-128"/>
                          <a:ea typeface="Meiryo UI" panose="020B0604030504040204" pitchFamily="50" charset="-128"/>
                        </a:rPr>
                        <a:t>氾濫警戒情報</a:t>
                      </a:r>
                      <a:endParaRPr kumimoji="1" lang="ja-JP" altLang="en-US" sz="1100" b="1">
                        <a:solidFill>
                          <a:schemeClr val="bg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8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a:solidFill>
                            <a:schemeClr val="tx1"/>
                          </a:solidFill>
                          <a:latin typeface="Meiryo UI" panose="020B0604030504040204" pitchFamily="50" charset="-128"/>
                          <a:ea typeface="Meiryo UI" panose="020B0604030504040204" pitchFamily="50" charset="-128"/>
                        </a:rPr>
                        <a:t>ー</a:t>
                      </a:r>
                      <a:endParaRPr kumimoji="1" lang="ja-JP" altLang="en-US" sz="1100" b="1">
                        <a:solidFill>
                          <a:schemeClr val="bg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レベル３</a:t>
                      </a:r>
                      <a:endParaRPr kumimoji="1" lang="en-US" altLang="ja-JP" sz="900" b="1">
                        <a:solidFill>
                          <a:schemeClr val="bg1"/>
                        </a:solidFill>
                        <a:latin typeface="Meiryo UI" panose="020B0604030504040204" pitchFamily="50" charset="-128"/>
                        <a:ea typeface="Meiryo UI" panose="020B0604030504040204" pitchFamily="50" charset="-128"/>
                      </a:endParaRPr>
                    </a:p>
                    <a:p>
                      <a:pPr algn="ctr"/>
                      <a:r>
                        <a:rPr kumimoji="1" lang="ja-JP" altLang="en-US" sz="900" b="1">
                          <a:solidFill>
                            <a:schemeClr val="bg1"/>
                          </a:solidFill>
                          <a:latin typeface="Meiryo UI" panose="020B0604030504040204" pitchFamily="50" charset="-128"/>
                          <a:ea typeface="Meiryo UI" panose="020B0604030504040204" pitchFamily="50" charset="-128"/>
                        </a:rPr>
                        <a:t>大雨警報</a:t>
                      </a:r>
                      <a:endParaRPr kumimoji="1" lang="en-US" altLang="ja-JP" sz="900" b="1">
                        <a:solidFill>
                          <a:schemeClr val="bg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800"/>
                    </a:solidFill>
                  </a:tcPr>
                </a:tc>
                <a:tc>
                  <a:txBody>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レベル３</a:t>
                      </a:r>
                      <a:endParaRPr kumimoji="1" lang="en-US" altLang="ja-JP" sz="900" b="1">
                        <a:solidFill>
                          <a:schemeClr val="bg1"/>
                        </a:solidFill>
                        <a:latin typeface="Meiryo UI" panose="020B0604030504040204" pitchFamily="50" charset="-128"/>
                        <a:ea typeface="Meiryo UI" panose="020B0604030504040204" pitchFamily="50" charset="-128"/>
                      </a:endParaRPr>
                    </a:p>
                    <a:p>
                      <a:pPr algn="ctr"/>
                      <a:r>
                        <a:rPr kumimoji="1" lang="ja-JP" altLang="en-US" sz="900" b="1">
                          <a:solidFill>
                            <a:schemeClr val="bg1"/>
                          </a:solidFill>
                          <a:latin typeface="Meiryo UI" panose="020B0604030504040204" pitchFamily="50" charset="-128"/>
                          <a:ea typeface="Meiryo UI" panose="020B0604030504040204" pitchFamily="50" charset="-128"/>
                        </a:rPr>
                        <a:t>土砂災害警報</a:t>
                      </a:r>
                      <a:endParaRPr kumimoji="1" lang="en-US" altLang="ja-JP" sz="900" b="1">
                        <a:solidFill>
                          <a:schemeClr val="bg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800"/>
                    </a:solidFill>
                  </a:tcPr>
                </a:tc>
                <a:tc>
                  <a:txBody>
                    <a:bodyPr/>
                    <a:lstStyle/>
                    <a:p>
                      <a:pPr algn="ctr"/>
                      <a:r>
                        <a:rPr kumimoji="1" lang="ja-JP" altLang="en-US" sz="900" b="1">
                          <a:solidFill>
                            <a:schemeClr val="bg1"/>
                          </a:solidFill>
                          <a:latin typeface="Meiryo UI" panose="020B0604030504040204" pitchFamily="50" charset="-128"/>
                          <a:ea typeface="Meiryo UI" panose="020B0604030504040204" pitchFamily="50" charset="-128"/>
                        </a:rPr>
                        <a:t>レベル３</a:t>
                      </a:r>
                      <a:endParaRPr kumimoji="1" lang="en-US" altLang="ja-JP" sz="900" b="1">
                        <a:solidFill>
                          <a:schemeClr val="bg1"/>
                        </a:solidFill>
                        <a:latin typeface="Meiryo UI" panose="020B0604030504040204" pitchFamily="50" charset="-128"/>
                        <a:ea typeface="Meiryo UI" panose="020B0604030504040204" pitchFamily="50" charset="-128"/>
                      </a:endParaRPr>
                    </a:p>
                    <a:p>
                      <a:pPr algn="ctr"/>
                      <a:r>
                        <a:rPr kumimoji="1" lang="ja-JP" altLang="en-US" sz="900" b="1">
                          <a:solidFill>
                            <a:schemeClr val="bg1"/>
                          </a:solidFill>
                          <a:latin typeface="Meiryo UI" panose="020B0604030504040204" pitchFamily="50" charset="-128"/>
                          <a:ea typeface="Meiryo UI" panose="020B0604030504040204" pitchFamily="50" charset="-128"/>
                        </a:rPr>
                        <a:t>高潮警報</a:t>
                      </a:r>
                      <a:endParaRPr kumimoji="1" lang="en-US" altLang="ja-JP" sz="900" b="1">
                        <a:solidFill>
                          <a:schemeClr val="bg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800"/>
                    </a:solidFill>
                  </a:tcPr>
                </a:tc>
                <a:tc>
                  <a:txBody>
                    <a:bodyPr/>
                    <a:lstStyle/>
                    <a:p>
                      <a:pPr algn="ctr"/>
                      <a:r>
                        <a:rPr kumimoji="1" lang="ja-JP" altLang="en-US" sz="900">
                          <a:latin typeface="Meiryo UI" panose="020B0604030504040204" pitchFamily="50" charset="-128"/>
                          <a:ea typeface="Meiryo UI" panose="020B0604030504040204" pitchFamily="50" charset="-128"/>
                        </a:rPr>
                        <a:t>避難に時間を要する人は早めに避難、避難の</a:t>
                      </a:r>
                      <a:endParaRPr kumimoji="1" lang="en-US" altLang="ja-JP" sz="900">
                        <a:latin typeface="Meiryo UI" panose="020B0604030504040204" pitchFamily="50" charset="-128"/>
                        <a:ea typeface="Meiryo UI" panose="020B0604030504040204" pitchFamily="50" charset="-128"/>
                      </a:endParaRPr>
                    </a:p>
                    <a:p>
                      <a:pPr algn="ctr"/>
                      <a:r>
                        <a:rPr kumimoji="1" lang="ja-JP" altLang="en-US" sz="900">
                          <a:latin typeface="Meiryo UI" panose="020B0604030504040204" pitchFamily="50" charset="-128"/>
                          <a:ea typeface="Meiryo UI" panose="020B0604030504040204" pitchFamily="50" charset="-128"/>
                        </a:rPr>
                        <a:t>準備など</a:t>
                      </a:r>
                      <a:endParaRPr kumimoji="1" lang="en-US" altLang="ja-JP" sz="900" b="1">
                        <a:solidFill>
                          <a:schemeClr val="bg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9972695"/>
                  </a:ext>
                </a:extLst>
              </a:tr>
              <a:tr h="0">
                <a:tc>
                  <a:txBody>
                    <a:bodyPr/>
                    <a:lstStyle/>
                    <a:p>
                      <a:pPr algn="ctr"/>
                      <a:r>
                        <a:rPr kumimoji="1" lang="ja-JP" altLang="en-US" sz="900" b="1">
                          <a:latin typeface="Meiryo UI" panose="020B0604030504040204" pitchFamily="50" charset="-128"/>
                          <a:ea typeface="Meiryo UI" panose="020B0604030504040204" pitchFamily="50" charset="-128"/>
                        </a:rPr>
                        <a:t>警戒レベル</a:t>
                      </a:r>
                      <a:endParaRPr kumimoji="1" lang="en-US" altLang="ja-JP" sz="900" b="1">
                        <a:latin typeface="Meiryo UI" panose="020B0604030504040204" pitchFamily="50" charset="-128"/>
                        <a:ea typeface="Meiryo UI" panose="020B0604030504040204" pitchFamily="50" charset="-128"/>
                      </a:endParaRPr>
                    </a:p>
                    <a:p>
                      <a:pPr algn="ctr"/>
                      <a:r>
                        <a:rPr kumimoji="1" lang="ja-JP" altLang="en-US" sz="1200" b="1">
                          <a:latin typeface="Meiryo UI" panose="020B0604030504040204" pitchFamily="50" charset="-128"/>
                          <a:ea typeface="Meiryo UI" panose="020B0604030504040204" pitchFamily="50" charset="-128"/>
                        </a:rPr>
                        <a:t>２</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700"/>
                    </a:solidFill>
                  </a:tcPr>
                </a:tc>
                <a:tc>
                  <a:txBody>
                    <a:bodyPr/>
                    <a:lstStyle/>
                    <a:p>
                      <a:pPr algn="ctr"/>
                      <a:r>
                        <a:rPr kumimoji="1" lang="ja-JP" altLang="en-US" sz="900" b="1">
                          <a:latin typeface="Meiryo UI" panose="020B0604030504040204" pitchFamily="50" charset="-128"/>
                          <a:ea typeface="Meiryo UI" panose="020B0604030504040204" pitchFamily="50" charset="-128"/>
                        </a:rPr>
                        <a:t>レベル２</a:t>
                      </a:r>
                      <a:endParaRPr kumimoji="1" lang="en-US" altLang="ja-JP" sz="900" b="1">
                        <a:latin typeface="Meiryo UI" panose="020B0604030504040204" pitchFamily="50" charset="-128"/>
                        <a:ea typeface="Meiryo UI" panose="020B0604030504040204" pitchFamily="50" charset="-128"/>
                      </a:endParaRPr>
                    </a:p>
                    <a:p>
                      <a:pPr algn="ctr"/>
                      <a:r>
                        <a:rPr kumimoji="1" lang="ja-JP" altLang="en-US" sz="900" b="1">
                          <a:latin typeface="Meiryo UI" panose="020B0604030504040204" pitchFamily="50" charset="-128"/>
                          <a:ea typeface="Meiryo UI" panose="020B0604030504040204" pitchFamily="50" charset="-128"/>
                        </a:rPr>
                        <a:t>氾濫注意報</a:t>
                      </a:r>
                      <a:endParaRPr kumimoji="1" lang="ja-JP" altLang="en-US" sz="1100" b="1">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7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a:solidFill>
                            <a:schemeClr val="tx1"/>
                          </a:solidFill>
                          <a:latin typeface="Meiryo UI" panose="020B0604030504040204" pitchFamily="50" charset="-128"/>
                          <a:ea typeface="Meiryo UI" panose="020B0604030504040204" pitchFamily="50" charset="-128"/>
                        </a:rPr>
                        <a:t>レベル２</a:t>
                      </a:r>
                      <a:endParaRPr kumimoji="1" lang="en-US" altLang="ja-JP" sz="900" b="1">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a:solidFill>
                            <a:schemeClr val="tx1"/>
                          </a:solidFill>
                          <a:latin typeface="Meiryo UI" panose="020B0604030504040204" pitchFamily="50" charset="-128"/>
                          <a:ea typeface="Meiryo UI" panose="020B0604030504040204" pitchFamily="50" charset="-128"/>
                        </a:rPr>
                        <a:t>氾濫注意情報</a:t>
                      </a:r>
                      <a:endParaRPr kumimoji="1" lang="ja-JP" altLang="en-US" sz="1100" b="1">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7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a:solidFill>
                            <a:schemeClr val="tx1"/>
                          </a:solidFill>
                          <a:latin typeface="Meiryo UI" panose="020B0604030504040204" pitchFamily="50" charset="-128"/>
                          <a:ea typeface="Meiryo UI" panose="020B0604030504040204" pitchFamily="50" charset="-128"/>
                        </a:rPr>
                        <a:t>ー</a:t>
                      </a:r>
                      <a:endParaRPr kumimoji="1" lang="ja-JP" altLang="en-US" sz="1100" b="1">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b="1">
                          <a:latin typeface="Meiryo UI" panose="020B0604030504040204" pitchFamily="50" charset="-128"/>
                          <a:ea typeface="Meiryo UI" panose="020B0604030504040204" pitchFamily="50" charset="-128"/>
                        </a:rPr>
                        <a:t>レベル２</a:t>
                      </a:r>
                      <a:endParaRPr kumimoji="1" lang="en-US" altLang="ja-JP" sz="900" b="1">
                        <a:latin typeface="Meiryo UI" panose="020B0604030504040204" pitchFamily="50" charset="-128"/>
                        <a:ea typeface="Meiryo UI" panose="020B0604030504040204" pitchFamily="50" charset="-128"/>
                      </a:endParaRPr>
                    </a:p>
                    <a:p>
                      <a:pPr algn="ctr"/>
                      <a:r>
                        <a:rPr kumimoji="1" lang="ja-JP" altLang="en-US" sz="900" b="1">
                          <a:latin typeface="Meiryo UI" panose="020B0604030504040204" pitchFamily="50" charset="-128"/>
                          <a:ea typeface="Meiryo UI" panose="020B0604030504040204" pitchFamily="50" charset="-128"/>
                        </a:rPr>
                        <a:t>大雨注意報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700"/>
                    </a:solidFill>
                  </a:tcPr>
                </a:tc>
                <a:tc>
                  <a:txBody>
                    <a:bodyPr/>
                    <a:lstStyle/>
                    <a:p>
                      <a:pPr algn="ctr"/>
                      <a:r>
                        <a:rPr kumimoji="1" lang="ja-JP" altLang="en-US" sz="900" b="1">
                          <a:latin typeface="Meiryo UI" panose="020B0604030504040204" pitchFamily="50" charset="-128"/>
                          <a:ea typeface="Meiryo UI" panose="020B0604030504040204" pitchFamily="50" charset="-128"/>
                        </a:rPr>
                        <a:t>レベル２</a:t>
                      </a:r>
                      <a:endParaRPr kumimoji="1" lang="en-US" altLang="ja-JP" sz="900" b="1">
                        <a:latin typeface="Meiryo UI" panose="020B0604030504040204" pitchFamily="50" charset="-128"/>
                        <a:ea typeface="Meiryo UI" panose="020B0604030504040204" pitchFamily="50" charset="-128"/>
                      </a:endParaRPr>
                    </a:p>
                    <a:p>
                      <a:pPr algn="ctr"/>
                      <a:r>
                        <a:rPr kumimoji="1" lang="ja-JP" altLang="en-US" sz="900" b="1">
                          <a:latin typeface="Meiryo UI" panose="020B0604030504040204" pitchFamily="50" charset="-128"/>
                          <a:ea typeface="Meiryo UI" panose="020B0604030504040204" pitchFamily="50" charset="-128"/>
                        </a:rPr>
                        <a:t>土砂災害注意報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700"/>
                    </a:solidFill>
                  </a:tcPr>
                </a:tc>
                <a:tc>
                  <a:txBody>
                    <a:bodyPr/>
                    <a:lstStyle/>
                    <a:p>
                      <a:pPr algn="ctr"/>
                      <a:r>
                        <a:rPr kumimoji="1" lang="ja-JP" altLang="en-US" sz="900" b="1">
                          <a:latin typeface="Meiryo UI" panose="020B0604030504040204" pitchFamily="50" charset="-128"/>
                          <a:ea typeface="Meiryo UI" panose="020B0604030504040204" pitchFamily="50" charset="-128"/>
                        </a:rPr>
                        <a:t>レベル２</a:t>
                      </a:r>
                      <a:endParaRPr kumimoji="1" lang="en-US" altLang="ja-JP" sz="900" b="1">
                        <a:latin typeface="Meiryo UI" panose="020B0604030504040204" pitchFamily="50" charset="-128"/>
                        <a:ea typeface="Meiryo UI" panose="020B0604030504040204" pitchFamily="50" charset="-128"/>
                      </a:endParaRPr>
                    </a:p>
                    <a:p>
                      <a:pPr algn="ctr"/>
                      <a:r>
                        <a:rPr kumimoji="1" lang="ja-JP" altLang="en-US" sz="900" b="1">
                          <a:latin typeface="Meiryo UI" panose="020B0604030504040204" pitchFamily="50" charset="-128"/>
                          <a:ea typeface="Meiryo UI" panose="020B0604030504040204" pitchFamily="50" charset="-128"/>
                        </a:rPr>
                        <a:t>高潮注意報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700"/>
                    </a:solidFill>
                  </a:tcPr>
                </a:tc>
                <a:tc>
                  <a:txBody>
                    <a:bodyPr/>
                    <a:lstStyle/>
                    <a:p>
                      <a:pPr algn="ctr"/>
                      <a:r>
                        <a:rPr lang="ja-JP" altLang="en-US" sz="900">
                          <a:latin typeface="Meiryo UI" panose="020B0604030504040204" pitchFamily="50" charset="-128"/>
                          <a:ea typeface="Meiryo UI" panose="020B0604030504040204" pitchFamily="50" charset="-128"/>
                        </a:rPr>
                        <a:t>避難行動を確認</a:t>
                      </a:r>
                      <a:endParaRPr lang="en-US" altLang="ja-JP" sz="900">
                        <a:latin typeface="Meiryo UI" panose="020B0604030504040204" pitchFamily="50" charset="-128"/>
                        <a:ea typeface="Meiryo UI" panose="020B0604030504040204" pitchFamily="50" charset="-128"/>
                      </a:endParaRPr>
                    </a:p>
                    <a:p>
                      <a:pPr algn="ctr"/>
                      <a:r>
                        <a:rPr lang="ja-JP" altLang="en-US" sz="900">
                          <a:latin typeface="Meiryo UI" panose="020B0604030504040204" pitchFamily="50" charset="-128"/>
                          <a:ea typeface="Meiryo UI" panose="020B0604030504040204" pitchFamily="50" charset="-128"/>
                        </a:rPr>
                        <a:t>（避難場所や避難ルート、避難のタイミングなど）</a:t>
                      </a:r>
                      <a:endParaRPr kumimoji="1" lang="ja-JP" altLang="en-US" sz="900" b="1">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4951932"/>
                  </a:ext>
                </a:extLst>
              </a:tr>
              <a:tr h="209685">
                <a:tc>
                  <a:txBody>
                    <a:bodyPr/>
                    <a:lstStyle/>
                    <a:p>
                      <a:pPr algn="ctr"/>
                      <a:r>
                        <a:rPr kumimoji="1" lang="ja-JP" altLang="en-US" sz="900" b="1">
                          <a:latin typeface="Meiryo UI" panose="020B0604030504040204" pitchFamily="50" charset="-128"/>
                          <a:ea typeface="Meiryo UI" panose="020B0604030504040204" pitchFamily="50" charset="-128"/>
                        </a:rPr>
                        <a:t>警戒レベル</a:t>
                      </a:r>
                      <a:endParaRPr kumimoji="1" lang="en-US" altLang="ja-JP" sz="1100" b="1">
                        <a:latin typeface="Meiryo UI" panose="020B0604030504040204" pitchFamily="50" charset="-128"/>
                        <a:ea typeface="Meiryo UI" panose="020B0604030504040204" pitchFamily="50" charset="-128"/>
                      </a:endParaRPr>
                    </a:p>
                    <a:p>
                      <a:pPr algn="ctr"/>
                      <a:r>
                        <a:rPr kumimoji="1" lang="ja-JP" altLang="en-US" sz="1200" b="1">
                          <a:latin typeface="Meiryo UI" panose="020B0604030504040204" pitchFamily="50" charset="-128"/>
                          <a:ea typeface="Meiryo UI" panose="020B0604030504040204" pitchFamily="50" charset="-128"/>
                        </a:rPr>
                        <a:t>１</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6">
                  <a:txBody>
                    <a:bodyPr/>
                    <a:lstStyle/>
                    <a:p>
                      <a:pPr algn="ctr"/>
                      <a:r>
                        <a:rPr kumimoji="1" lang="ja-JP" altLang="en-US" sz="900" b="1">
                          <a:latin typeface="Meiryo UI" panose="020B0604030504040204" pitchFamily="50" charset="-128"/>
                          <a:ea typeface="Meiryo UI" panose="020B0604030504040204" pitchFamily="50" charset="-128"/>
                        </a:rPr>
                        <a:t>早期注意情報</a:t>
                      </a:r>
                      <a:endParaRPr kumimoji="1" lang="ja-JP" altLang="en-US" sz="1100" b="1">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a:p>
                  </a:txBody>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algn="ctr"/>
                      <a:endParaRPr kumimoji="1" lang="ja-JP" altLang="en-US" b="1">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900">
                          <a:latin typeface="Meiryo UI" panose="020B0604030504040204" pitchFamily="50" charset="-128"/>
                          <a:ea typeface="Meiryo UI" panose="020B0604030504040204" pitchFamily="50" charset="-128"/>
                        </a:rPr>
                        <a:t>災害への心構えを高める</a:t>
                      </a:r>
                      <a:endParaRPr kumimoji="1" lang="ja-JP" altLang="en-US" sz="11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63431626"/>
                  </a:ext>
                </a:extLst>
              </a:tr>
            </a:tbl>
          </a:graphicData>
        </a:graphic>
      </p:graphicFrame>
      <p:sp>
        <p:nvSpPr>
          <p:cNvPr id="20" name="正方形/長方形 19">
            <a:extLst>
              <a:ext uri="{FF2B5EF4-FFF2-40B4-BE49-F238E27FC236}">
                <a16:creationId xmlns:a16="http://schemas.microsoft.com/office/drawing/2014/main" id="{47EDAEAC-6EE4-3103-C3B3-58BDB1E5684F}"/>
              </a:ext>
            </a:extLst>
          </p:cNvPr>
          <p:cNvSpPr/>
          <p:nvPr/>
        </p:nvSpPr>
        <p:spPr>
          <a:xfrm flipV="1">
            <a:off x="218796" y="1847669"/>
            <a:ext cx="5599620" cy="76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 name="テキスト ボックス 5">
            <a:extLst>
              <a:ext uri="{FF2B5EF4-FFF2-40B4-BE49-F238E27FC236}">
                <a16:creationId xmlns:a16="http://schemas.microsoft.com/office/drawing/2014/main" id="{4305EECE-ADC9-B7C3-467B-3DD6EFE131F5}"/>
              </a:ext>
            </a:extLst>
          </p:cNvPr>
          <p:cNvSpPr txBox="1"/>
          <p:nvPr/>
        </p:nvSpPr>
        <p:spPr>
          <a:xfrm>
            <a:off x="149335" y="1638979"/>
            <a:ext cx="5751630"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srgbClr val="0000FF"/>
                </a:solidFill>
                <a:effectLst/>
                <a:uLnTx/>
                <a:uFillTx/>
                <a:latin typeface="Meiryo UI" panose="020B0604030504040204" pitchFamily="50" charset="-128"/>
                <a:ea typeface="Meiryo UI" panose="020B0604030504040204" pitchFamily="50" charset="-128"/>
                <a:cs typeface="+mn-cs"/>
              </a:rPr>
              <a:t>水防法に基づく水位周知や氾濫通報を含めた新しい防災気象情報</a:t>
            </a:r>
          </a:p>
        </p:txBody>
      </p:sp>
      <p:sp>
        <p:nvSpPr>
          <p:cNvPr id="7" name="スライド番号プレースホルダー 2">
            <a:extLst>
              <a:ext uri="{FF2B5EF4-FFF2-40B4-BE49-F238E27FC236}">
                <a16:creationId xmlns:a16="http://schemas.microsoft.com/office/drawing/2014/main" id="{5817D085-2DF9-0B89-9F28-F534C99C9007}"/>
              </a:ext>
            </a:extLst>
          </p:cNvPr>
          <p:cNvSpPr txBox="1">
            <a:spLocks/>
          </p:cNvSpPr>
          <p:nvPr/>
        </p:nvSpPr>
        <p:spPr>
          <a:xfrm>
            <a:off x="7010400" y="6547372"/>
            <a:ext cx="2133600" cy="273050"/>
          </a:xfrm>
          <a:prstGeom prst="rect">
            <a:avLst/>
          </a:prstGeom>
        </p:spPr>
        <p:txBody>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BA257A-EE00-4147-AFCD-C8822F9A61E0}" type="slidenum">
              <a:rPr kumimoji="1" lang="en-US" altLang="ja-JP" sz="14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テキスト ボックス 8">
            <a:extLst>
              <a:ext uri="{FF2B5EF4-FFF2-40B4-BE49-F238E27FC236}">
                <a16:creationId xmlns:a16="http://schemas.microsoft.com/office/drawing/2014/main" id="{A6C23824-FD28-1AB9-E029-B48268E1B09B}"/>
              </a:ext>
            </a:extLst>
          </p:cNvPr>
          <p:cNvSpPr txBox="1"/>
          <p:nvPr/>
        </p:nvSpPr>
        <p:spPr>
          <a:xfrm>
            <a:off x="2938714" y="2851235"/>
            <a:ext cx="364123" cy="200055"/>
          </a:xfrm>
          <a:prstGeom prst="rect">
            <a:avLst/>
          </a:prstGeom>
          <a:noFill/>
        </p:spPr>
        <p:txBody>
          <a:bodyPr wrap="square">
            <a:spAutoFit/>
          </a:bodyPr>
          <a:lstStyle/>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1" lang="en-US" altLang="ja-JP" sz="700" b="1" i="0" u="none" strike="noStrike" kern="1200" cap="none" spc="0" normalizeH="0" baseline="0" noProof="0">
                <a:ln>
                  <a:noFill/>
                </a:ln>
                <a:solidFill>
                  <a:schemeClr val="bg1"/>
                </a:solidFill>
                <a:effectLst/>
                <a:uLnTx/>
                <a:uFillTx/>
                <a:latin typeface="Arial" charset="0"/>
                <a:ea typeface="ＭＳ Ｐゴシック" charset="-128"/>
                <a:cs typeface="+mn-cs"/>
              </a:rPr>
              <a:t>※</a:t>
            </a:r>
            <a:r>
              <a:rPr kumimoji="1" lang="ja-JP" altLang="en-US" sz="700" b="1" i="0" u="none" strike="noStrike" kern="1200" cap="none" spc="0" normalizeH="0" baseline="0" noProof="0">
                <a:ln>
                  <a:noFill/>
                </a:ln>
                <a:solidFill>
                  <a:schemeClr val="bg1"/>
                </a:solidFill>
                <a:effectLst/>
                <a:uLnTx/>
                <a:uFillTx/>
                <a:latin typeface="Arial" charset="0"/>
                <a:ea typeface="ＭＳ Ｐゴシック" charset="-128"/>
                <a:cs typeface="+mn-cs"/>
              </a:rPr>
              <a:t>２</a:t>
            </a:r>
          </a:p>
        </p:txBody>
      </p:sp>
      <p:sp>
        <p:nvSpPr>
          <p:cNvPr id="11" name="テキスト ボックス 10">
            <a:extLst>
              <a:ext uri="{FF2B5EF4-FFF2-40B4-BE49-F238E27FC236}">
                <a16:creationId xmlns:a16="http://schemas.microsoft.com/office/drawing/2014/main" id="{5801DC0C-060E-949C-E54A-4F0CB6575C7D}"/>
              </a:ext>
            </a:extLst>
          </p:cNvPr>
          <p:cNvSpPr txBox="1"/>
          <p:nvPr/>
        </p:nvSpPr>
        <p:spPr>
          <a:xfrm>
            <a:off x="4099349" y="2861138"/>
            <a:ext cx="364123" cy="200055"/>
          </a:xfrm>
          <a:prstGeom prst="rect">
            <a:avLst/>
          </a:prstGeom>
          <a:noFill/>
        </p:spPr>
        <p:txBody>
          <a:bodyPr wrap="square">
            <a:spAutoFit/>
          </a:bodyPr>
          <a:lstStyle/>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1" lang="en-US" altLang="ja-JP" sz="700" b="1" i="0" u="none" strike="noStrike" kern="1200" cap="none" spc="0" normalizeH="0" baseline="0" noProof="0">
                <a:ln>
                  <a:noFill/>
                </a:ln>
                <a:solidFill>
                  <a:schemeClr val="bg1"/>
                </a:solidFill>
                <a:effectLst/>
                <a:uLnTx/>
                <a:uFillTx/>
                <a:latin typeface="Arial" charset="0"/>
                <a:ea typeface="ＭＳ Ｐゴシック" charset="-128"/>
                <a:cs typeface="+mn-cs"/>
              </a:rPr>
              <a:t>※</a:t>
            </a:r>
            <a:r>
              <a:rPr kumimoji="1" lang="ja-JP" altLang="en-US" sz="700" b="1" i="0" u="none" strike="noStrike" kern="1200" cap="none" spc="0" normalizeH="0" baseline="0" noProof="0">
                <a:ln>
                  <a:noFill/>
                </a:ln>
                <a:solidFill>
                  <a:schemeClr val="bg1"/>
                </a:solidFill>
                <a:effectLst/>
                <a:uLnTx/>
                <a:uFillTx/>
                <a:latin typeface="Arial" charset="0"/>
                <a:ea typeface="ＭＳ Ｐゴシック" charset="-128"/>
                <a:cs typeface="+mn-cs"/>
              </a:rPr>
              <a:t>２</a:t>
            </a:r>
          </a:p>
        </p:txBody>
      </p:sp>
      <p:sp>
        <p:nvSpPr>
          <p:cNvPr id="23" name="テキスト ボックス 22">
            <a:extLst>
              <a:ext uri="{FF2B5EF4-FFF2-40B4-BE49-F238E27FC236}">
                <a16:creationId xmlns:a16="http://schemas.microsoft.com/office/drawing/2014/main" id="{5CD73E9D-2B98-877E-34D9-1FFEA5FB8617}"/>
              </a:ext>
            </a:extLst>
          </p:cNvPr>
          <p:cNvSpPr txBox="1"/>
          <p:nvPr/>
        </p:nvSpPr>
        <p:spPr>
          <a:xfrm>
            <a:off x="2938714" y="3569485"/>
            <a:ext cx="364123" cy="200055"/>
          </a:xfrm>
          <a:prstGeom prst="rect">
            <a:avLst/>
          </a:prstGeom>
          <a:noFill/>
        </p:spPr>
        <p:txBody>
          <a:bodyPr wrap="square">
            <a:spAutoFit/>
          </a:bodyPr>
          <a:lstStyle/>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1" lang="en-US" altLang="ja-JP" sz="700" b="1" i="0" u="none" strike="noStrike" kern="1200" cap="none" spc="0" normalizeH="0" baseline="0" noProof="0">
                <a:ln>
                  <a:noFill/>
                </a:ln>
                <a:solidFill>
                  <a:schemeClr val="bg1"/>
                </a:solidFill>
                <a:effectLst/>
                <a:uLnTx/>
                <a:uFillTx/>
                <a:latin typeface="Arial" charset="0"/>
                <a:ea typeface="ＭＳ Ｐゴシック" charset="-128"/>
                <a:cs typeface="+mn-cs"/>
              </a:rPr>
              <a:t>※</a:t>
            </a:r>
            <a:r>
              <a:rPr lang="ja-JP" altLang="en-US" sz="700" b="1">
                <a:solidFill>
                  <a:schemeClr val="bg1"/>
                </a:solidFill>
              </a:rPr>
              <a:t>３</a:t>
            </a:r>
            <a:endParaRPr kumimoji="1" lang="ja-JP" altLang="en-US" sz="700" b="1" i="0" u="none" strike="noStrike" kern="1200" cap="none" spc="0" normalizeH="0" baseline="0" noProof="0">
              <a:ln>
                <a:noFill/>
              </a:ln>
              <a:solidFill>
                <a:schemeClr val="bg1"/>
              </a:solidFill>
              <a:effectLst/>
              <a:uLnTx/>
              <a:uFillTx/>
              <a:latin typeface="Arial" charset="0"/>
              <a:ea typeface="ＭＳ Ｐゴシック" charset="-128"/>
              <a:cs typeface="+mn-cs"/>
            </a:endParaRPr>
          </a:p>
        </p:txBody>
      </p:sp>
      <p:sp>
        <p:nvSpPr>
          <p:cNvPr id="29" name="テキスト ボックス 28">
            <a:extLst>
              <a:ext uri="{FF2B5EF4-FFF2-40B4-BE49-F238E27FC236}">
                <a16:creationId xmlns:a16="http://schemas.microsoft.com/office/drawing/2014/main" id="{387A481D-BFCE-9592-97AB-98D8A5BDB7DA}"/>
              </a:ext>
            </a:extLst>
          </p:cNvPr>
          <p:cNvSpPr txBox="1"/>
          <p:nvPr/>
        </p:nvSpPr>
        <p:spPr>
          <a:xfrm>
            <a:off x="1729485" y="2835738"/>
            <a:ext cx="490344" cy="200055"/>
          </a:xfrm>
          <a:prstGeom prst="rect">
            <a:avLst/>
          </a:prstGeom>
          <a:noFill/>
        </p:spPr>
        <p:txBody>
          <a:bodyPr wrap="square">
            <a:spAutoFit/>
          </a:bodyPr>
          <a:lstStyle/>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1" lang="en-US" altLang="ja-JP" sz="700" b="1" i="0" u="none" strike="noStrike" kern="1200" cap="none" spc="0" normalizeH="0" baseline="0" noProof="0">
                <a:ln>
                  <a:noFill/>
                </a:ln>
                <a:solidFill>
                  <a:schemeClr val="bg1"/>
                </a:solidFill>
                <a:effectLst/>
                <a:uLnTx/>
                <a:uFillTx/>
                <a:latin typeface="Arial" charset="0"/>
                <a:ea typeface="ＭＳ Ｐゴシック" charset="-128"/>
                <a:cs typeface="+mn-cs"/>
              </a:rPr>
              <a:t>※</a:t>
            </a:r>
            <a:r>
              <a:rPr kumimoji="1" lang="ja-JP" altLang="en-US" sz="700" b="1" i="0" u="none" strike="noStrike" kern="1200" cap="none" spc="0" normalizeH="0" baseline="0" noProof="0">
                <a:ln>
                  <a:noFill/>
                </a:ln>
                <a:solidFill>
                  <a:schemeClr val="bg1"/>
                </a:solidFill>
                <a:effectLst/>
                <a:uLnTx/>
                <a:uFillTx/>
                <a:latin typeface="Arial" charset="0"/>
                <a:ea typeface="ＭＳ Ｐゴシック" charset="-128"/>
                <a:cs typeface="+mn-cs"/>
              </a:rPr>
              <a:t>１、２</a:t>
            </a:r>
          </a:p>
        </p:txBody>
      </p:sp>
      <p:sp>
        <p:nvSpPr>
          <p:cNvPr id="30" name="テキスト ボックス 29">
            <a:extLst>
              <a:ext uri="{FF2B5EF4-FFF2-40B4-BE49-F238E27FC236}">
                <a16:creationId xmlns:a16="http://schemas.microsoft.com/office/drawing/2014/main" id="{8BE821F6-9ACF-C2EE-A56B-DE3E6AE3631A}"/>
              </a:ext>
            </a:extLst>
          </p:cNvPr>
          <p:cNvSpPr txBox="1"/>
          <p:nvPr/>
        </p:nvSpPr>
        <p:spPr>
          <a:xfrm>
            <a:off x="6982715" y="2813299"/>
            <a:ext cx="744344" cy="200055"/>
          </a:xfrm>
          <a:prstGeom prst="rect">
            <a:avLst/>
          </a:prstGeom>
          <a:noFill/>
        </p:spPr>
        <p:txBody>
          <a:bodyPr wrap="square">
            <a:spAutoFit/>
          </a:bodyPr>
          <a:lstStyle/>
          <a:p>
            <a:pPr marL="177800" marR="0" lvl="0" indent="-177800" algn="l" defTabSz="914400" rtl="0" eaLnBrk="1" fontAlgn="base" latinLnBrk="0" hangingPunct="1">
              <a:lnSpc>
                <a:spcPct val="100000"/>
              </a:lnSpc>
              <a:spcBef>
                <a:spcPct val="0"/>
              </a:spcBef>
              <a:spcAft>
                <a:spcPct val="0"/>
              </a:spcAft>
              <a:buClrTx/>
              <a:buSzTx/>
              <a:buFontTx/>
              <a:buNone/>
              <a:tabLst/>
              <a:defRPr/>
            </a:pPr>
            <a:r>
              <a:rPr kumimoji="1" lang="en-US" altLang="ja-JP" sz="700" b="1" i="0" u="none" strike="noStrike" kern="1200" cap="none" spc="0" normalizeH="0" baseline="0" noProof="0">
                <a:ln>
                  <a:noFill/>
                </a:ln>
                <a:solidFill>
                  <a:schemeClr val="bg1"/>
                </a:solidFill>
                <a:effectLst/>
                <a:uLnTx/>
                <a:uFillTx/>
                <a:latin typeface="Arial" charset="0"/>
                <a:ea typeface="ＭＳ Ｐゴシック" charset="-128"/>
                <a:cs typeface="+mn-cs"/>
              </a:rPr>
              <a:t>※</a:t>
            </a:r>
            <a:r>
              <a:rPr kumimoji="1" lang="ja-JP" altLang="en-US" sz="700" b="1" i="0" u="none" strike="noStrike" kern="1200" cap="none" spc="0" normalizeH="0" baseline="0" noProof="0">
                <a:ln>
                  <a:noFill/>
                </a:ln>
                <a:solidFill>
                  <a:schemeClr val="bg1"/>
                </a:solidFill>
                <a:effectLst/>
                <a:uLnTx/>
                <a:uFillTx/>
                <a:latin typeface="Arial" charset="0"/>
                <a:ea typeface="ＭＳ Ｐゴシック" charset="-128"/>
                <a:cs typeface="+mn-cs"/>
              </a:rPr>
              <a:t>１、２、５</a:t>
            </a:r>
          </a:p>
        </p:txBody>
      </p:sp>
    </p:spTree>
    <p:extLst>
      <p:ext uri="{BB962C8B-B14F-4D97-AF65-F5344CB8AC3E}">
        <p14:creationId xmlns:p14="http://schemas.microsoft.com/office/powerpoint/2010/main" val="3379011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A36FAE-8157-C138-1DD6-38FD4C6FB9F2}"/>
              </a:ext>
            </a:extLst>
          </p:cNvPr>
          <p:cNvSpPr>
            <a:spLocks noGrp="1"/>
          </p:cNvSpPr>
          <p:nvPr>
            <p:ph type="title"/>
          </p:nvPr>
        </p:nvSpPr>
        <p:spPr>
          <a:xfrm>
            <a:off x="0" y="0"/>
            <a:ext cx="7584831" cy="476250"/>
          </a:xfrm>
        </p:spPr>
        <p:txBody>
          <a:bodyPr/>
          <a:lstStyle/>
          <a:p>
            <a:r>
              <a:rPr lang="ja-JP" altLang="en-US" sz="2400"/>
              <a:t>河川氾濫等</a:t>
            </a:r>
            <a:r>
              <a:rPr kumimoji="1" lang="ja-JP" altLang="en-US" sz="2400"/>
              <a:t>に関する情報の</a:t>
            </a:r>
            <a:r>
              <a:rPr lang="ja-JP" altLang="en-US" sz="2400"/>
              <a:t>主な変更点（現行の情報）</a:t>
            </a:r>
            <a:endParaRPr kumimoji="1" lang="ja-JP" altLang="en-US" sz="2400"/>
          </a:p>
        </p:txBody>
      </p:sp>
      <p:sp>
        <p:nvSpPr>
          <p:cNvPr id="5" name="テキスト ボックス 4">
            <a:extLst>
              <a:ext uri="{FF2B5EF4-FFF2-40B4-BE49-F238E27FC236}">
                <a16:creationId xmlns:a16="http://schemas.microsoft.com/office/drawing/2014/main" id="{C540E1D5-B0DA-D31B-8B33-6CDBEE7EF519}"/>
              </a:ext>
            </a:extLst>
          </p:cNvPr>
          <p:cNvSpPr txBox="1"/>
          <p:nvPr/>
        </p:nvSpPr>
        <p:spPr>
          <a:xfrm>
            <a:off x="177282" y="634376"/>
            <a:ext cx="4523672"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＜現在の河川氾濫等に関する情報＞</a:t>
            </a:r>
          </a:p>
        </p:txBody>
      </p:sp>
      <p:graphicFrame>
        <p:nvGraphicFramePr>
          <p:cNvPr id="3" name="表 4">
            <a:extLst>
              <a:ext uri="{FF2B5EF4-FFF2-40B4-BE49-F238E27FC236}">
                <a16:creationId xmlns:a16="http://schemas.microsoft.com/office/drawing/2014/main" id="{F3DD7AA4-8D11-75CB-4E66-FB843D7D1608}"/>
              </a:ext>
            </a:extLst>
          </p:cNvPr>
          <p:cNvGraphicFramePr>
            <a:graphicFrameLocks noGrp="1"/>
          </p:cNvGraphicFramePr>
          <p:nvPr/>
        </p:nvGraphicFramePr>
        <p:xfrm>
          <a:off x="550507" y="1307754"/>
          <a:ext cx="6102220" cy="3949423"/>
        </p:xfrm>
        <a:graphic>
          <a:graphicData uri="http://schemas.openxmlformats.org/drawingml/2006/table">
            <a:tbl>
              <a:tblPr firstRow="1" bandRow="1">
                <a:tableStyleId>{5C22544A-7EE6-4342-B048-85BDC9FD1C3A}</a:tableStyleId>
              </a:tblPr>
              <a:tblGrid>
                <a:gridCol w="291312">
                  <a:extLst>
                    <a:ext uri="{9D8B030D-6E8A-4147-A177-3AD203B41FA5}">
                      <a16:colId xmlns:a16="http://schemas.microsoft.com/office/drawing/2014/main" val="3510320624"/>
                    </a:ext>
                  </a:extLst>
                </a:gridCol>
                <a:gridCol w="613757">
                  <a:extLst>
                    <a:ext uri="{9D8B030D-6E8A-4147-A177-3AD203B41FA5}">
                      <a16:colId xmlns:a16="http://schemas.microsoft.com/office/drawing/2014/main" val="1054142566"/>
                    </a:ext>
                  </a:extLst>
                </a:gridCol>
                <a:gridCol w="1651518">
                  <a:extLst>
                    <a:ext uri="{9D8B030D-6E8A-4147-A177-3AD203B41FA5}">
                      <a16:colId xmlns:a16="http://schemas.microsoft.com/office/drawing/2014/main" val="292480099"/>
                    </a:ext>
                  </a:extLst>
                </a:gridCol>
                <a:gridCol w="1707502">
                  <a:extLst>
                    <a:ext uri="{9D8B030D-6E8A-4147-A177-3AD203B41FA5}">
                      <a16:colId xmlns:a16="http://schemas.microsoft.com/office/drawing/2014/main" val="3488067380"/>
                    </a:ext>
                  </a:extLst>
                </a:gridCol>
                <a:gridCol w="1838131">
                  <a:extLst>
                    <a:ext uri="{9D8B030D-6E8A-4147-A177-3AD203B41FA5}">
                      <a16:colId xmlns:a16="http://schemas.microsoft.com/office/drawing/2014/main" val="2940193090"/>
                    </a:ext>
                  </a:extLst>
                </a:gridCol>
              </a:tblGrid>
              <a:tr h="366592">
                <a:tc gridSpan="2">
                  <a:txBody>
                    <a:bodyPr/>
                    <a:lstStyle/>
                    <a:p>
                      <a:pPr algn="ctr"/>
                      <a:r>
                        <a:rPr kumimoji="1" lang="ja-JP" altLang="en-US" sz="1300" b="1">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分類</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hMerge="1">
                  <a:txBody>
                    <a:bodyPr/>
                    <a:lstStyle/>
                    <a:p>
                      <a:endParaRPr kumimoji="1" lang="ja-JP" altLang="en-US"/>
                    </a:p>
                  </a:txBody>
                  <a:tcPr/>
                </a:tc>
                <a:tc>
                  <a:txBody>
                    <a:bodyPr/>
                    <a:lstStyle/>
                    <a:p>
                      <a:pPr algn="ctr"/>
                      <a:r>
                        <a:rPr kumimoji="1" lang="ja-JP" altLang="en-US" sz="130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洪水予報河川</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r>
                        <a:rPr kumimoji="1" lang="ja-JP" altLang="en-US" sz="130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水位周知河川</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r>
                        <a:rPr kumimoji="1" lang="ja-JP" altLang="en-US" sz="1050">
                          <a:solidFill>
                            <a:schemeClr val="bg1"/>
                          </a:solidFill>
                          <a:effectLst>
                            <a:outerShdw blurRad="38100" dist="38100" dir="2700000" algn="tl">
                              <a:srgbClr val="000000">
                                <a:alpha val="43137"/>
                              </a:srgbClr>
                            </a:outerShdw>
                          </a:effectLst>
                          <a:latin typeface="Meiryo UI"/>
                          <a:ea typeface="Meiryo UI"/>
                        </a:rPr>
                        <a:t>左記以外の河川も含む</a:t>
                      </a:r>
                      <a:endParaRPr kumimoji="1" lang="en-US" altLang="ja-JP" sz="1050">
                        <a:solidFill>
                          <a:schemeClr val="bg1"/>
                        </a:solidFill>
                        <a:effectLst>
                          <a:outerShdw blurRad="38100" dist="38100" dir="2700000" algn="tl">
                            <a:srgbClr val="000000">
                              <a:alpha val="43137"/>
                            </a:srgbClr>
                          </a:outerShdw>
                        </a:effectLst>
                        <a:latin typeface="Meiryo UI"/>
                        <a:ea typeface="Meiryo UI"/>
                      </a:endParaRPr>
                    </a:p>
                    <a:p>
                      <a:pPr algn="ctr"/>
                      <a:r>
                        <a:rPr kumimoji="1" lang="ja-JP" altLang="en-US" sz="1200">
                          <a:solidFill>
                            <a:schemeClr val="bg1"/>
                          </a:solidFill>
                          <a:effectLst>
                            <a:outerShdw blurRad="38100" dist="38100" dir="2700000" algn="tl">
                              <a:srgbClr val="000000">
                                <a:alpha val="43137"/>
                              </a:srgbClr>
                            </a:outerShdw>
                          </a:effectLst>
                          <a:latin typeface="Meiryo UI"/>
                          <a:ea typeface="Meiryo UI"/>
                        </a:rPr>
                        <a:t>洪水警報等</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1108738719"/>
                  </a:ext>
                </a:extLst>
              </a:tr>
              <a:tr h="319963">
                <a:tc gridSpan="2">
                  <a:txBody>
                    <a:bodyPr/>
                    <a:lstStyle/>
                    <a:p>
                      <a:pPr algn="ctr"/>
                      <a:r>
                        <a:rPr kumimoji="1" lang="ja-JP" altLang="en-US" sz="1100" b="1">
                          <a:latin typeface="Meiryo UI"/>
                          <a:ea typeface="Meiryo UI"/>
                        </a:rPr>
                        <a:t>河川数</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hMerge="1">
                  <a:txBody>
                    <a:bodyPr/>
                    <a:lstStyle/>
                    <a:p>
                      <a:endParaRPr kumimoji="1" lang="ja-JP" altLang="en-US"/>
                    </a:p>
                  </a:txBody>
                  <a:tcPr/>
                </a:tc>
                <a:tc>
                  <a:txBody>
                    <a:bodyPr/>
                    <a:lstStyle/>
                    <a:p>
                      <a:pPr algn="ctr"/>
                      <a:r>
                        <a:rPr lang="ja-JP" altLang="en-US" sz="1100" b="1">
                          <a:latin typeface="Meiryo UI"/>
                          <a:ea typeface="Meiryo UI"/>
                        </a:rPr>
                        <a:t>約400</a:t>
                      </a:r>
                      <a:r>
                        <a:rPr kumimoji="1" lang="ja-JP" altLang="en-US" sz="1100" b="1">
                          <a:latin typeface="Meiryo UI"/>
                          <a:ea typeface="Meiryo UI"/>
                        </a:rPr>
                        <a:t>河川</a:t>
                      </a:r>
                      <a:endParaRPr kumimoji="1" lang="en-US" altLang="ja-JP" sz="1100" b="1">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a:txBody>
                    <a:bodyPr/>
                    <a:lstStyle/>
                    <a:p>
                      <a:pPr algn="ctr"/>
                      <a:r>
                        <a:rPr lang="ja-JP" altLang="en-US" sz="1100" b="1">
                          <a:latin typeface="Meiryo UI"/>
                          <a:ea typeface="Meiryo UI"/>
                        </a:rPr>
                        <a:t>約1,800</a:t>
                      </a:r>
                      <a:r>
                        <a:rPr kumimoji="1" lang="ja-JP" altLang="en-US" sz="1100" b="1">
                          <a:latin typeface="Meiryo UI"/>
                          <a:ea typeface="Meiryo UI"/>
                        </a:rPr>
                        <a:t>河川</a:t>
                      </a:r>
                      <a:endParaRPr kumimoji="1" lang="en-US" altLang="ja-JP" sz="1100" b="1">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a:txBody>
                    <a:bodyPr/>
                    <a:lstStyle/>
                    <a:p>
                      <a:pPr algn="ctr"/>
                      <a:endParaRPr lang="en-US" altLang="ja-JP" sz="1050" b="1" baseline="30000">
                        <a:latin typeface="Meiryo UI"/>
                        <a:ea typeface="Meiryo UI"/>
                      </a:endParaRPr>
                    </a:p>
                    <a:p>
                      <a:pPr algn="ctr"/>
                      <a:r>
                        <a:rPr lang="ja-JP" altLang="en-US" sz="1600" b="1" baseline="30000">
                          <a:latin typeface="Meiryo UI"/>
                          <a:ea typeface="Meiryo UI"/>
                        </a:rPr>
                        <a:t>ー</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rgbClr val="EBFFFF"/>
                    </a:solidFill>
                  </a:tcPr>
                </a:tc>
                <a:extLst>
                  <a:ext uri="{0D108BD9-81ED-4DB2-BD59-A6C34878D82A}">
                    <a16:rowId xmlns:a16="http://schemas.microsoft.com/office/drawing/2014/main" val="3534709962"/>
                  </a:ext>
                </a:extLst>
              </a:tr>
              <a:tr h="373680">
                <a:tc gridSpan="2">
                  <a:txBody>
                    <a:bodyPr/>
                    <a:lstStyle/>
                    <a:p>
                      <a:pPr algn="ctr"/>
                      <a:r>
                        <a:rPr kumimoji="1" lang="ja-JP" altLang="en-US" sz="1100" b="1">
                          <a:latin typeface="Meiryo UI"/>
                          <a:ea typeface="Meiryo UI"/>
                        </a:rPr>
                        <a:t>発表主体</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hMerge="1">
                  <a:txBody>
                    <a:bodyPr/>
                    <a:lstStyle/>
                    <a:p>
                      <a:endParaRPr kumimoji="1" lang="ja-JP" altLang="en-US"/>
                    </a:p>
                  </a:txBody>
                  <a:tcPr/>
                </a:tc>
                <a:tc>
                  <a:txBody>
                    <a:bodyPr/>
                    <a:lstStyle/>
                    <a:p>
                      <a:pPr algn="ctr"/>
                      <a:r>
                        <a:rPr kumimoji="1" lang="ja-JP" altLang="en-US" sz="1100" b="1">
                          <a:latin typeface="Meiryo UI"/>
                          <a:ea typeface="Meiryo UI"/>
                        </a:rPr>
                        <a:t>河川事務所または</a:t>
                      </a:r>
                      <a:endParaRPr kumimoji="1" lang="en-US" altLang="ja-JP" sz="1100" b="1">
                        <a:latin typeface="Meiryo UI"/>
                        <a:ea typeface="Meiryo UI"/>
                      </a:endParaRPr>
                    </a:p>
                    <a:p>
                      <a:pPr algn="ctr"/>
                      <a:r>
                        <a:rPr kumimoji="1" lang="ja-JP" altLang="en-US" sz="1100" b="1">
                          <a:latin typeface="Meiryo UI"/>
                          <a:ea typeface="Meiryo UI"/>
                        </a:rPr>
                        <a:t>都道府県と気象台</a:t>
                      </a:r>
                    </a:p>
                  </a:txBody>
                  <a:tcPr marL="0" marR="36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EB"/>
                    </a:solidFill>
                  </a:tcPr>
                </a:tc>
                <a:tc>
                  <a:txBody>
                    <a:bodyPr/>
                    <a:lstStyle/>
                    <a:p>
                      <a:pPr algn="ctr"/>
                      <a:r>
                        <a:rPr kumimoji="1" lang="ja-JP" altLang="en-US" sz="1100" b="1">
                          <a:solidFill>
                            <a:schemeClr val="tx1"/>
                          </a:solidFill>
                          <a:latin typeface="Meiryo UI"/>
                          <a:ea typeface="Meiryo UI"/>
                        </a:rPr>
                        <a:t>河川事務所または都道府県</a:t>
                      </a:r>
                      <a:endParaRPr kumimoji="1" lang="en-US" altLang="ja-JP" sz="1100" b="1">
                        <a:solidFill>
                          <a:schemeClr val="tx1"/>
                        </a:solidFill>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B"/>
                    </a:solidFill>
                  </a:tcPr>
                </a:tc>
                <a:tc>
                  <a:txBody>
                    <a:bodyPr/>
                    <a:lstStyle/>
                    <a:p>
                      <a:pPr algn="ctr"/>
                      <a:r>
                        <a:rPr kumimoji="1" lang="ja-JP" altLang="en-US" sz="1100" b="1">
                          <a:latin typeface="Meiryo UI" panose="020B0604030504040204" pitchFamily="50" charset="-128"/>
                          <a:ea typeface="Meiryo UI" panose="020B0604030504040204" pitchFamily="50" charset="-128"/>
                        </a:rPr>
                        <a:t>気象台</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EB"/>
                    </a:solidFill>
                  </a:tcPr>
                </a:tc>
                <a:extLst>
                  <a:ext uri="{0D108BD9-81ED-4DB2-BD59-A6C34878D82A}">
                    <a16:rowId xmlns:a16="http://schemas.microsoft.com/office/drawing/2014/main" val="3382287502"/>
                  </a:ext>
                </a:extLst>
              </a:tr>
              <a:tr h="307455">
                <a:tc gridSpan="2">
                  <a:txBody>
                    <a:bodyPr/>
                    <a:lstStyle/>
                    <a:p>
                      <a:pPr algn="ctr"/>
                      <a:r>
                        <a:rPr kumimoji="1" lang="ja-JP" altLang="en-US" sz="1100" b="1">
                          <a:latin typeface="Meiryo UI"/>
                          <a:ea typeface="Meiryo UI"/>
                        </a:rPr>
                        <a:t>発表単位</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hMerge="1">
                  <a:txBody>
                    <a:bodyPr/>
                    <a:lstStyle/>
                    <a:p>
                      <a:endParaRPr kumimoji="1" lang="ja-JP" altLang="en-US"/>
                    </a:p>
                  </a:txBody>
                  <a:tcPr/>
                </a:tc>
                <a:tc>
                  <a:txBody>
                    <a:bodyPr/>
                    <a:lstStyle/>
                    <a:p>
                      <a:pPr algn="ctr"/>
                      <a:r>
                        <a:rPr lang="ja-JP" altLang="en-US" sz="1100" b="1">
                          <a:latin typeface="Meiryo UI"/>
                          <a:ea typeface="Meiryo UI"/>
                        </a:rPr>
                        <a:t>河川ごと</a:t>
                      </a:r>
                      <a:endParaRPr kumimoji="1" lang="ja-JP" altLang="en-US" sz="800">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EB"/>
                    </a:solidFill>
                  </a:tcPr>
                </a:tc>
                <a:tc>
                  <a:txBody>
                    <a:bodyPr/>
                    <a:lstStyle/>
                    <a:p>
                      <a:pPr algn="ctr"/>
                      <a:r>
                        <a:rPr lang="ja-JP" altLang="en-US" sz="1100" b="1">
                          <a:latin typeface="Meiryo UI"/>
                          <a:ea typeface="Meiryo UI"/>
                        </a:rPr>
                        <a:t>河川ごと</a:t>
                      </a:r>
                      <a:endParaRPr kumimoji="1" lang="en-US" altLang="ja-JP" sz="1000" b="1">
                        <a:solidFill>
                          <a:schemeClr val="accent4"/>
                        </a:solidFill>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B"/>
                    </a:solidFill>
                  </a:tcPr>
                </a:tc>
                <a:tc>
                  <a:txBody>
                    <a:bodyPr/>
                    <a:lstStyle/>
                    <a:p>
                      <a:pPr algn="ctr"/>
                      <a:r>
                        <a:rPr kumimoji="1" lang="ja-JP" altLang="en-US" sz="1100" b="1">
                          <a:latin typeface="Meiryo UI"/>
                          <a:ea typeface="Meiryo UI"/>
                        </a:rPr>
                        <a:t>市町村ごと</a:t>
                      </a:r>
                      <a:endParaRPr kumimoji="1" lang="ja-JP" altLang="en-US" sz="800">
                        <a:latin typeface="Meiryo UI" panose="020B0604030504040204" pitchFamily="50" charset="-128"/>
                        <a:ea typeface="Meiryo UI" panose="020B0604030504040204" pitchFamily="50"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EB"/>
                    </a:solidFill>
                  </a:tcPr>
                </a:tc>
                <a:extLst>
                  <a:ext uri="{0D108BD9-81ED-4DB2-BD59-A6C34878D82A}">
                    <a16:rowId xmlns:a16="http://schemas.microsoft.com/office/drawing/2014/main" val="1705654929"/>
                  </a:ext>
                </a:extLst>
              </a:tr>
              <a:tr h="307910">
                <a:tc gridSpan="2">
                  <a:txBody>
                    <a:bodyPr/>
                    <a:lstStyle/>
                    <a:p>
                      <a:pPr lvl="0" algn="ctr">
                        <a:buNone/>
                      </a:pPr>
                      <a:r>
                        <a:rPr lang="ja-JP" altLang="en-US" sz="1100" b="1" spc="-100" baseline="0">
                          <a:latin typeface="Meiryo UI"/>
                          <a:ea typeface="Meiryo UI"/>
                        </a:rPr>
                        <a:t>対象とする</a:t>
                      </a:r>
                    </a:p>
                    <a:p>
                      <a:pPr lvl="0" algn="ctr">
                        <a:buNone/>
                      </a:pPr>
                      <a:r>
                        <a:rPr lang="ja-JP" altLang="en-US" sz="1100" b="1" spc="-100" baseline="0">
                          <a:latin typeface="Meiryo UI"/>
                          <a:ea typeface="Meiryo UI"/>
                        </a:rPr>
                        <a:t>主な現象</a:t>
                      </a:r>
                      <a:endParaRPr kumimoji="1" lang="ja-JP" altLang="en-US" sz="1100" b="1" spc="-100" baseline="0">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hMerge="1">
                  <a:txBody>
                    <a:bodyPr/>
                    <a:lstStyle/>
                    <a:p>
                      <a:endParaRPr kumimoji="1" lang="ja-JP" altLang="en-US"/>
                    </a:p>
                  </a:txBody>
                  <a:tcPr/>
                </a:tc>
                <a:tc>
                  <a:txBody>
                    <a:bodyPr/>
                    <a:lstStyle/>
                    <a:p>
                      <a:pPr lvl="0" algn="ctr">
                        <a:buNone/>
                      </a:pPr>
                      <a:r>
                        <a:rPr lang="ja-JP" altLang="en-US" sz="1100" b="1">
                          <a:latin typeface="Meiryo UI"/>
                          <a:ea typeface="Meiryo UI"/>
                        </a:rPr>
                        <a:t>外</a:t>
                      </a:r>
                      <a:r>
                        <a:rPr kumimoji="1" lang="ja-JP" altLang="en-US" sz="1100" b="1">
                          <a:latin typeface="Meiryo UI"/>
                          <a:ea typeface="Meiryo UI"/>
                        </a:rPr>
                        <a:t>水</a:t>
                      </a:r>
                      <a:r>
                        <a:rPr lang="ja-JP" altLang="en-US" sz="1100" b="1">
                          <a:latin typeface="Meiryo UI"/>
                          <a:ea typeface="Meiryo UI"/>
                        </a:rPr>
                        <a:t>氾濫</a:t>
                      </a:r>
                      <a:endParaRPr kumimoji="1" lang="ja-JP" sz="1100" b="1"/>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EB"/>
                    </a:solidFill>
                  </a:tcPr>
                </a:tc>
                <a:tc>
                  <a:txBody>
                    <a:bodyPr/>
                    <a:lstStyle/>
                    <a:p>
                      <a:pPr lvl="0" algn="ctr">
                        <a:buNone/>
                      </a:pPr>
                      <a:r>
                        <a:rPr kumimoji="1" lang="ja-JP" altLang="en-US" sz="1100" b="1">
                          <a:latin typeface="Meiryo UI"/>
                          <a:ea typeface="Meiryo UI"/>
                        </a:rPr>
                        <a:t>外水氾濫</a:t>
                      </a:r>
                      <a:endParaRPr kumimoji="1" lang="ja-JP" sz="1100" b="1"/>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B"/>
                    </a:solidFill>
                  </a:tcPr>
                </a:tc>
                <a:tc>
                  <a:txBody>
                    <a:bodyPr/>
                    <a:lstStyle/>
                    <a:p>
                      <a:pPr marL="0" marR="0" lvl="0" indent="0" algn="ctr" rtl="0">
                        <a:lnSpc>
                          <a:spcPct val="100000"/>
                        </a:lnSpc>
                        <a:spcBef>
                          <a:spcPts val="0"/>
                        </a:spcBef>
                        <a:spcAft>
                          <a:spcPts val="0"/>
                        </a:spcAft>
                        <a:buClrTx/>
                        <a:buSzTx/>
                        <a:buFontTx/>
                        <a:buNone/>
                      </a:pPr>
                      <a:r>
                        <a:rPr lang="ja-JP" altLang="en-US" sz="1100" b="1">
                          <a:latin typeface="Meiryo UI"/>
                          <a:ea typeface="Meiryo UI"/>
                        </a:rPr>
                        <a:t>外水氾濫</a:t>
                      </a:r>
                      <a:endParaRPr kumimoji="1" lang="ja-JP" sz="1100" b="1"/>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EB"/>
                    </a:solidFill>
                  </a:tcPr>
                </a:tc>
                <a:extLst>
                  <a:ext uri="{0D108BD9-81ED-4DB2-BD59-A6C34878D82A}">
                    <a16:rowId xmlns:a16="http://schemas.microsoft.com/office/drawing/2014/main" val="2302644819"/>
                  </a:ext>
                </a:extLst>
              </a:tr>
              <a:tr h="345854">
                <a:tc gridSpan="2">
                  <a:txBody>
                    <a:bodyPr/>
                    <a:lstStyle/>
                    <a:p>
                      <a:pPr lvl="0" algn="ctr">
                        <a:buNone/>
                      </a:pPr>
                      <a:r>
                        <a:rPr lang="ja-JP" altLang="en-US" sz="1100" b="0">
                          <a:latin typeface="Meiryo UI"/>
                          <a:ea typeface="Meiryo UI"/>
                        </a:rPr>
                        <a:t>発表指標</a:t>
                      </a:r>
                      <a:endParaRPr kumimoji="1" lang="ja-JP" sz="1100" b="0"/>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hMerge="1">
                  <a:txBody>
                    <a:bodyPr/>
                    <a:lstStyle/>
                    <a:p>
                      <a:endParaRPr kumimoji="1" lang="ja-JP" altLang="en-US"/>
                    </a:p>
                  </a:txBody>
                  <a:tcPr/>
                </a:tc>
                <a:tc>
                  <a:txBody>
                    <a:bodyPr/>
                    <a:lstStyle/>
                    <a:p>
                      <a:pPr marL="0" marR="0" lvl="0" indent="0" algn="ctr" defTabSz="914436" rtl="0" eaLnBrk="1" fontAlgn="auto" latinLnBrk="0" hangingPunct="1">
                        <a:lnSpc>
                          <a:spcPct val="100000"/>
                        </a:lnSpc>
                        <a:spcBef>
                          <a:spcPts val="0"/>
                        </a:spcBef>
                        <a:spcAft>
                          <a:spcPts val="0"/>
                        </a:spcAft>
                        <a:buClrTx/>
                        <a:buSzTx/>
                        <a:buFontTx/>
                        <a:buNone/>
                        <a:tabLst/>
                        <a:defRPr/>
                      </a:pPr>
                      <a:r>
                        <a:rPr kumimoji="1" lang="ja-JP" altLang="en-US" sz="1050" b="0" spc="-20" baseline="0">
                          <a:latin typeface="Meiryo UI"/>
                          <a:ea typeface="Meiryo UI"/>
                        </a:rPr>
                        <a:t>水位</a:t>
                      </a:r>
                      <a:r>
                        <a:rPr kumimoji="1" lang="ja-JP" altLang="en-US" sz="1000" b="0" i="0" u="none" strike="noStrike" kern="1200" cap="none" spc="0" normalizeH="0" baseline="0" noProof="0">
                          <a:ln>
                            <a:noFill/>
                          </a:ln>
                          <a:solidFill>
                            <a:srgbClr val="000000"/>
                          </a:solidFill>
                          <a:effectLst/>
                          <a:uLnTx/>
                          <a:uFillTx/>
                          <a:latin typeface="Meiryo UI"/>
                          <a:ea typeface="Meiryo UI"/>
                          <a:cs typeface="+mn-cs"/>
                        </a:rPr>
                        <a:t>（実測・予測）</a:t>
                      </a:r>
                      <a:endParaRPr kumimoji="1" lang="en-US" altLang="ja-JP" sz="1100" b="0" spc="-20" baseline="0">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EB"/>
                    </a:solidFill>
                  </a:tcPr>
                </a:tc>
                <a:tc>
                  <a:txBody>
                    <a:bodyPr/>
                    <a:lstStyle/>
                    <a:p>
                      <a:pPr marL="0" marR="0" lvl="0" indent="0" algn="ctr" defTabSz="914436" rtl="0" eaLnBrk="1" fontAlgn="auto" latinLnBrk="0" hangingPunct="1">
                        <a:lnSpc>
                          <a:spcPct val="100000"/>
                        </a:lnSpc>
                        <a:spcBef>
                          <a:spcPts val="0"/>
                        </a:spcBef>
                        <a:spcAft>
                          <a:spcPts val="0"/>
                        </a:spcAft>
                        <a:buClrTx/>
                        <a:buSzTx/>
                        <a:buFontTx/>
                        <a:buNone/>
                        <a:tabLst/>
                        <a:defRPr/>
                      </a:pPr>
                      <a:r>
                        <a:rPr kumimoji="1" lang="ja-JP" altLang="en-US" sz="1050" b="0" spc="-20" baseline="0">
                          <a:latin typeface="Meiryo UI"/>
                          <a:ea typeface="Meiryo UI"/>
                        </a:rPr>
                        <a:t>水位</a:t>
                      </a:r>
                      <a:r>
                        <a:rPr kumimoji="1" lang="ja-JP" altLang="en-US" sz="1000" b="0" i="0" u="none" strike="noStrike" kern="1200" cap="none" spc="0" normalizeH="0" baseline="0" noProof="0">
                          <a:ln>
                            <a:noFill/>
                          </a:ln>
                          <a:solidFill>
                            <a:srgbClr val="000000"/>
                          </a:solidFill>
                          <a:effectLst/>
                          <a:uLnTx/>
                          <a:uFillTx/>
                          <a:latin typeface="Meiryo UI"/>
                          <a:ea typeface="Meiryo UI"/>
                          <a:cs typeface="+mn-cs"/>
                        </a:rPr>
                        <a:t>（実測）</a:t>
                      </a:r>
                      <a:endParaRPr kumimoji="1" lang="en-US" altLang="ja-JP" sz="1000" b="0" spc="-20" baseline="0">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B"/>
                    </a:solidFill>
                  </a:tcPr>
                </a:tc>
                <a:tc>
                  <a:txBody>
                    <a:bodyPr/>
                    <a:lstStyle/>
                    <a:p>
                      <a:pPr lvl="0" algn="ctr">
                        <a:buNone/>
                      </a:pPr>
                      <a:r>
                        <a:rPr lang="ja-JP" sz="1000" b="0" i="0" u="none" strike="noStrike" noProof="0">
                          <a:latin typeface="Meiryo UI"/>
                          <a:ea typeface="Meiryo UI"/>
                        </a:rPr>
                        <a:t>流域雨量指数</a:t>
                      </a:r>
                      <a:r>
                        <a:rPr lang="ja-JP" altLang="en-US" sz="1000" b="0" i="0" u="none" strike="noStrike" noProof="0">
                          <a:latin typeface="Meiryo UI"/>
                          <a:ea typeface="Meiryo UI"/>
                        </a:rPr>
                        <a:t>・</a:t>
                      </a:r>
                      <a:r>
                        <a:rPr lang="ja-JP" sz="1000" b="0" i="0" u="none" strike="noStrike" noProof="0">
                          <a:latin typeface="Meiryo UI"/>
                          <a:ea typeface="Meiryo UI"/>
                        </a:rPr>
                        <a:t>表面雨量指数</a:t>
                      </a:r>
                      <a:endParaRPr lang="ja-JP" sz="1000" b="0" i="0" u="none" strike="noStrike" noProof="0"/>
                    </a:p>
                    <a:p>
                      <a:pPr lvl="0" algn="ctr">
                        <a:buNone/>
                      </a:pPr>
                      <a:r>
                        <a:rPr lang="ja-JP" sz="800" b="0" i="0" u="none" strike="noStrike" noProof="0">
                          <a:latin typeface="Meiryo UI"/>
                          <a:ea typeface="Meiryo UI"/>
                        </a:rPr>
                        <a:t>（</a:t>
                      </a:r>
                      <a:r>
                        <a:rPr lang="ja-JP" altLang="en-US" sz="800" b="0" i="0" u="none" strike="noStrike" noProof="0">
                          <a:latin typeface="Meiryo UI"/>
                          <a:ea typeface="Meiryo UI"/>
                        </a:rPr>
                        <a:t>解析</a:t>
                      </a:r>
                      <a:r>
                        <a:rPr lang="ja-JP" sz="800" b="0" i="0" u="none" strike="noStrike" noProof="0">
                          <a:latin typeface="Meiryo UI"/>
                          <a:ea typeface="Meiryo UI"/>
                        </a:rPr>
                        <a:t>・予測）</a:t>
                      </a:r>
                      <a:endParaRPr lang="ja-JP" sz="800" b="0" i="0" u="none" strike="noStrike" noProof="0"/>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EB"/>
                    </a:solidFill>
                  </a:tcPr>
                </a:tc>
                <a:extLst>
                  <a:ext uri="{0D108BD9-81ED-4DB2-BD59-A6C34878D82A}">
                    <a16:rowId xmlns:a16="http://schemas.microsoft.com/office/drawing/2014/main" val="720491799"/>
                  </a:ext>
                </a:extLst>
              </a:tr>
              <a:tr h="389693">
                <a:tc rowSpan="5">
                  <a:txBody>
                    <a:bodyPr/>
                    <a:lstStyle/>
                    <a:p>
                      <a:pPr algn="ctr"/>
                      <a:r>
                        <a:rPr kumimoji="1" lang="ja-JP" altLang="en-US" sz="1100" b="1" spc="-100" baseline="0">
                          <a:latin typeface="Meiryo UI"/>
                          <a:ea typeface="Meiryo UI"/>
                        </a:rPr>
                        <a:t>情</a:t>
                      </a:r>
                      <a:endParaRPr kumimoji="1" lang="en-US" altLang="ja-JP" sz="1100" b="1" spc="-100" baseline="0">
                        <a:latin typeface="Meiryo UI"/>
                        <a:ea typeface="Meiryo UI"/>
                      </a:endParaRPr>
                    </a:p>
                    <a:p>
                      <a:pPr algn="ctr"/>
                      <a:r>
                        <a:rPr kumimoji="1" lang="ja-JP" altLang="en-US" sz="1100" b="1" spc="-100" baseline="0">
                          <a:latin typeface="Meiryo UI"/>
                          <a:ea typeface="Meiryo UI"/>
                        </a:rPr>
                        <a:t>報</a:t>
                      </a:r>
                      <a:endParaRPr kumimoji="1" lang="en-US" altLang="ja-JP" sz="1100" b="1" spc="-100" baseline="0">
                        <a:latin typeface="Meiryo UI"/>
                        <a:ea typeface="Meiryo UI"/>
                      </a:endParaRPr>
                    </a:p>
                    <a:p>
                      <a:pPr algn="ctr"/>
                      <a:r>
                        <a:rPr kumimoji="1" lang="ja-JP" altLang="en-US" sz="1100" b="1" spc="-100" baseline="0">
                          <a:latin typeface="Meiryo UI"/>
                          <a:ea typeface="Meiryo UI"/>
                        </a:rPr>
                        <a:t>名</a:t>
                      </a:r>
                      <a:endParaRPr kumimoji="1" lang="en-US" altLang="ja-JP" sz="1100" b="1" spc="-100" baseline="0">
                        <a:latin typeface="Meiryo UI"/>
                        <a:ea typeface="Meiryo UI"/>
                      </a:endParaRPr>
                    </a:p>
                    <a:p>
                      <a:pPr algn="ctr"/>
                      <a:r>
                        <a:rPr kumimoji="1" lang="ja-JP" altLang="en-US" sz="1100" b="1" spc="-100" baseline="0">
                          <a:latin typeface="Meiryo UI"/>
                          <a:ea typeface="Meiryo UI"/>
                        </a:rPr>
                        <a:t>称</a:t>
                      </a:r>
                      <a:endParaRPr kumimoji="1" lang="en-US" altLang="ja-JP" sz="1100" b="1" spc="-100" baseline="0">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1" baseline="3000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baseline="30000">
                          <a:latin typeface="Meiryo UI"/>
                          <a:ea typeface="Meiryo UI"/>
                        </a:rPr>
                        <a:t>5</a:t>
                      </a:r>
                      <a:endParaRPr kumimoji="1" lang="ja-JP" altLang="en-US" sz="1800" b="1" baseline="30000">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a:txBody>
                    <a:bodyPr/>
                    <a:lstStyle/>
                    <a:p>
                      <a:pPr algn="ctr"/>
                      <a:r>
                        <a:rPr kumimoji="1" lang="ja-JP" altLang="en-US" sz="1200" b="1" spc="-20" baseline="0">
                          <a:latin typeface="Meiryo UI"/>
                          <a:ea typeface="Meiryo UI"/>
                        </a:rPr>
                        <a:t>氾濫発生情報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EB"/>
                    </a:solidFill>
                  </a:tcPr>
                </a:tc>
                <a:tc>
                  <a:txBody>
                    <a:bodyPr/>
                    <a:lstStyle/>
                    <a:p>
                      <a:pPr algn="ctr"/>
                      <a:r>
                        <a:rPr kumimoji="1" lang="ja-JP" altLang="en-US" sz="1200" b="1" spc="-20" baseline="0">
                          <a:latin typeface="Meiryo UI"/>
                          <a:ea typeface="Meiryo UI"/>
                        </a:rPr>
                        <a:t>氾濫発生情報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B"/>
                    </a:solidFill>
                  </a:tcPr>
                </a:tc>
                <a:tc>
                  <a:txBody>
                    <a:bodyPr/>
                    <a:lstStyle/>
                    <a:p>
                      <a:pPr algn="ctr"/>
                      <a:endParaRPr kumimoji="1" lang="ja-JP" altLang="en-US" sz="1200">
                        <a:latin typeface="Meiryo UI" panose="020B0604030504040204" pitchFamily="50" charset="-128"/>
                        <a:ea typeface="Meiryo UI" panose="020B0604030504040204" pitchFamily="50"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rgbClr val="EBFFEB"/>
                    </a:solidFill>
                  </a:tcPr>
                </a:tc>
                <a:extLst>
                  <a:ext uri="{0D108BD9-81ED-4DB2-BD59-A6C34878D82A}">
                    <a16:rowId xmlns:a16="http://schemas.microsoft.com/office/drawing/2014/main" val="1228832879"/>
                  </a:ext>
                </a:extLst>
              </a:tr>
              <a:tr h="389693">
                <a:tc vMerge="1">
                  <a:txBody>
                    <a:bodyPr/>
                    <a:lstStyle/>
                    <a:p>
                      <a:pPr algn="ctr"/>
                      <a:endParaRPr kumimoji="1" lang="ja-JP" altLang="en-US" sz="1200">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1" baseline="3000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baseline="30000">
                          <a:latin typeface="Meiryo UI" panose="020B0604030504040204" pitchFamily="50" charset="-128"/>
                          <a:ea typeface="Meiryo UI" panose="020B0604030504040204" pitchFamily="50" charset="-128"/>
                        </a:rPr>
                        <a:t>４</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a:txBody>
                    <a:bodyPr/>
                    <a:lstStyle/>
                    <a:p>
                      <a:pPr algn="ctr"/>
                      <a:r>
                        <a:rPr kumimoji="1" lang="ja-JP" altLang="en-US" sz="1200" b="1" spc="-20" baseline="0">
                          <a:solidFill>
                            <a:srgbClr val="8C008C"/>
                          </a:solidFill>
                          <a:latin typeface="Meiryo UI"/>
                          <a:ea typeface="Meiryo UI"/>
                        </a:rPr>
                        <a:t>氾濫危険情報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EB"/>
                    </a:solidFill>
                  </a:tcPr>
                </a:tc>
                <a:tc>
                  <a:txBody>
                    <a:bodyPr/>
                    <a:lstStyle/>
                    <a:p>
                      <a:pPr algn="ctr"/>
                      <a:r>
                        <a:rPr kumimoji="1" lang="ja-JP" altLang="en-US" sz="1200" b="1" spc="-20" baseline="0">
                          <a:solidFill>
                            <a:srgbClr val="8C008C"/>
                          </a:solidFill>
                          <a:latin typeface="Meiryo UI"/>
                          <a:ea typeface="Meiryo UI"/>
                        </a:rPr>
                        <a:t>氾濫危険情報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B"/>
                    </a:solidFill>
                  </a:tcPr>
                </a:tc>
                <a:tc>
                  <a:txBody>
                    <a:bodyPr/>
                    <a:lstStyle/>
                    <a:p>
                      <a:pPr algn="ctr"/>
                      <a:endParaRPr kumimoji="1" lang="ja-JP" altLang="en-US" sz="1200">
                        <a:latin typeface="Meiryo UI" panose="020B0604030504040204" pitchFamily="50" charset="-128"/>
                        <a:ea typeface="Meiryo UI" panose="020B0604030504040204" pitchFamily="50"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rgbClr val="EBFFEB"/>
                    </a:solidFill>
                  </a:tcPr>
                </a:tc>
                <a:extLst>
                  <a:ext uri="{0D108BD9-81ED-4DB2-BD59-A6C34878D82A}">
                    <a16:rowId xmlns:a16="http://schemas.microsoft.com/office/drawing/2014/main" val="3627028794"/>
                  </a:ext>
                </a:extLst>
              </a:tr>
              <a:tr h="389693">
                <a:tc vMerge="1">
                  <a:txBody>
                    <a:bodyPr/>
                    <a:lstStyle/>
                    <a:p>
                      <a:pPr algn="ctr"/>
                      <a:endParaRPr kumimoji="1" lang="ja-JP" altLang="en-US" sz="1200">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1" baseline="3000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baseline="30000">
                          <a:latin typeface="Meiryo UI" panose="020B0604030504040204" pitchFamily="50" charset="-128"/>
                          <a:ea typeface="Meiryo UI" panose="020B0604030504040204" pitchFamily="50" charset="-128"/>
                        </a:rPr>
                        <a:t>３</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a:txBody>
                    <a:bodyPr/>
                    <a:lstStyle/>
                    <a:p>
                      <a:pPr algn="ctr"/>
                      <a:r>
                        <a:rPr kumimoji="1" lang="ja-JP" altLang="en-US" sz="1200" b="1" spc="-20" baseline="0">
                          <a:solidFill>
                            <a:srgbClr val="FF2800"/>
                          </a:solidFill>
                          <a:latin typeface="Meiryo UI"/>
                          <a:ea typeface="Meiryo UI"/>
                        </a:rPr>
                        <a:t>氾濫警戒情報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EB"/>
                    </a:solidFill>
                  </a:tcPr>
                </a:tc>
                <a:tc>
                  <a:txBody>
                    <a:bodyPr/>
                    <a:lstStyle/>
                    <a:p>
                      <a:pPr algn="ctr"/>
                      <a:r>
                        <a:rPr kumimoji="1" lang="ja-JP" altLang="en-US" sz="1200" b="1" spc="-20" baseline="0">
                          <a:solidFill>
                            <a:srgbClr val="FF2800"/>
                          </a:solidFill>
                          <a:latin typeface="Meiryo UI"/>
                          <a:ea typeface="Meiryo UI"/>
                        </a:rPr>
                        <a:t>氾濫警戒情報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B"/>
                    </a:solidFill>
                  </a:tcPr>
                </a:tc>
                <a:tc>
                  <a:txBody>
                    <a:bodyPr/>
                    <a:lstStyle/>
                    <a:p>
                      <a:pPr algn="ctr"/>
                      <a:r>
                        <a:rPr kumimoji="1" lang="ja-JP" altLang="en-US" sz="1200" b="1">
                          <a:solidFill>
                            <a:srgbClr val="FF2800"/>
                          </a:solidFill>
                          <a:latin typeface="Meiryo UI"/>
                          <a:ea typeface="Meiryo UI"/>
                        </a:rPr>
                        <a:t>洪水警報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EB"/>
                    </a:solidFill>
                  </a:tcPr>
                </a:tc>
                <a:extLst>
                  <a:ext uri="{0D108BD9-81ED-4DB2-BD59-A6C34878D82A}">
                    <a16:rowId xmlns:a16="http://schemas.microsoft.com/office/drawing/2014/main" val="60432024"/>
                  </a:ext>
                </a:extLst>
              </a:tr>
              <a:tr h="343252">
                <a:tc vMerge="1">
                  <a:txBody>
                    <a:bodyPr/>
                    <a:lstStyle/>
                    <a:p>
                      <a:pPr algn="ctr"/>
                      <a:endParaRPr kumimoji="1" lang="ja-JP" altLang="en-US" sz="1200">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1" baseline="3000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baseline="30000">
                          <a:latin typeface="Meiryo UI" panose="020B0604030504040204" pitchFamily="50" charset="-128"/>
                          <a:ea typeface="Meiryo UI" panose="020B0604030504040204" pitchFamily="50" charset="-128"/>
                        </a:rPr>
                        <a:t>２</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a:txBody>
                    <a:bodyPr/>
                    <a:lstStyle/>
                    <a:p>
                      <a:pPr algn="ctr"/>
                      <a:r>
                        <a:rPr kumimoji="1" lang="ja-JP" altLang="en-US" sz="1200" b="1" spc="-20" baseline="0">
                          <a:solidFill>
                            <a:srgbClr val="FFC000"/>
                          </a:solidFill>
                          <a:effectLst>
                            <a:outerShdw blurRad="38100" dist="38100" dir="2700000" algn="tl">
                              <a:srgbClr val="000000">
                                <a:alpha val="43137"/>
                              </a:srgbClr>
                            </a:outerShdw>
                          </a:effectLst>
                          <a:latin typeface="Meiryo UI"/>
                          <a:ea typeface="Meiryo UI"/>
                        </a:rPr>
                        <a:t>氾濫注意情報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EB"/>
                    </a:solidFill>
                  </a:tcPr>
                </a:tc>
                <a:tc>
                  <a:txBody>
                    <a:bodyPr/>
                    <a:lstStyle/>
                    <a:p>
                      <a:pPr algn="ctr"/>
                      <a:r>
                        <a:rPr kumimoji="1" lang="ja-JP" altLang="en-US" sz="1200" b="1" spc="-20" baseline="0">
                          <a:solidFill>
                            <a:srgbClr val="FFC000"/>
                          </a:solidFill>
                          <a:effectLst>
                            <a:outerShdw blurRad="38100" dist="38100" dir="2700000" algn="tl">
                              <a:srgbClr val="000000">
                                <a:alpha val="43137"/>
                              </a:srgbClr>
                            </a:outerShdw>
                          </a:effectLst>
                          <a:latin typeface="Meiryo UI"/>
                          <a:ea typeface="Meiryo UI"/>
                        </a:rPr>
                        <a:t>氾濫注意情報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B"/>
                    </a:solidFill>
                  </a:tcPr>
                </a:tc>
                <a:tc>
                  <a:txBody>
                    <a:bodyPr/>
                    <a:lstStyle/>
                    <a:p>
                      <a:pPr algn="ctr"/>
                      <a:r>
                        <a:rPr kumimoji="1" lang="ja-JP" altLang="en-US" sz="1200" b="1" baseline="0">
                          <a:solidFill>
                            <a:srgbClr val="FFC000"/>
                          </a:solidFill>
                          <a:effectLst>
                            <a:outerShdw blurRad="38100" dist="38100" dir="2700000" algn="tl">
                              <a:srgbClr val="000000">
                                <a:alpha val="43137"/>
                              </a:srgbClr>
                            </a:outerShdw>
                          </a:effectLst>
                          <a:latin typeface="Meiryo UI"/>
                          <a:ea typeface="Meiryo UI"/>
                        </a:rPr>
                        <a:t>洪水注意報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EB"/>
                    </a:solidFill>
                  </a:tcPr>
                </a:tc>
                <a:extLst>
                  <a:ext uri="{0D108BD9-81ED-4DB2-BD59-A6C34878D82A}">
                    <a16:rowId xmlns:a16="http://schemas.microsoft.com/office/drawing/2014/main" val="3981092589"/>
                  </a:ext>
                </a:extLst>
              </a:tr>
              <a:tr h="194847">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1" baseline="3000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baseline="30000">
                          <a:latin typeface="Meiryo UI"/>
                          <a:ea typeface="Meiryo UI"/>
                        </a:rPr>
                        <a:t>1</a:t>
                      </a:r>
                      <a:endParaRPr kumimoji="1" lang="ja-JP" altLang="en-US" sz="1800" b="1" baseline="30000">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gridSpan="3">
                  <a:txBody>
                    <a:bodyPr/>
                    <a:lstStyle/>
                    <a:p>
                      <a:pPr algn="ctr"/>
                      <a:r>
                        <a:rPr kumimoji="1" lang="ja-JP" altLang="en-US" sz="1200" b="1" baseline="0">
                          <a:solidFill>
                            <a:schemeClr val="tx1"/>
                          </a:solidFill>
                          <a:effectLst/>
                          <a:latin typeface="Meiryo UI"/>
                          <a:ea typeface="Meiryo UI"/>
                        </a:rPr>
                        <a:t>早期注意情報</a:t>
                      </a:r>
                      <a:endParaRPr kumimoji="1" lang="en-US" altLang="ja-JP" sz="1200" b="1" baseline="0">
                        <a:solidFill>
                          <a:schemeClr val="tx1"/>
                        </a:solidFill>
                        <a:effectLst/>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chemeClr val="bg1"/>
                    </a:solidFill>
                  </a:tcPr>
                </a:tc>
                <a:tc hMerge="1">
                  <a:txBody>
                    <a:bodyPr/>
                    <a:lstStyle/>
                    <a:p>
                      <a:pPr algn="ctr"/>
                      <a:endParaRPr kumimoji="1" lang="ja-JP" altLang="en-US" sz="1200" b="1" spc="-20" baseline="0">
                        <a:solidFill>
                          <a:srgbClr val="FFC000"/>
                        </a:solidFill>
                        <a:effectLst>
                          <a:outerShdw blurRad="38100" dist="38100" dir="2700000" algn="tl">
                            <a:srgbClr val="000000">
                              <a:alpha val="43137"/>
                            </a:srgbClr>
                          </a:outerShdw>
                        </a:effectLst>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rgbClr val="FFFFEB"/>
                    </a:solidFill>
                  </a:tcPr>
                </a:tc>
                <a:tc hMerge="1">
                  <a:txBody>
                    <a:bodyPr/>
                    <a:lstStyle/>
                    <a:p>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rgbClr val="EBFFEB"/>
                    </a:solidFill>
                  </a:tcPr>
                </a:tc>
                <a:extLst>
                  <a:ext uri="{0D108BD9-81ED-4DB2-BD59-A6C34878D82A}">
                    <a16:rowId xmlns:a16="http://schemas.microsoft.com/office/drawing/2014/main" val="3563480062"/>
                  </a:ext>
                </a:extLst>
              </a:tr>
            </a:tbl>
          </a:graphicData>
        </a:graphic>
      </p:graphicFrame>
      <p:graphicFrame>
        <p:nvGraphicFramePr>
          <p:cNvPr id="8" name="表 7">
            <a:extLst>
              <a:ext uri="{FF2B5EF4-FFF2-40B4-BE49-F238E27FC236}">
                <a16:creationId xmlns:a16="http://schemas.microsoft.com/office/drawing/2014/main" id="{ED78DCBA-D019-587F-DF2D-ACB0C3ECA061}"/>
              </a:ext>
            </a:extLst>
          </p:cNvPr>
          <p:cNvGraphicFramePr>
            <a:graphicFrameLocks noGrp="1"/>
          </p:cNvGraphicFramePr>
          <p:nvPr/>
        </p:nvGraphicFramePr>
        <p:xfrm>
          <a:off x="6752071" y="1691812"/>
          <a:ext cx="2093349" cy="3565365"/>
        </p:xfrm>
        <a:graphic>
          <a:graphicData uri="http://schemas.openxmlformats.org/drawingml/2006/table">
            <a:tbl>
              <a:tblPr firstRow="1" bandRow="1">
                <a:tableStyleId>{5C22544A-7EE6-4342-B048-85BDC9FD1C3A}</a:tableStyleId>
              </a:tblPr>
              <a:tblGrid>
                <a:gridCol w="2093349">
                  <a:extLst>
                    <a:ext uri="{9D8B030D-6E8A-4147-A177-3AD203B41FA5}">
                      <a16:colId xmlns:a16="http://schemas.microsoft.com/office/drawing/2014/main" val="2940193090"/>
                    </a:ext>
                  </a:extLst>
                </a:gridCol>
              </a:tblGrid>
              <a:tr h="310316">
                <a:tc>
                  <a:txBody>
                    <a:bodyPr/>
                    <a:lstStyle/>
                    <a:p>
                      <a:pPr algn="ctr"/>
                      <a:r>
                        <a:rPr kumimoji="1" lang="ja-JP" altLang="en-US" sz="1000" err="1">
                          <a:solidFill>
                            <a:schemeClr val="tx1"/>
                          </a:solidFill>
                          <a:latin typeface="Meiryo UI" panose="020B0604030504040204" pitchFamily="50" charset="-128"/>
                          <a:ea typeface="Meiryo UI" panose="020B0604030504040204" pitchFamily="50" charset="-128"/>
                        </a:rPr>
                        <a:t>ー</a:t>
                      </a:r>
                      <a:endParaRPr kumimoji="1" lang="en-US" altLang="ja-JP" sz="1000">
                        <a:solidFill>
                          <a:schemeClr val="tx1"/>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rgbClr val="EBFFFF"/>
                    </a:solidFill>
                  </a:tcPr>
                </a:tc>
                <a:extLst>
                  <a:ext uri="{0D108BD9-81ED-4DB2-BD59-A6C34878D82A}">
                    <a16:rowId xmlns:a16="http://schemas.microsoft.com/office/drawing/2014/main" val="3534709962"/>
                  </a:ext>
                </a:extLst>
              </a:tr>
              <a:tr h="364570">
                <a:tc>
                  <a:txBody>
                    <a:bodyPr/>
                    <a:lstStyle/>
                    <a:p>
                      <a:pPr algn="ctr"/>
                      <a:r>
                        <a:rPr kumimoji="1" lang="ja-JP" altLang="en-US" sz="1100" b="1">
                          <a:latin typeface="Meiryo UI" panose="020B0604030504040204" pitchFamily="50" charset="-128"/>
                          <a:ea typeface="Meiryo UI" panose="020B0604030504040204" pitchFamily="50" charset="-128"/>
                        </a:rPr>
                        <a:t>気象台</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FFFF"/>
                    </a:solidFill>
                  </a:tcPr>
                </a:tc>
                <a:extLst>
                  <a:ext uri="{0D108BD9-81ED-4DB2-BD59-A6C34878D82A}">
                    <a16:rowId xmlns:a16="http://schemas.microsoft.com/office/drawing/2014/main" val="2558332583"/>
                  </a:ext>
                </a:extLst>
              </a:tr>
              <a:tr h="284582">
                <a:tc>
                  <a:txBody>
                    <a:bodyPr/>
                    <a:lstStyle/>
                    <a:p>
                      <a:pPr algn="ctr"/>
                      <a:r>
                        <a:rPr kumimoji="1" lang="ja-JP" altLang="en-US" sz="1100" b="1">
                          <a:latin typeface="Meiryo UI"/>
                          <a:ea typeface="Meiryo UI"/>
                        </a:rPr>
                        <a:t>市町村ごと</a:t>
                      </a:r>
                      <a:endParaRPr kumimoji="1" lang="ja-JP" altLang="en-US" sz="800">
                        <a:latin typeface="Meiryo UI" panose="020B0604030504040204" pitchFamily="50" charset="-128"/>
                        <a:ea typeface="Meiryo UI" panose="020B0604030504040204" pitchFamily="50"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FFFF"/>
                    </a:solidFill>
                  </a:tcPr>
                </a:tc>
                <a:extLst>
                  <a:ext uri="{0D108BD9-81ED-4DB2-BD59-A6C34878D82A}">
                    <a16:rowId xmlns:a16="http://schemas.microsoft.com/office/drawing/2014/main" val="1705654929"/>
                  </a:ext>
                </a:extLst>
              </a:tr>
              <a:tr h="347133">
                <a:tc>
                  <a:txBody>
                    <a:bodyPr/>
                    <a:lstStyle/>
                    <a:p>
                      <a:pPr marL="0" marR="0" lvl="0" indent="0" algn="ctr" rtl="0">
                        <a:lnSpc>
                          <a:spcPct val="100000"/>
                        </a:lnSpc>
                        <a:spcBef>
                          <a:spcPts val="0"/>
                        </a:spcBef>
                        <a:spcAft>
                          <a:spcPts val="0"/>
                        </a:spcAft>
                        <a:buClrTx/>
                        <a:buSzTx/>
                        <a:buFontTx/>
                        <a:buNone/>
                      </a:pPr>
                      <a:r>
                        <a:rPr lang="ja-JP" altLang="en-US" sz="1100" b="1">
                          <a:latin typeface="Meiryo UI"/>
                          <a:ea typeface="Meiryo UI"/>
                        </a:rPr>
                        <a:t>内水氾濫</a:t>
                      </a:r>
                      <a:endParaRPr lang="en-US" altLang="ja-JP" sz="1100" b="1">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FFFF"/>
                    </a:solidFill>
                  </a:tcPr>
                </a:tc>
                <a:extLst>
                  <a:ext uri="{0D108BD9-81ED-4DB2-BD59-A6C34878D82A}">
                    <a16:rowId xmlns:a16="http://schemas.microsoft.com/office/drawing/2014/main" val="2302644819"/>
                  </a:ext>
                </a:extLst>
              </a:tr>
              <a:tr h="362073">
                <a:tc>
                  <a:txBody>
                    <a:bodyPr/>
                    <a:lstStyle/>
                    <a:p>
                      <a:pPr marL="0" marR="0" lvl="0" indent="0" algn="ctr" defTabSz="914436" rtl="0" eaLnBrk="1" fontAlgn="auto" latinLnBrk="0" hangingPunct="1">
                        <a:lnSpc>
                          <a:spcPct val="100000"/>
                        </a:lnSpc>
                        <a:spcBef>
                          <a:spcPts val="0"/>
                        </a:spcBef>
                        <a:spcAft>
                          <a:spcPts val="0"/>
                        </a:spcAft>
                        <a:buClrTx/>
                        <a:buSzTx/>
                        <a:buFontTx/>
                        <a:buNone/>
                        <a:tabLst/>
                        <a:defRPr/>
                      </a:pPr>
                      <a:r>
                        <a:rPr lang="ja-JP" altLang="en-US" sz="900" b="0" i="0" u="none" strike="noStrike" spc="-50" baseline="0" noProof="0">
                          <a:latin typeface="Meiryo UI"/>
                          <a:ea typeface="Meiryo UI"/>
                        </a:rPr>
                        <a:t>表面雨量指数（流域雨量指数）</a:t>
                      </a:r>
                    </a:p>
                    <a:p>
                      <a:pPr lvl="0" algn="ctr">
                        <a:buNone/>
                      </a:pPr>
                      <a:r>
                        <a:rPr lang="ja-JP" altLang="en-US" sz="800" b="0" i="0" u="none" strike="noStrike" spc="-50" baseline="0" noProof="0">
                          <a:latin typeface="Meiryo UI"/>
                          <a:ea typeface="Meiryo UI"/>
                        </a:rPr>
                        <a:t>（解析・予測）</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FFFF"/>
                    </a:solidFill>
                  </a:tcPr>
                </a:tc>
                <a:extLst>
                  <a:ext uri="{0D108BD9-81ED-4DB2-BD59-A6C34878D82A}">
                    <a16:rowId xmlns:a16="http://schemas.microsoft.com/office/drawing/2014/main" val="720491799"/>
                  </a:ext>
                </a:extLst>
              </a:tr>
              <a:tr h="373145">
                <a:tc>
                  <a:txBody>
                    <a:bodyPr/>
                    <a:lstStyle/>
                    <a:p>
                      <a:pPr algn="ctr"/>
                      <a:r>
                        <a:rPr kumimoji="1" lang="ja-JP" altLang="en-US" sz="1200" b="1" spc="-20" baseline="0">
                          <a:latin typeface="Meiryo UI"/>
                          <a:ea typeface="Meiryo UI"/>
                        </a:rPr>
                        <a:t>大雨特別警報</a:t>
                      </a:r>
                      <a:r>
                        <a:rPr kumimoji="1" lang="ja-JP" altLang="en-US" sz="1200" b="1">
                          <a:latin typeface="Meiryo UI"/>
                          <a:ea typeface="Meiryo UI"/>
                        </a:rPr>
                        <a:t>（浸水害）</a:t>
                      </a:r>
                      <a:endParaRPr kumimoji="1" lang="ja-JP" altLang="en-US" sz="1200" baseline="30000">
                        <a:latin typeface="Meiryo UI" panose="020B0604030504040204" pitchFamily="50" charset="-128"/>
                        <a:ea typeface="Meiryo UI" panose="020B0604030504040204" pitchFamily="50"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rgbClr val="D5FFFF"/>
                    </a:solidFill>
                  </a:tcPr>
                </a:tc>
                <a:extLst>
                  <a:ext uri="{0D108BD9-81ED-4DB2-BD59-A6C34878D82A}">
                    <a16:rowId xmlns:a16="http://schemas.microsoft.com/office/drawing/2014/main" val="1228832879"/>
                  </a:ext>
                </a:extLst>
              </a:tr>
              <a:tr h="391886">
                <a:tc>
                  <a:txBody>
                    <a:bodyPr/>
                    <a:lstStyle/>
                    <a:p>
                      <a:pPr algn="ctr"/>
                      <a:endParaRPr kumimoji="1" lang="ja-JP" altLang="en-US" sz="1000">
                        <a:latin typeface="Meiryo UI" panose="020B0604030504040204" pitchFamily="50" charset="-128"/>
                        <a:ea typeface="Meiryo UI" panose="020B0604030504040204" pitchFamily="50"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rgbClr val="D5FFFF"/>
                    </a:solidFill>
                  </a:tcPr>
                </a:tc>
                <a:extLst>
                  <a:ext uri="{0D108BD9-81ED-4DB2-BD59-A6C34878D82A}">
                    <a16:rowId xmlns:a16="http://schemas.microsoft.com/office/drawing/2014/main" val="3627028794"/>
                  </a:ext>
                </a:extLst>
              </a:tr>
              <a:tr h="783772">
                <a:tc>
                  <a:txBody>
                    <a:bodyPr/>
                    <a:lstStyle/>
                    <a:p>
                      <a:pPr algn="ctr"/>
                      <a:r>
                        <a:rPr kumimoji="1" lang="ja-JP" altLang="en-US" sz="1200" b="1">
                          <a:solidFill>
                            <a:srgbClr val="FF2800"/>
                          </a:solidFill>
                          <a:latin typeface="Meiryo UI"/>
                          <a:ea typeface="Meiryo UI"/>
                        </a:rPr>
                        <a:t>大雨警報（浸水害）</a:t>
                      </a:r>
                    </a:p>
                    <a:p>
                      <a:pPr algn="ctr"/>
                      <a:r>
                        <a:rPr kumimoji="1" lang="ja-JP" altLang="en-US" sz="1200" b="1" baseline="0">
                          <a:solidFill>
                            <a:srgbClr val="FFC000"/>
                          </a:solidFill>
                          <a:effectLst>
                            <a:outerShdw blurRad="38100" dist="38100" dir="2700000" algn="tl">
                              <a:srgbClr val="000000">
                                <a:alpha val="43137"/>
                              </a:srgbClr>
                            </a:outerShdw>
                          </a:effectLst>
                          <a:latin typeface="Meiryo UI"/>
                          <a:ea typeface="Meiryo UI"/>
                        </a:rPr>
                        <a:t>大雨注意報</a:t>
                      </a:r>
                      <a:endParaRPr kumimoji="1" lang="en-US" altLang="ja-JP" sz="1200" b="1" baseline="0">
                        <a:solidFill>
                          <a:srgbClr val="FFC000"/>
                        </a:solidFill>
                        <a:effectLst>
                          <a:outerShdw blurRad="38100" dist="38100" dir="2700000" algn="tl">
                            <a:srgbClr val="000000">
                              <a:alpha val="43137"/>
                            </a:srgbClr>
                          </a:outerShdw>
                        </a:effectLst>
                        <a:latin typeface="Meiryo UI"/>
                        <a:ea typeface="Meiryo UI"/>
                      </a:endParaRPr>
                    </a:p>
                    <a:p>
                      <a:pPr algn="ctr"/>
                      <a:r>
                        <a:rPr kumimoji="1" lang="ja-JP" altLang="en-US" sz="800" b="0" i="0" baseline="0">
                          <a:solidFill>
                            <a:schemeClr val="tx1"/>
                          </a:solidFill>
                          <a:latin typeface="Meiryo UI"/>
                          <a:ea typeface="Meiryo UI"/>
                        </a:rPr>
                        <a:t>　　</a:t>
                      </a:r>
                      <a:r>
                        <a:rPr kumimoji="1" lang="en-US" altLang="ja-JP" sz="800" b="0" i="0" baseline="0">
                          <a:solidFill>
                            <a:schemeClr val="tx1"/>
                          </a:solidFill>
                          <a:latin typeface="Meiryo UI"/>
                          <a:ea typeface="Meiryo UI"/>
                        </a:rPr>
                        <a:t>※</a:t>
                      </a:r>
                      <a:r>
                        <a:rPr kumimoji="1" lang="ja-JP" altLang="en-US" sz="800" b="1" i="0" baseline="0">
                          <a:solidFill>
                            <a:schemeClr val="tx1"/>
                          </a:solidFill>
                          <a:latin typeface="Meiryo UI"/>
                          <a:ea typeface="Meiryo UI"/>
                        </a:rPr>
                        <a:t>警戒レベル相当情報としての位置づけなし</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FFFF"/>
                    </a:solidFill>
                  </a:tcPr>
                </a:tc>
                <a:extLst>
                  <a:ext uri="{0D108BD9-81ED-4DB2-BD59-A6C34878D82A}">
                    <a16:rowId xmlns:a16="http://schemas.microsoft.com/office/drawing/2014/main" val="60432024"/>
                  </a:ext>
                </a:extLst>
              </a:tr>
              <a:tr h="347888">
                <a:tc>
                  <a:txBody>
                    <a:bodyPr/>
                    <a:lstStyle/>
                    <a:p>
                      <a:pPr algn="ctr"/>
                      <a:r>
                        <a:rPr kumimoji="1" lang="ja-JP" altLang="en-US" sz="1200" b="1" i="0" baseline="0">
                          <a:solidFill>
                            <a:schemeClr val="tx1"/>
                          </a:solidFill>
                          <a:latin typeface="Meiryo UI"/>
                          <a:ea typeface="Meiryo UI"/>
                        </a:rPr>
                        <a:t>早期注意情報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FFFF"/>
                    </a:solidFill>
                  </a:tcPr>
                </a:tc>
                <a:extLst>
                  <a:ext uri="{0D108BD9-81ED-4DB2-BD59-A6C34878D82A}">
                    <a16:rowId xmlns:a16="http://schemas.microsoft.com/office/drawing/2014/main" val="1833876055"/>
                  </a:ext>
                </a:extLst>
              </a:tr>
            </a:tbl>
          </a:graphicData>
        </a:graphic>
      </p:graphicFrame>
      <p:sp>
        <p:nvSpPr>
          <p:cNvPr id="9" name="テキスト ボックス 8">
            <a:extLst>
              <a:ext uri="{FF2B5EF4-FFF2-40B4-BE49-F238E27FC236}">
                <a16:creationId xmlns:a16="http://schemas.microsoft.com/office/drawing/2014/main" id="{726F66F3-B68B-78CF-2349-F6DE0458A074}"/>
              </a:ext>
            </a:extLst>
          </p:cNvPr>
          <p:cNvSpPr txBox="1"/>
          <p:nvPr/>
        </p:nvSpPr>
        <p:spPr>
          <a:xfrm>
            <a:off x="550507" y="1015913"/>
            <a:ext cx="6102220" cy="291842"/>
          </a:xfrm>
          <a:prstGeom prst="rect">
            <a:avLst/>
          </a:prstGeom>
          <a:solidFill>
            <a:schemeClr val="tx2">
              <a:lumMod val="75000"/>
            </a:schemeClr>
          </a:solidFill>
          <a:ln w="19050">
            <a:solidFill>
              <a:schemeClr val="tx2"/>
            </a:solidFill>
          </a:ln>
        </p:spPr>
        <p:txBody>
          <a:bodyPr wrap="square" rtlCol="0" anchor="ctr" anchorCtr="0">
            <a:no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662"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河川氾濫等に関する情報</a:t>
            </a:r>
          </a:p>
        </p:txBody>
      </p:sp>
      <p:sp>
        <p:nvSpPr>
          <p:cNvPr id="11" name="テキスト ボックス 10">
            <a:extLst>
              <a:ext uri="{FF2B5EF4-FFF2-40B4-BE49-F238E27FC236}">
                <a16:creationId xmlns:a16="http://schemas.microsoft.com/office/drawing/2014/main" id="{D1DC359B-07A3-6C5B-AD79-638998733326}"/>
              </a:ext>
            </a:extLst>
          </p:cNvPr>
          <p:cNvSpPr txBox="1"/>
          <p:nvPr/>
        </p:nvSpPr>
        <p:spPr>
          <a:xfrm>
            <a:off x="6745965" y="1015913"/>
            <a:ext cx="2093349" cy="660428"/>
          </a:xfrm>
          <a:prstGeom prst="rect">
            <a:avLst/>
          </a:prstGeom>
          <a:solidFill>
            <a:srgbClr val="05ABD7"/>
          </a:solidFill>
          <a:ln w="19050">
            <a:solidFill>
              <a:schemeClr val="tx2"/>
            </a:solidFill>
          </a:ln>
        </p:spPr>
        <p:txBody>
          <a:bodyPr wrap="square" lIns="91440" tIns="45720" rIns="91440" bIns="45720" rtlCol="0" anchor="ctr" anchorCtr="0">
            <a:no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65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eiryo UI"/>
                <a:ea typeface="Meiryo UI"/>
                <a:cs typeface="+mn-cs"/>
              </a:rPr>
              <a:t>大雨に</a:t>
            </a:r>
            <a:endParaRPr kumimoji="1" lang="en-US" altLang="ja-JP" sz="165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eiryo UI"/>
              <a:ea typeface="Meiryo UI"/>
              <a:cs typeface="+mn-cs"/>
            </a:endParaRPr>
          </a:p>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662"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関する情報</a:t>
            </a:r>
          </a:p>
        </p:txBody>
      </p:sp>
      <p:sp>
        <p:nvSpPr>
          <p:cNvPr id="15" name="テキスト ボックス 14">
            <a:extLst>
              <a:ext uri="{FF2B5EF4-FFF2-40B4-BE49-F238E27FC236}">
                <a16:creationId xmlns:a16="http://schemas.microsoft.com/office/drawing/2014/main" id="{97F01C77-AD46-E1CB-8791-36AE3D679972}"/>
              </a:ext>
            </a:extLst>
          </p:cNvPr>
          <p:cNvSpPr txBox="1"/>
          <p:nvPr/>
        </p:nvSpPr>
        <p:spPr>
          <a:xfrm>
            <a:off x="611155" y="5449292"/>
            <a:ext cx="8028992" cy="1200329"/>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河川ごとの情報（水防活動用の情報）と市町村ごとの情報（一般向けの警報等）がある。</a:t>
            </a:r>
            <a:endPar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気象台の発表情報に、警戒レベル４相当や５相当の情報がないものがある。</a:t>
            </a:r>
            <a:endPar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大雨警報・注意報は、警戒レベル相当情報としての位置づけがない。</a:t>
            </a:r>
            <a:endParaRPr kumimoji="1" lang="en-US" altLang="ja-JP" sz="18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スライド番号プレースホルダー 2">
            <a:extLst>
              <a:ext uri="{FF2B5EF4-FFF2-40B4-BE49-F238E27FC236}">
                <a16:creationId xmlns:a16="http://schemas.microsoft.com/office/drawing/2014/main" id="{26FC5BEA-16CE-8A07-B027-B5C019E3C3F1}"/>
              </a:ext>
            </a:extLst>
          </p:cNvPr>
          <p:cNvSpPr>
            <a:spLocks noGrp="1"/>
          </p:cNvSpPr>
          <p:nvPr>
            <p:ph type="sldNum" sz="quarter" idx="12"/>
          </p:nvPr>
        </p:nvSpPr>
        <p:spPr>
          <a:xfrm>
            <a:off x="7010400" y="6584950"/>
            <a:ext cx="2133600" cy="2730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BA257A-EE00-4147-AFCD-C8822F9A61E0}" type="slidenum">
              <a:rPr kumimoji="1" lang="en-US" altLang="ja-JP" sz="14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633419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243FC-2F48-A0DE-6A13-40DB4EDDE41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73FE4C0-6BA9-86E9-658B-8D36F14754EB}"/>
              </a:ext>
            </a:extLst>
          </p:cNvPr>
          <p:cNvSpPr>
            <a:spLocks noGrp="1"/>
          </p:cNvSpPr>
          <p:nvPr>
            <p:ph type="title"/>
          </p:nvPr>
        </p:nvSpPr>
        <p:spPr>
          <a:xfrm>
            <a:off x="0" y="8766"/>
            <a:ext cx="6588242" cy="476250"/>
          </a:xfrm>
        </p:spPr>
        <p:txBody>
          <a:bodyPr/>
          <a:lstStyle/>
          <a:p>
            <a:r>
              <a:rPr lang="ja-JP" altLang="en-US" sz="2400"/>
              <a:t>河川氾濫・大雨に関する情報（今後の運用）</a:t>
            </a:r>
            <a:endParaRPr kumimoji="1" lang="ja-JP" altLang="en-US" sz="2400"/>
          </a:p>
        </p:txBody>
      </p:sp>
      <p:graphicFrame>
        <p:nvGraphicFramePr>
          <p:cNvPr id="3" name="表 4">
            <a:extLst>
              <a:ext uri="{FF2B5EF4-FFF2-40B4-BE49-F238E27FC236}">
                <a16:creationId xmlns:a16="http://schemas.microsoft.com/office/drawing/2014/main" id="{45BE086F-EB81-D7E2-2D29-4FBD80935EE1}"/>
              </a:ext>
            </a:extLst>
          </p:cNvPr>
          <p:cNvGraphicFramePr>
            <a:graphicFrameLocks noGrp="1"/>
          </p:cNvGraphicFramePr>
          <p:nvPr/>
        </p:nvGraphicFramePr>
        <p:xfrm>
          <a:off x="486022" y="2971148"/>
          <a:ext cx="6102221" cy="3857829"/>
        </p:xfrm>
        <a:graphic>
          <a:graphicData uri="http://schemas.openxmlformats.org/drawingml/2006/table">
            <a:tbl>
              <a:tblPr firstRow="1" bandRow="1">
                <a:tableStyleId>{5C22544A-7EE6-4342-B048-85BDC9FD1C3A}</a:tableStyleId>
              </a:tblPr>
              <a:tblGrid>
                <a:gridCol w="291312">
                  <a:extLst>
                    <a:ext uri="{9D8B030D-6E8A-4147-A177-3AD203B41FA5}">
                      <a16:colId xmlns:a16="http://schemas.microsoft.com/office/drawing/2014/main" val="3510320624"/>
                    </a:ext>
                  </a:extLst>
                </a:gridCol>
                <a:gridCol w="613757">
                  <a:extLst>
                    <a:ext uri="{9D8B030D-6E8A-4147-A177-3AD203B41FA5}">
                      <a16:colId xmlns:a16="http://schemas.microsoft.com/office/drawing/2014/main" val="1054142566"/>
                    </a:ext>
                  </a:extLst>
                </a:gridCol>
                <a:gridCol w="1651518">
                  <a:extLst>
                    <a:ext uri="{9D8B030D-6E8A-4147-A177-3AD203B41FA5}">
                      <a16:colId xmlns:a16="http://schemas.microsoft.com/office/drawing/2014/main" val="292480099"/>
                    </a:ext>
                  </a:extLst>
                </a:gridCol>
                <a:gridCol w="1707502">
                  <a:extLst>
                    <a:ext uri="{9D8B030D-6E8A-4147-A177-3AD203B41FA5}">
                      <a16:colId xmlns:a16="http://schemas.microsoft.com/office/drawing/2014/main" val="3488067380"/>
                    </a:ext>
                  </a:extLst>
                </a:gridCol>
                <a:gridCol w="1838132">
                  <a:extLst>
                    <a:ext uri="{9D8B030D-6E8A-4147-A177-3AD203B41FA5}">
                      <a16:colId xmlns:a16="http://schemas.microsoft.com/office/drawing/2014/main" val="2940193090"/>
                    </a:ext>
                  </a:extLst>
                </a:gridCol>
              </a:tblGrid>
              <a:tr h="254414">
                <a:tc gridSpan="2">
                  <a:txBody>
                    <a:bodyPr/>
                    <a:lstStyle/>
                    <a:p>
                      <a:pPr algn="ctr"/>
                      <a:r>
                        <a:rPr kumimoji="1" lang="ja-JP" altLang="en-US" sz="1300" b="1">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分類</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hMerge="1">
                  <a:txBody>
                    <a:bodyPr/>
                    <a:lstStyle/>
                    <a:p>
                      <a:endParaRPr kumimoji="1" lang="ja-JP" altLang="en-US"/>
                    </a:p>
                  </a:txBody>
                  <a:tcPr/>
                </a:tc>
                <a:tc>
                  <a:txBody>
                    <a:bodyPr/>
                    <a:lstStyle/>
                    <a:p>
                      <a:pPr algn="ctr"/>
                      <a:r>
                        <a:rPr kumimoji="1" lang="ja-JP" altLang="en-US" sz="130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洪水予報河川</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r>
                        <a:rPr kumimoji="1" lang="ja-JP" altLang="en-US" sz="130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水位周知河川</a:t>
                      </a:r>
                      <a:endParaRPr kumimoji="1" lang="en-US" altLang="ja-JP" sz="130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tc>
                  <a:txBody>
                    <a:bodyPr/>
                    <a:lstStyle/>
                    <a:p>
                      <a:pPr algn="ctr"/>
                      <a:r>
                        <a:rPr kumimoji="1" lang="ja-JP" altLang="en-US" sz="1300">
                          <a:solidFill>
                            <a:schemeClr val="bg1"/>
                          </a:solidFill>
                          <a:effectLst>
                            <a:outerShdw blurRad="38100" dist="38100" dir="2700000" algn="tl">
                              <a:srgbClr val="000000">
                                <a:alpha val="43137"/>
                              </a:srgbClr>
                            </a:outerShdw>
                          </a:effectLst>
                          <a:latin typeface="Meiryo UI"/>
                          <a:ea typeface="Meiryo UI"/>
                        </a:rPr>
                        <a:t>その他河川</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1108738719"/>
                  </a:ext>
                </a:extLst>
              </a:tr>
              <a:tr h="320835">
                <a:tc gridSpan="2">
                  <a:txBody>
                    <a:bodyPr/>
                    <a:lstStyle/>
                    <a:p>
                      <a:pPr algn="ctr"/>
                      <a:r>
                        <a:rPr kumimoji="1" lang="ja-JP" altLang="en-US" sz="1100" b="1">
                          <a:latin typeface="Meiryo UI"/>
                          <a:ea typeface="Meiryo UI"/>
                        </a:rPr>
                        <a:t>河川数</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hMerge="1">
                  <a:txBody>
                    <a:bodyPr/>
                    <a:lstStyle/>
                    <a:p>
                      <a:endParaRPr kumimoji="1" lang="ja-JP" altLang="en-US"/>
                    </a:p>
                  </a:txBody>
                  <a:tcPr/>
                </a:tc>
                <a:tc>
                  <a:txBody>
                    <a:bodyPr/>
                    <a:lstStyle/>
                    <a:p>
                      <a:pPr algn="ctr"/>
                      <a:r>
                        <a:rPr kumimoji="1" lang="ja-JP" altLang="en-US" sz="1100" b="1">
                          <a:latin typeface="Meiryo UI"/>
                          <a:ea typeface="Meiryo UI"/>
                        </a:rPr>
                        <a:t>約</a:t>
                      </a:r>
                      <a:r>
                        <a:rPr kumimoji="1" lang="en-US" altLang="ja-JP" sz="1100" b="1">
                          <a:latin typeface="Meiryo UI"/>
                          <a:ea typeface="Meiryo UI"/>
                        </a:rPr>
                        <a:t>400</a:t>
                      </a:r>
                      <a:r>
                        <a:rPr kumimoji="1" lang="ja-JP" altLang="en-US" sz="1100" b="1">
                          <a:latin typeface="Meiryo UI"/>
                          <a:ea typeface="Meiryo UI"/>
                        </a:rPr>
                        <a:t>河川</a:t>
                      </a:r>
                      <a:endParaRPr kumimoji="1" lang="en-US" altLang="ja-JP" sz="1100" b="1">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a:txBody>
                    <a:bodyPr/>
                    <a:lstStyle/>
                    <a:p>
                      <a:pPr algn="ctr"/>
                      <a:r>
                        <a:rPr kumimoji="1" lang="ja-JP" altLang="en-US" sz="1100" b="1">
                          <a:latin typeface="Meiryo UI"/>
                          <a:ea typeface="Meiryo UI"/>
                        </a:rPr>
                        <a:t>約</a:t>
                      </a:r>
                      <a:r>
                        <a:rPr kumimoji="1" lang="en-US" altLang="ja-JP" sz="1100" b="1">
                          <a:latin typeface="Meiryo UI"/>
                          <a:ea typeface="Meiryo UI"/>
                        </a:rPr>
                        <a:t>1,800</a:t>
                      </a:r>
                      <a:r>
                        <a:rPr kumimoji="1" lang="ja-JP" altLang="en-US" sz="1100" b="1">
                          <a:latin typeface="Meiryo UI"/>
                          <a:ea typeface="Meiryo UI"/>
                        </a:rPr>
                        <a:t>河川</a:t>
                      </a:r>
                      <a:endParaRPr kumimoji="1" lang="en-US" altLang="ja-JP" sz="1100" b="1">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1">
                          <a:latin typeface="Meiryo UI"/>
                          <a:ea typeface="Meiryo UI"/>
                        </a:rPr>
                        <a:t>約</a:t>
                      </a:r>
                      <a:r>
                        <a:rPr kumimoji="1" lang="en-US" altLang="ja-JP" sz="1100" b="1">
                          <a:latin typeface="Meiryo UI"/>
                          <a:ea typeface="Meiryo UI"/>
                        </a:rPr>
                        <a:t>18,000</a:t>
                      </a:r>
                      <a:r>
                        <a:rPr kumimoji="1" lang="ja-JP" altLang="en-US" sz="1100" b="1">
                          <a:latin typeface="Meiryo UI"/>
                          <a:ea typeface="Meiryo UI"/>
                        </a:rPr>
                        <a:t>河川</a:t>
                      </a:r>
                      <a:endParaRPr kumimoji="1" lang="en-US" altLang="ja-JP" sz="1100" b="1">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3534709962"/>
                  </a:ext>
                </a:extLst>
              </a:tr>
              <a:tr h="374698">
                <a:tc gridSpan="2">
                  <a:txBody>
                    <a:bodyPr/>
                    <a:lstStyle/>
                    <a:p>
                      <a:pPr algn="ctr"/>
                      <a:r>
                        <a:rPr kumimoji="1" lang="ja-JP" altLang="en-US" sz="1100" b="1">
                          <a:latin typeface="Meiryo UI"/>
                          <a:ea typeface="Meiryo UI"/>
                        </a:rPr>
                        <a:t>発表主体</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hMerge="1">
                  <a:txBody>
                    <a:bodyPr/>
                    <a:lstStyle/>
                    <a:p>
                      <a:endParaRPr kumimoji="1" lang="ja-JP" altLang="en-US"/>
                    </a:p>
                  </a:txBody>
                  <a:tcPr/>
                </a:tc>
                <a:tc>
                  <a:txBody>
                    <a:bodyPr/>
                    <a:lstStyle/>
                    <a:p>
                      <a:pPr algn="ctr"/>
                      <a:r>
                        <a:rPr kumimoji="1" lang="ja-JP" altLang="en-US" sz="1100" b="1">
                          <a:latin typeface="Meiryo UI"/>
                          <a:ea typeface="Meiryo UI"/>
                        </a:rPr>
                        <a:t>河川事務所または</a:t>
                      </a:r>
                      <a:endParaRPr kumimoji="1" lang="en-US" altLang="ja-JP" sz="1100" b="1">
                        <a:latin typeface="Meiryo UI"/>
                        <a:ea typeface="Meiryo UI"/>
                      </a:endParaRPr>
                    </a:p>
                    <a:p>
                      <a:pPr algn="ctr"/>
                      <a:r>
                        <a:rPr kumimoji="1" lang="ja-JP" altLang="en-US" sz="1100" b="1">
                          <a:latin typeface="Meiryo UI"/>
                          <a:ea typeface="Meiryo UI"/>
                        </a:rPr>
                        <a:t>都道府県と気象台</a:t>
                      </a:r>
                    </a:p>
                  </a:txBody>
                  <a:tcPr marL="0" marR="36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EB"/>
                    </a:solidFill>
                  </a:tcPr>
                </a:tc>
                <a:tc>
                  <a:txBody>
                    <a:bodyPr/>
                    <a:lstStyle/>
                    <a:p>
                      <a:pPr algn="ctr"/>
                      <a:r>
                        <a:rPr kumimoji="1" lang="ja-JP" altLang="en-US" sz="1100" b="1">
                          <a:latin typeface="Meiryo UI"/>
                          <a:ea typeface="Meiryo UI"/>
                        </a:rPr>
                        <a:t>河川事務所または都道府県</a:t>
                      </a:r>
                    </a:p>
                  </a:txBody>
                  <a:tcPr marL="0" marR="36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B"/>
                    </a:solidFill>
                  </a:tcPr>
                </a:tc>
                <a:tc>
                  <a:txBody>
                    <a:bodyPr/>
                    <a:lstStyle/>
                    <a:p>
                      <a:pPr algn="ctr"/>
                      <a:r>
                        <a:rPr kumimoji="1" lang="ja-JP" altLang="en-US" sz="1100" b="1">
                          <a:latin typeface="Meiryo UI"/>
                          <a:ea typeface="Meiryo UI"/>
                        </a:rPr>
                        <a:t>河川事務所または都道府県</a:t>
                      </a:r>
                    </a:p>
                  </a:txBody>
                  <a:tcPr marL="0" marR="36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EB"/>
                    </a:solidFill>
                  </a:tcPr>
                </a:tc>
                <a:extLst>
                  <a:ext uri="{0D108BD9-81ED-4DB2-BD59-A6C34878D82A}">
                    <a16:rowId xmlns:a16="http://schemas.microsoft.com/office/drawing/2014/main" val="3382287502"/>
                  </a:ext>
                </a:extLst>
              </a:tr>
              <a:tr h="308293">
                <a:tc gridSpan="2">
                  <a:txBody>
                    <a:bodyPr/>
                    <a:lstStyle/>
                    <a:p>
                      <a:pPr algn="ctr"/>
                      <a:r>
                        <a:rPr kumimoji="1" lang="ja-JP" altLang="en-US" sz="1100" b="1">
                          <a:latin typeface="Meiryo UI"/>
                          <a:ea typeface="Meiryo UI"/>
                        </a:rPr>
                        <a:t>発表単位</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hMerge="1">
                  <a:txBody>
                    <a:bodyPr/>
                    <a:lstStyle/>
                    <a:p>
                      <a:endParaRPr kumimoji="1" lang="ja-JP" altLang="en-US"/>
                    </a:p>
                  </a:txBody>
                  <a:tcPr/>
                </a:tc>
                <a:tc>
                  <a:txBody>
                    <a:bodyPr/>
                    <a:lstStyle/>
                    <a:p>
                      <a:pPr algn="ctr"/>
                      <a:r>
                        <a:rPr lang="ja-JP" altLang="en-US" sz="1100" b="1">
                          <a:latin typeface="Meiryo UI"/>
                          <a:ea typeface="Meiryo UI"/>
                        </a:rPr>
                        <a:t>河川ごと</a:t>
                      </a:r>
                      <a:endParaRPr kumimoji="1" lang="ja-JP" altLang="en-US" sz="800">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EB"/>
                    </a:solidFill>
                  </a:tcPr>
                </a:tc>
                <a:tc>
                  <a:txBody>
                    <a:bodyPr/>
                    <a:lstStyle/>
                    <a:p>
                      <a:pPr algn="ctr"/>
                      <a:r>
                        <a:rPr lang="ja-JP" altLang="en-US" sz="1100" b="1">
                          <a:latin typeface="Meiryo UI"/>
                          <a:ea typeface="Meiryo UI"/>
                        </a:rPr>
                        <a:t>河川ごと</a:t>
                      </a:r>
                      <a:endParaRPr kumimoji="1" lang="ja-JP" altLang="en-US" sz="800">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B"/>
                    </a:solidFill>
                  </a:tcPr>
                </a:tc>
                <a:tc>
                  <a:txBody>
                    <a:bodyPr/>
                    <a:lstStyle/>
                    <a:p>
                      <a:pPr algn="ctr"/>
                      <a:r>
                        <a:rPr lang="ja-JP" altLang="en-US" sz="1100" b="1">
                          <a:latin typeface="Meiryo UI"/>
                          <a:ea typeface="Meiryo UI"/>
                        </a:rPr>
                        <a:t>河川ごと</a:t>
                      </a:r>
                      <a:endParaRPr kumimoji="1" lang="ja-JP" altLang="en-US" sz="800">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EB"/>
                    </a:solidFill>
                  </a:tcPr>
                </a:tc>
                <a:extLst>
                  <a:ext uri="{0D108BD9-81ED-4DB2-BD59-A6C34878D82A}">
                    <a16:rowId xmlns:a16="http://schemas.microsoft.com/office/drawing/2014/main" val="1705654929"/>
                  </a:ext>
                </a:extLst>
              </a:tr>
              <a:tr h="336194">
                <a:tc gridSpan="2">
                  <a:txBody>
                    <a:bodyPr/>
                    <a:lstStyle/>
                    <a:p>
                      <a:pPr lvl="0" algn="ctr">
                        <a:buNone/>
                      </a:pPr>
                      <a:r>
                        <a:rPr lang="ja-JP" altLang="en-US" sz="1100" b="1" spc="-100" baseline="0">
                          <a:latin typeface="Meiryo UI"/>
                          <a:ea typeface="Meiryo UI"/>
                        </a:rPr>
                        <a:t>対象とする</a:t>
                      </a:r>
                    </a:p>
                    <a:p>
                      <a:pPr lvl="0" algn="ctr">
                        <a:buNone/>
                      </a:pPr>
                      <a:r>
                        <a:rPr lang="ja-JP" altLang="en-US" sz="1100" b="1" spc="-100" baseline="0">
                          <a:latin typeface="Meiryo UI"/>
                          <a:ea typeface="Meiryo UI"/>
                        </a:rPr>
                        <a:t>主な現象</a:t>
                      </a:r>
                      <a:endParaRPr kumimoji="1" lang="ja-JP" altLang="en-US" sz="1100" b="1" spc="-100" baseline="0">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hMerge="1">
                  <a:txBody>
                    <a:bodyPr/>
                    <a:lstStyle/>
                    <a:p>
                      <a:endParaRPr kumimoji="1" lang="ja-JP" altLang="en-US"/>
                    </a:p>
                  </a:txBody>
                  <a:tcPr/>
                </a:tc>
                <a:tc>
                  <a:txBody>
                    <a:bodyPr/>
                    <a:lstStyle/>
                    <a:p>
                      <a:pPr lvl="0" algn="ctr">
                        <a:buNone/>
                      </a:pPr>
                      <a:r>
                        <a:rPr lang="ja-JP" altLang="en-US" sz="1100" b="1">
                          <a:latin typeface="Meiryo UI"/>
                          <a:ea typeface="Meiryo UI"/>
                        </a:rPr>
                        <a:t>外</a:t>
                      </a:r>
                      <a:r>
                        <a:rPr kumimoji="1" lang="ja-JP" altLang="en-US" sz="1100" b="1">
                          <a:latin typeface="Meiryo UI"/>
                          <a:ea typeface="Meiryo UI"/>
                        </a:rPr>
                        <a:t>水</a:t>
                      </a:r>
                      <a:r>
                        <a:rPr lang="ja-JP" altLang="en-US" sz="1100" b="1">
                          <a:latin typeface="Meiryo UI"/>
                          <a:ea typeface="Meiryo UI"/>
                        </a:rPr>
                        <a:t>氾濫</a:t>
                      </a:r>
                      <a:endParaRPr kumimoji="1" lang="ja-JP" sz="1100" b="1"/>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EB"/>
                    </a:solidFill>
                  </a:tcPr>
                </a:tc>
                <a:tc>
                  <a:txBody>
                    <a:bodyPr/>
                    <a:lstStyle/>
                    <a:p>
                      <a:pPr lvl="0" algn="ctr">
                        <a:buNone/>
                      </a:pPr>
                      <a:r>
                        <a:rPr lang="ja-JP" altLang="en-US" sz="1100" b="1">
                          <a:latin typeface="Meiryo UI"/>
                          <a:ea typeface="Meiryo UI"/>
                        </a:rPr>
                        <a:t>外</a:t>
                      </a:r>
                      <a:r>
                        <a:rPr kumimoji="1" lang="ja-JP" altLang="en-US" sz="1100" b="1">
                          <a:latin typeface="Meiryo UI"/>
                          <a:ea typeface="Meiryo UI"/>
                        </a:rPr>
                        <a:t>水</a:t>
                      </a:r>
                      <a:r>
                        <a:rPr lang="ja-JP" altLang="en-US" sz="1100" b="1">
                          <a:latin typeface="Meiryo UI"/>
                          <a:ea typeface="Meiryo UI"/>
                        </a:rPr>
                        <a:t>氾濫</a:t>
                      </a:r>
                      <a:endParaRPr kumimoji="1" lang="ja-JP" sz="1100" b="1"/>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B"/>
                    </a:solidFill>
                  </a:tcPr>
                </a:tc>
                <a:tc>
                  <a:txBody>
                    <a:bodyPr/>
                    <a:lstStyle/>
                    <a:p>
                      <a:pPr lvl="0" algn="ctr">
                        <a:buNone/>
                      </a:pPr>
                      <a:r>
                        <a:rPr lang="ja-JP" altLang="en-US" sz="1100" b="1">
                          <a:latin typeface="Meiryo UI"/>
                          <a:ea typeface="Meiryo UI"/>
                        </a:rPr>
                        <a:t>外</a:t>
                      </a:r>
                      <a:r>
                        <a:rPr kumimoji="1" lang="ja-JP" altLang="en-US" sz="1100" b="1">
                          <a:latin typeface="Meiryo UI"/>
                          <a:ea typeface="Meiryo UI"/>
                        </a:rPr>
                        <a:t>水</a:t>
                      </a:r>
                      <a:r>
                        <a:rPr lang="ja-JP" altLang="en-US" sz="1100" b="1">
                          <a:latin typeface="Meiryo UI"/>
                          <a:ea typeface="Meiryo UI"/>
                        </a:rPr>
                        <a:t>氾濫</a:t>
                      </a:r>
                      <a:endParaRPr kumimoji="1" lang="ja-JP" sz="1100" b="1"/>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EB"/>
                    </a:solidFill>
                  </a:tcPr>
                </a:tc>
                <a:extLst>
                  <a:ext uri="{0D108BD9-81ED-4DB2-BD59-A6C34878D82A}">
                    <a16:rowId xmlns:a16="http://schemas.microsoft.com/office/drawing/2014/main" val="2302644819"/>
                  </a:ext>
                </a:extLst>
              </a:tr>
              <a:tr h="346796">
                <a:tc gridSpan="2">
                  <a:txBody>
                    <a:bodyPr/>
                    <a:lstStyle/>
                    <a:p>
                      <a:pPr lvl="0" algn="ctr">
                        <a:buNone/>
                      </a:pPr>
                      <a:r>
                        <a:rPr lang="ja-JP" altLang="en-US" sz="1100" b="0">
                          <a:latin typeface="Meiryo UI"/>
                          <a:ea typeface="Meiryo UI"/>
                        </a:rPr>
                        <a:t>発表指標</a:t>
                      </a:r>
                      <a:endParaRPr kumimoji="1" lang="ja-JP" sz="1100" b="0"/>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hMerge="1">
                  <a:txBody>
                    <a:bodyPr/>
                    <a:lstStyle/>
                    <a:p>
                      <a:endParaRPr kumimoji="1" lang="ja-JP" altLang="en-US"/>
                    </a:p>
                  </a:txBody>
                  <a:tcPr/>
                </a:tc>
                <a:tc>
                  <a:txBody>
                    <a:bodyPr/>
                    <a:lstStyle/>
                    <a:p>
                      <a:pPr marL="0" marR="0" lvl="0" indent="0" algn="ctr" defTabSz="914436" rtl="0" eaLnBrk="1" fontAlgn="auto" latinLnBrk="0" hangingPunct="1">
                        <a:lnSpc>
                          <a:spcPct val="100000"/>
                        </a:lnSpc>
                        <a:spcBef>
                          <a:spcPts val="0"/>
                        </a:spcBef>
                        <a:spcAft>
                          <a:spcPts val="0"/>
                        </a:spcAft>
                        <a:buClrTx/>
                        <a:buSzTx/>
                        <a:buFontTx/>
                        <a:buNone/>
                        <a:tabLst/>
                        <a:defRPr/>
                      </a:pPr>
                      <a:r>
                        <a:rPr kumimoji="1" lang="ja-JP" altLang="en-US" sz="1050" b="0" spc="-20" baseline="0">
                          <a:latin typeface="Meiryo UI"/>
                          <a:ea typeface="Meiryo UI"/>
                        </a:rPr>
                        <a:t>水位</a:t>
                      </a:r>
                      <a:r>
                        <a:rPr kumimoji="1" lang="ja-JP" altLang="en-US" sz="1000" b="0" i="0" u="none" strike="noStrike" kern="1200" cap="none" spc="0" normalizeH="0" baseline="0" noProof="0">
                          <a:ln>
                            <a:noFill/>
                          </a:ln>
                          <a:solidFill>
                            <a:srgbClr val="000000"/>
                          </a:solidFill>
                          <a:effectLst/>
                          <a:uLnTx/>
                          <a:uFillTx/>
                          <a:latin typeface="Meiryo UI"/>
                          <a:ea typeface="Meiryo UI"/>
                          <a:cs typeface="+mn-cs"/>
                        </a:rPr>
                        <a:t>（実測・予測）</a:t>
                      </a:r>
                      <a:endParaRPr kumimoji="1" lang="en-US" altLang="ja-JP" sz="1100" b="0" spc="-20" baseline="0">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EB"/>
                    </a:solidFill>
                  </a:tcPr>
                </a:tc>
                <a:tc>
                  <a:txBody>
                    <a:bodyPr/>
                    <a:lstStyle/>
                    <a:p>
                      <a:pPr marL="0" marR="0" lvl="0" indent="0" algn="ctr" defTabSz="914436" rtl="0" eaLnBrk="1" fontAlgn="auto" latinLnBrk="0" hangingPunct="1">
                        <a:lnSpc>
                          <a:spcPct val="100000"/>
                        </a:lnSpc>
                        <a:spcBef>
                          <a:spcPts val="0"/>
                        </a:spcBef>
                        <a:spcAft>
                          <a:spcPts val="0"/>
                        </a:spcAft>
                        <a:buClrTx/>
                        <a:buSzTx/>
                        <a:buFontTx/>
                        <a:buNone/>
                        <a:tabLst/>
                        <a:defRPr/>
                      </a:pPr>
                      <a:r>
                        <a:rPr kumimoji="1" lang="ja-JP" altLang="en-US" sz="1050" b="0" spc="-20" baseline="0">
                          <a:latin typeface="Meiryo UI"/>
                          <a:ea typeface="Meiryo UI"/>
                        </a:rPr>
                        <a:t>水位</a:t>
                      </a:r>
                      <a:r>
                        <a:rPr kumimoji="1" lang="ja-JP" altLang="en-US" sz="1000" b="0" i="0" u="none" strike="noStrike" kern="1200" cap="none" spc="0" normalizeH="0" baseline="0" noProof="0">
                          <a:ln>
                            <a:noFill/>
                          </a:ln>
                          <a:solidFill>
                            <a:srgbClr val="000000"/>
                          </a:solidFill>
                          <a:effectLst/>
                          <a:uLnTx/>
                          <a:uFillTx/>
                          <a:latin typeface="Meiryo UI"/>
                          <a:ea typeface="Meiryo UI"/>
                          <a:cs typeface="+mn-cs"/>
                        </a:rPr>
                        <a:t>（実測）</a:t>
                      </a:r>
                      <a:endParaRPr kumimoji="1" lang="en-US" altLang="ja-JP" sz="1100" b="0" spc="-20" baseline="0">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EB"/>
                    </a:solidFill>
                  </a:tcPr>
                </a:tc>
                <a:tc>
                  <a:txBody>
                    <a:bodyPr/>
                    <a:lstStyle/>
                    <a:p>
                      <a:pPr marL="0" marR="0" lvl="0" indent="0" algn="ctr" defTabSz="914436" rtl="0" eaLnBrk="1" fontAlgn="auto" latinLnBrk="0" hangingPunct="1">
                        <a:lnSpc>
                          <a:spcPct val="100000"/>
                        </a:lnSpc>
                        <a:spcBef>
                          <a:spcPts val="0"/>
                        </a:spcBef>
                        <a:spcAft>
                          <a:spcPts val="0"/>
                        </a:spcAft>
                        <a:buClrTx/>
                        <a:buSzTx/>
                        <a:buFontTx/>
                        <a:buNone/>
                        <a:tabLst/>
                        <a:defRPr/>
                      </a:pPr>
                      <a:r>
                        <a:rPr kumimoji="1" lang="ja-JP" altLang="en-US" sz="1100" b="0" spc="-20" baseline="0">
                          <a:latin typeface="Meiryo UI"/>
                          <a:ea typeface="Meiryo UI"/>
                        </a:rPr>
                        <a:t>確認情報等</a:t>
                      </a:r>
                      <a:endParaRPr kumimoji="1" lang="en-US" altLang="ja-JP" sz="1100" b="0" spc="-20" baseline="0">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EB"/>
                    </a:solidFill>
                  </a:tcPr>
                </a:tc>
                <a:extLst>
                  <a:ext uri="{0D108BD9-81ED-4DB2-BD59-A6C34878D82A}">
                    <a16:rowId xmlns:a16="http://schemas.microsoft.com/office/drawing/2014/main" val="720491799"/>
                  </a:ext>
                </a:extLst>
              </a:tr>
              <a:tr h="402572">
                <a:tc rowSpan="5">
                  <a:txBody>
                    <a:bodyPr/>
                    <a:lstStyle/>
                    <a:p>
                      <a:pPr algn="ctr"/>
                      <a:r>
                        <a:rPr kumimoji="1" lang="ja-JP" altLang="en-US" sz="1200" b="1" spc="-100" baseline="0">
                          <a:latin typeface="Meiryo UI"/>
                          <a:ea typeface="Meiryo UI"/>
                        </a:rPr>
                        <a:t>情</a:t>
                      </a:r>
                      <a:endParaRPr kumimoji="1" lang="en-US" altLang="ja-JP" sz="1200" b="1" spc="-100" baseline="0">
                        <a:latin typeface="Meiryo UI"/>
                        <a:ea typeface="Meiryo UI"/>
                      </a:endParaRPr>
                    </a:p>
                    <a:p>
                      <a:pPr algn="ctr"/>
                      <a:r>
                        <a:rPr kumimoji="1" lang="ja-JP" altLang="en-US" sz="1200" b="1" spc="-100" baseline="0">
                          <a:latin typeface="Meiryo UI"/>
                          <a:ea typeface="Meiryo UI"/>
                        </a:rPr>
                        <a:t>報</a:t>
                      </a:r>
                      <a:endParaRPr kumimoji="1" lang="en-US" altLang="ja-JP" sz="1200" b="1" spc="-100" baseline="0">
                        <a:latin typeface="Meiryo UI"/>
                        <a:ea typeface="Meiryo UI"/>
                      </a:endParaRPr>
                    </a:p>
                    <a:p>
                      <a:pPr algn="ctr"/>
                      <a:r>
                        <a:rPr kumimoji="1" lang="ja-JP" altLang="en-US" sz="1200" b="1" spc="-100" baseline="0">
                          <a:latin typeface="Meiryo UI"/>
                          <a:ea typeface="Meiryo UI"/>
                        </a:rPr>
                        <a:t>名</a:t>
                      </a:r>
                      <a:endParaRPr kumimoji="1" lang="en-US" altLang="ja-JP" sz="1200" b="1" spc="-100" baseline="0">
                        <a:latin typeface="Meiryo UI"/>
                        <a:ea typeface="Meiryo UI"/>
                      </a:endParaRPr>
                    </a:p>
                    <a:p>
                      <a:pPr algn="ctr"/>
                      <a:r>
                        <a:rPr kumimoji="1" lang="ja-JP" altLang="en-US" sz="1200" b="1" spc="-100" baseline="0">
                          <a:latin typeface="Meiryo UI"/>
                          <a:ea typeface="Meiryo UI"/>
                        </a:rPr>
                        <a:t>称</a:t>
                      </a:r>
                      <a:endParaRPr kumimoji="1" lang="en-US" altLang="ja-JP" sz="1100" b="1" spc="-100" baseline="0">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1" baseline="3000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baseline="30000">
                          <a:latin typeface="Meiryo UI"/>
                          <a:ea typeface="Meiryo UI"/>
                        </a:rPr>
                        <a:t>5</a:t>
                      </a:r>
                      <a:endParaRPr kumimoji="1" lang="ja-JP" altLang="en-US" sz="1800" b="1" baseline="30000">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a:txBody>
                    <a:bodyPr/>
                    <a:lstStyle/>
                    <a:p>
                      <a:pPr algn="ctr"/>
                      <a:r>
                        <a:rPr kumimoji="1" lang="ja-JP" altLang="en-US" sz="1200" b="1" u="sng" spc="-20" baseline="0">
                          <a:solidFill>
                            <a:schemeClr val="bg1"/>
                          </a:solidFill>
                          <a:latin typeface="Meiryo UI"/>
                          <a:ea typeface="Meiryo UI"/>
                        </a:rPr>
                        <a:t>レベル５氾濫発生情報</a:t>
                      </a:r>
                      <a:endParaRPr kumimoji="1" lang="en-US" altLang="ja-JP" sz="1200" b="1" u="sng" spc="-20" baseline="0">
                        <a:solidFill>
                          <a:schemeClr val="bg1"/>
                        </a:solidFill>
                        <a:latin typeface="Meiryo UI"/>
                        <a:ea typeface="Meiryo UI"/>
                      </a:endParaRPr>
                    </a:p>
                    <a:p>
                      <a:pPr algn="ctr"/>
                      <a:r>
                        <a:rPr kumimoji="1" lang="ja-JP" altLang="en-US" sz="1200" b="1" u="sng" spc="-20" baseline="0">
                          <a:solidFill>
                            <a:schemeClr val="bg1"/>
                          </a:solidFill>
                          <a:latin typeface="Meiryo UI"/>
                          <a:ea typeface="Meiryo UI"/>
                        </a:rPr>
                        <a:t>／レベル５氾濫特別警報</a:t>
                      </a:r>
                      <a:endParaRPr kumimoji="1" lang="en-US" altLang="ja-JP" sz="1200" b="1" u="sng" spc="-20" baseline="30000">
                        <a:solidFill>
                          <a:schemeClr val="bg1"/>
                        </a:solidFill>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kumimoji="1" lang="ja-JP" altLang="en-US" sz="1200" b="1" u="sng" spc="-20" baseline="0">
                          <a:solidFill>
                            <a:schemeClr val="bg1"/>
                          </a:solidFill>
                          <a:latin typeface="Meiryo UI"/>
                          <a:ea typeface="Meiryo UI"/>
                        </a:rPr>
                        <a:t>レベル５氾濫発生情報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kumimoji="1" lang="ja-JP" altLang="en-US" sz="1200" b="1" u="sng" spc="-20" baseline="0">
                          <a:solidFill>
                            <a:schemeClr val="bg1"/>
                          </a:solidFill>
                          <a:latin typeface="Meiryo UI"/>
                          <a:ea typeface="Meiryo UI"/>
                        </a:rPr>
                        <a:t>レベル５氾濫発生情報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chemeClr val="tx1"/>
                    </a:solidFill>
                  </a:tcPr>
                </a:tc>
                <a:extLst>
                  <a:ext uri="{0D108BD9-81ED-4DB2-BD59-A6C34878D82A}">
                    <a16:rowId xmlns:a16="http://schemas.microsoft.com/office/drawing/2014/main" val="1228832879"/>
                  </a:ext>
                </a:extLst>
              </a:tr>
              <a:tr h="390755">
                <a:tc vMerge="1">
                  <a:txBody>
                    <a:bodyPr/>
                    <a:lstStyle/>
                    <a:p>
                      <a:pPr algn="ctr"/>
                      <a:endParaRPr kumimoji="1" lang="ja-JP" altLang="en-US" sz="1200">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1" baseline="3000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baseline="30000">
                          <a:latin typeface="Meiryo UI" panose="020B0604030504040204" pitchFamily="50" charset="-128"/>
                          <a:ea typeface="Meiryo UI" panose="020B0604030504040204" pitchFamily="50" charset="-128"/>
                        </a:rPr>
                        <a:t>４</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a:txBody>
                    <a:bodyPr/>
                    <a:lstStyle/>
                    <a:p>
                      <a:pPr algn="ctr"/>
                      <a:r>
                        <a:rPr kumimoji="1" lang="ja-JP" altLang="en-US" sz="1200" b="1" u="sng" spc="-20" baseline="0">
                          <a:solidFill>
                            <a:schemeClr val="bg1"/>
                          </a:solidFill>
                          <a:latin typeface="Meiryo UI"/>
                          <a:ea typeface="Meiryo UI"/>
                        </a:rPr>
                        <a:t>レベル４氾濫危険警報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00AA"/>
                    </a:solidFill>
                  </a:tcPr>
                </a:tc>
                <a:tc>
                  <a:txBody>
                    <a:bodyPr/>
                    <a:lstStyle/>
                    <a:p>
                      <a:pPr algn="ctr"/>
                      <a:r>
                        <a:rPr kumimoji="1" lang="ja-JP" altLang="en-US" sz="1200" b="1" u="sng" spc="-20" baseline="0">
                          <a:solidFill>
                            <a:schemeClr val="bg1"/>
                          </a:solidFill>
                          <a:latin typeface="Meiryo UI"/>
                          <a:ea typeface="Meiryo UI"/>
                        </a:rPr>
                        <a:t>レベル４</a:t>
                      </a:r>
                      <a:r>
                        <a:rPr kumimoji="1" lang="ja-JP" altLang="en-US" sz="1200" b="1" spc="-20" baseline="0">
                          <a:solidFill>
                            <a:schemeClr val="bg1"/>
                          </a:solidFill>
                          <a:latin typeface="Meiryo UI"/>
                          <a:ea typeface="Meiryo UI"/>
                        </a:rPr>
                        <a:t>氾濫危険情報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00AA"/>
                    </a:solidFill>
                  </a:tcPr>
                </a:tc>
                <a:tc rowSpan="3">
                  <a:txBody>
                    <a:bodyPr/>
                    <a:lstStyle/>
                    <a:p>
                      <a:pPr algn="ctr"/>
                      <a:endParaRPr kumimoji="1" lang="ja-JP" altLang="en-US" sz="1200" b="1" spc="-20" baseline="0">
                        <a:solidFill>
                          <a:schemeClr val="bg1"/>
                        </a:solidFill>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chemeClr val="bg1"/>
                    </a:solidFill>
                  </a:tcPr>
                </a:tc>
                <a:extLst>
                  <a:ext uri="{0D108BD9-81ED-4DB2-BD59-A6C34878D82A}">
                    <a16:rowId xmlns:a16="http://schemas.microsoft.com/office/drawing/2014/main" val="3627028794"/>
                  </a:ext>
                </a:extLst>
              </a:tr>
              <a:tr h="390755">
                <a:tc vMerge="1">
                  <a:txBody>
                    <a:bodyPr/>
                    <a:lstStyle/>
                    <a:p>
                      <a:pPr algn="ctr"/>
                      <a:endParaRPr kumimoji="1" lang="ja-JP" altLang="en-US" sz="1200">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1" baseline="3000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baseline="30000">
                          <a:latin typeface="Meiryo UI" panose="020B0604030504040204" pitchFamily="50" charset="-128"/>
                          <a:ea typeface="Meiryo UI" panose="020B0604030504040204" pitchFamily="50" charset="-128"/>
                        </a:rPr>
                        <a:t>３</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a:txBody>
                    <a:bodyPr/>
                    <a:lstStyle/>
                    <a:p>
                      <a:pPr algn="ctr"/>
                      <a:r>
                        <a:rPr kumimoji="1" lang="ja-JP" altLang="en-US" sz="1200" b="1" spc="-20" baseline="0">
                          <a:solidFill>
                            <a:schemeClr val="bg1"/>
                          </a:solidFill>
                          <a:latin typeface="Meiryo UI"/>
                          <a:ea typeface="Meiryo UI"/>
                        </a:rPr>
                        <a:t>レベル３氾濫警報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800"/>
                    </a:solidFill>
                  </a:tcPr>
                </a:tc>
                <a:tc>
                  <a:txBody>
                    <a:bodyPr/>
                    <a:lstStyle/>
                    <a:p>
                      <a:pPr algn="ctr"/>
                      <a:r>
                        <a:rPr kumimoji="1" lang="ja-JP" altLang="en-US" sz="1200" b="1" spc="-20" baseline="0">
                          <a:solidFill>
                            <a:schemeClr val="bg1"/>
                          </a:solidFill>
                          <a:latin typeface="Meiryo UI"/>
                          <a:ea typeface="Meiryo UI"/>
                        </a:rPr>
                        <a:t>レベル３氾濫警戒情報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800"/>
                    </a:solidFill>
                  </a:tcPr>
                </a:tc>
                <a:tc vMerge="1">
                  <a:txBody>
                    <a:bodyPr/>
                    <a:lstStyle/>
                    <a:p>
                      <a:pPr algn="ctr"/>
                      <a:endParaRPr kumimoji="1" lang="ja-JP" altLang="en-US" sz="1200" b="1" spc="-20" baseline="0">
                        <a:solidFill>
                          <a:schemeClr val="bg1"/>
                        </a:solidFill>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EB"/>
                    </a:solidFill>
                  </a:tcPr>
                </a:tc>
                <a:extLst>
                  <a:ext uri="{0D108BD9-81ED-4DB2-BD59-A6C34878D82A}">
                    <a16:rowId xmlns:a16="http://schemas.microsoft.com/office/drawing/2014/main" val="60432024"/>
                  </a:ext>
                </a:extLst>
              </a:tr>
              <a:tr h="211382">
                <a:tc vMerge="1">
                  <a:txBody>
                    <a:bodyPr/>
                    <a:lstStyle/>
                    <a:p>
                      <a:pPr algn="ctr"/>
                      <a:endParaRPr kumimoji="1" lang="ja-JP" altLang="en-US" sz="1200">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1" baseline="3000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baseline="30000">
                          <a:latin typeface="Meiryo UI" panose="020B0604030504040204" pitchFamily="50" charset="-128"/>
                          <a:ea typeface="Meiryo UI" panose="020B0604030504040204" pitchFamily="50" charset="-128"/>
                        </a:rPr>
                        <a:t>２</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a:txBody>
                    <a:bodyPr/>
                    <a:lstStyle/>
                    <a:p>
                      <a:pPr algn="ctr"/>
                      <a:r>
                        <a:rPr kumimoji="1" lang="ja-JP" altLang="en-US" sz="1200" b="1" spc="-20" baseline="0">
                          <a:solidFill>
                            <a:schemeClr val="tx1"/>
                          </a:solidFill>
                          <a:effectLst/>
                          <a:latin typeface="Meiryo UI"/>
                          <a:ea typeface="Meiryo UI"/>
                        </a:rPr>
                        <a:t>レベル２氾濫注意報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700"/>
                    </a:solidFill>
                  </a:tcPr>
                </a:tc>
                <a:tc>
                  <a:txBody>
                    <a:bodyPr/>
                    <a:lstStyle/>
                    <a:p>
                      <a:pPr algn="ctr"/>
                      <a:r>
                        <a:rPr kumimoji="1" lang="ja-JP" altLang="en-US" sz="1200" b="1" spc="-20" baseline="0">
                          <a:solidFill>
                            <a:schemeClr val="tx1"/>
                          </a:solidFill>
                          <a:effectLst/>
                          <a:latin typeface="Meiryo UI"/>
                          <a:ea typeface="Meiryo UI"/>
                        </a:rPr>
                        <a:t>レベル２氾濫注意情報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700"/>
                    </a:solidFill>
                  </a:tcPr>
                </a:tc>
                <a:tc vMerge="1">
                  <a:txBody>
                    <a:bodyPr/>
                    <a:lstStyle/>
                    <a:p>
                      <a:pPr algn="ctr"/>
                      <a:endParaRPr kumimoji="1" lang="ja-JP" altLang="en-US" sz="1200" b="1" spc="-20" baseline="0">
                        <a:solidFill>
                          <a:schemeClr val="tx1"/>
                        </a:solidFill>
                        <a:effectLst/>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EB"/>
                    </a:solidFill>
                  </a:tcPr>
                </a:tc>
                <a:extLst>
                  <a:ext uri="{0D108BD9-81ED-4DB2-BD59-A6C34878D82A}">
                    <a16:rowId xmlns:a16="http://schemas.microsoft.com/office/drawing/2014/main" val="3981092589"/>
                  </a:ext>
                </a:extLst>
              </a:tr>
              <a:tr h="366757">
                <a:tc vMerge="1">
                  <a:txBody>
                    <a:bodyPr/>
                    <a:lstStyle/>
                    <a:p>
                      <a:endParaRPr kumimoji="1" lang="ja-JP"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1" baseline="3000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baseline="30000">
                          <a:latin typeface="Meiryo UI"/>
                          <a:ea typeface="Meiryo UI"/>
                        </a:rPr>
                        <a:t>1</a:t>
                      </a:r>
                      <a:endParaRPr kumimoji="1" lang="ja-JP" altLang="en-US" sz="1800" b="1" baseline="30000">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gridSpan="3">
                  <a:txBody>
                    <a:bodyPr/>
                    <a:lstStyle/>
                    <a:p>
                      <a:pPr algn="ctr"/>
                      <a:r>
                        <a:rPr kumimoji="1" lang="ja-JP" altLang="en-US" sz="1200" b="1" spc="-20" baseline="0">
                          <a:solidFill>
                            <a:schemeClr val="tx1"/>
                          </a:solidFill>
                          <a:effectLst/>
                          <a:latin typeface="Meiryo UI"/>
                          <a:ea typeface="Meiryo UI"/>
                        </a:rPr>
                        <a:t>早期注意情報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chemeClr val="bg1"/>
                    </a:solidFill>
                  </a:tcPr>
                </a:tc>
                <a:tc hMerge="1">
                  <a:txBody>
                    <a:bodyPr/>
                    <a:lstStyle/>
                    <a:p>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chemeClr val="bg1"/>
                    </a:solidFill>
                  </a:tcPr>
                </a:tc>
                <a:tc hMerge="1">
                  <a:txBody>
                    <a:bodyPr/>
                    <a:lstStyle/>
                    <a:p>
                      <a:pPr algn="ctr"/>
                      <a:endParaRPr kumimoji="1" lang="ja-JP" altLang="en-US" sz="1200" b="1" spc="-20" baseline="0">
                        <a:solidFill>
                          <a:schemeClr val="tx1"/>
                        </a:solidFill>
                        <a:effectLst/>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rgbClr val="EBFFEB"/>
                    </a:solidFill>
                  </a:tcPr>
                </a:tc>
                <a:extLst>
                  <a:ext uri="{0D108BD9-81ED-4DB2-BD59-A6C34878D82A}">
                    <a16:rowId xmlns:a16="http://schemas.microsoft.com/office/drawing/2014/main" val="3563480062"/>
                  </a:ext>
                </a:extLst>
              </a:tr>
            </a:tbl>
          </a:graphicData>
        </a:graphic>
      </p:graphicFrame>
      <p:graphicFrame>
        <p:nvGraphicFramePr>
          <p:cNvPr id="8" name="表 7">
            <a:extLst>
              <a:ext uri="{FF2B5EF4-FFF2-40B4-BE49-F238E27FC236}">
                <a16:creationId xmlns:a16="http://schemas.microsoft.com/office/drawing/2014/main" id="{306F0C1A-845D-005B-38F0-2873C8349E06}"/>
              </a:ext>
            </a:extLst>
          </p:cNvPr>
          <p:cNvGraphicFramePr>
            <a:graphicFrameLocks noGrp="1"/>
          </p:cNvGraphicFramePr>
          <p:nvPr/>
        </p:nvGraphicFramePr>
        <p:xfrm>
          <a:off x="6690567" y="3232310"/>
          <a:ext cx="2093349" cy="3596337"/>
        </p:xfrm>
        <a:graphic>
          <a:graphicData uri="http://schemas.openxmlformats.org/drawingml/2006/table">
            <a:tbl>
              <a:tblPr firstRow="1" bandRow="1">
                <a:tableStyleId>{5C22544A-7EE6-4342-B048-85BDC9FD1C3A}</a:tableStyleId>
              </a:tblPr>
              <a:tblGrid>
                <a:gridCol w="2093349">
                  <a:extLst>
                    <a:ext uri="{9D8B030D-6E8A-4147-A177-3AD203B41FA5}">
                      <a16:colId xmlns:a16="http://schemas.microsoft.com/office/drawing/2014/main" val="2940193090"/>
                    </a:ext>
                  </a:extLst>
                </a:gridCol>
              </a:tblGrid>
              <a:tr h="310316">
                <a:tc>
                  <a:txBody>
                    <a:bodyPr/>
                    <a:lstStyle/>
                    <a:p>
                      <a:pPr algn="ctr"/>
                      <a:r>
                        <a:rPr kumimoji="1" lang="ja-JP" altLang="en-US" sz="1000">
                          <a:solidFill>
                            <a:schemeClr val="tx1"/>
                          </a:solidFill>
                          <a:latin typeface="Meiryo UI" panose="020B0604030504040204" pitchFamily="50" charset="-128"/>
                          <a:ea typeface="Meiryo UI" panose="020B0604030504040204" pitchFamily="50" charset="-128"/>
                        </a:rPr>
                        <a:t>ー</a:t>
                      </a:r>
                      <a:endParaRPr kumimoji="1" lang="en-US" altLang="ja-JP" sz="1000">
                        <a:solidFill>
                          <a:schemeClr val="tx1"/>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rgbClr val="EBFFFF"/>
                    </a:solidFill>
                  </a:tcPr>
                </a:tc>
                <a:extLst>
                  <a:ext uri="{0D108BD9-81ED-4DB2-BD59-A6C34878D82A}">
                    <a16:rowId xmlns:a16="http://schemas.microsoft.com/office/drawing/2014/main" val="3534709962"/>
                  </a:ext>
                </a:extLst>
              </a:tr>
              <a:tr h="365799">
                <a:tc>
                  <a:txBody>
                    <a:bodyPr/>
                    <a:lstStyle/>
                    <a:p>
                      <a:pPr algn="ctr"/>
                      <a:r>
                        <a:rPr kumimoji="1" lang="ja-JP" altLang="en-US" sz="1100" b="1">
                          <a:latin typeface="Meiryo UI" panose="020B0604030504040204" pitchFamily="50" charset="-128"/>
                          <a:ea typeface="Meiryo UI" panose="020B0604030504040204" pitchFamily="50" charset="-128"/>
                        </a:rPr>
                        <a:t>気象台</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FFFF"/>
                    </a:solidFill>
                  </a:tcPr>
                </a:tc>
                <a:extLst>
                  <a:ext uri="{0D108BD9-81ED-4DB2-BD59-A6C34878D82A}">
                    <a16:rowId xmlns:a16="http://schemas.microsoft.com/office/drawing/2014/main" val="2558332583"/>
                  </a:ext>
                </a:extLst>
              </a:tr>
              <a:tr h="314325">
                <a:tc>
                  <a:txBody>
                    <a:bodyPr/>
                    <a:lstStyle/>
                    <a:p>
                      <a:pPr algn="ctr"/>
                      <a:r>
                        <a:rPr kumimoji="1" lang="ja-JP" altLang="en-US" sz="1100" b="1">
                          <a:latin typeface="Meiryo UI"/>
                          <a:ea typeface="Meiryo UI"/>
                        </a:rPr>
                        <a:t>市町村ごと</a:t>
                      </a:r>
                      <a:endParaRPr kumimoji="1" lang="ja-JP" altLang="en-US" sz="800">
                        <a:latin typeface="Meiryo UI" panose="020B0604030504040204" pitchFamily="50" charset="-128"/>
                        <a:ea typeface="Meiryo UI" panose="020B0604030504040204" pitchFamily="50"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FFFF"/>
                    </a:solidFill>
                  </a:tcPr>
                </a:tc>
                <a:extLst>
                  <a:ext uri="{0D108BD9-81ED-4DB2-BD59-A6C34878D82A}">
                    <a16:rowId xmlns:a16="http://schemas.microsoft.com/office/drawing/2014/main" val="1705654929"/>
                  </a:ext>
                </a:extLst>
              </a:tr>
              <a:tr h="347133">
                <a:tc>
                  <a:txBody>
                    <a:bodyPr/>
                    <a:lstStyle/>
                    <a:p>
                      <a:pPr marL="0" marR="0" lvl="0" indent="0" algn="ctr" rtl="0">
                        <a:lnSpc>
                          <a:spcPct val="100000"/>
                        </a:lnSpc>
                        <a:spcBef>
                          <a:spcPts val="0"/>
                        </a:spcBef>
                        <a:spcAft>
                          <a:spcPts val="0"/>
                        </a:spcAft>
                        <a:buClrTx/>
                        <a:buSzTx/>
                        <a:buFontTx/>
                        <a:buNone/>
                      </a:pPr>
                      <a:r>
                        <a:rPr lang="ja-JP" altLang="en-US" sz="1100" b="1">
                          <a:latin typeface="Meiryo UI"/>
                          <a:ea typeface="Meiryo UI"/>
                        </a:rPr>
                        <a:t>内水氾濫及び</a:t>
                      </a:r>
                      <a:endParaRPr lang="en-US" altLang="ja-JP" sz="1100" b="1">
                        <a:latin typeface="Meiryo UI"/>
                        <a:ea typeface="Meiryo UI"/>
                      </a:endParaRPr>
                    </a:p>
                    <a:p>
                      <a:pPr marL="0" marR="0" lvl="0" indent="0" algn="ctr" rtl="0">
                        <a:lnSpc>
                          <a:spcPct val="100000"/>
                        </a:lnSpc>
                        <a:spcBef>
                          <a:spcPts val="0"/>
                        </a:spcBef>
                        <a:spcAft>
                          <a:spcPts val="0"/>
                        </a:spcAft>
                        <a:buClrTx/>
                        <a:buSzTx/>
                        <a:buFontTx/>
                        <a:buNone/>
                      </a:pPr>
                      <a:r>
                        <a:rPr lang="ja-JP" altLang="en-US" sz="700" b="1">
                          <a:latin typeface="Meiryo UI"/>
                          <a:ea typeface="Meiryo UI"/>
                        </a:rPr>
                        <a:t>洪水予報河川以外の</a:t>
                      </a:r>
                      <a:r>
                        <a:rPr lang="ja-JP" altLang="en-US" sz="1100" b="1">
                          <a:latin typeface="Meiryo UI"/>
                          <a:ea typeface="Meiryo UI"/>
                        </a:rPr>
                        <a:t>外水氾濫</a:t>
                      </a:r>
                      <a:endParaRPr lang="en-US" altLang="ja-JP" sz="1100" b="1">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FFFF"/>
                    </a:solidFill>
                  </a:tcPr>
                </a:tc>
                <a:extLst>
                  <a:ext uri="{0D108BD9-81ED-4DB2-BD59-A6C34878D82A}">
                    <a16:rowId xmlns:a16="http://schemas.microsoft.com/office/drawing/2014/main" val="2302644819"/>
                  </a:ext>
                </a:extLst>
              </a:tr>
              <a:tr h="362073">
                <a:tc>
                  <a:txBody>
                    <a:bodyPr/>
                    <a:lstStyle/>
                    <a:p>
                      <a:pPr marL="0" marR="0" lvl="0" indent="0" algn="ctr" defTabSz="914436" rtl="0" eaLnBrk="1" fontAlgn="auto" latinLnBrk="0" hangingPunct="1">
                        <a:lnSpc>
                          <a:spcPct val="100000"/>
                        </a:lnSpc>
                        <a:spcBef>
                          <a:spcPts val="0"/>
                        </a:spcBef>
                        <a:spcAft>
                          <a:spcPts val="0"/>
                        </a:spcAft>
                        <a:buClrTx/>
                        <a:buSzTx/>
                        <a:buFontTx/>
                        <a:buNone/>
                        <a:tabLst/>
                        <a:defRPr/>
                      </a:pPr>
                      <a:r>
                        <a:rPr lang="ja-JP" altLang="en-US" sz="900" b="0" i="0" u="none" strike="noStrike" spc="-50" baseline="0" noProof="0">
                          <a:latin typeface="Meiryo UI"/>
                          <a:ea typeface="Meiryo UI"/>
                        </a:rPr>
                        <a:t>表面雨量指数・流域雨量指数</a:t>
                      </a:r>
                    </a:p>
                    <a:p>
                      <a:pPr lvl="0" algn="ctr">
                        <a:buNone/>
                      </a:pPr>
                      <a:r>
                        <a:rPr lang="ja-JP" altLang="en-US" sz="800" b="0" i="0" u="none" strike="noStrike" spc="-50" baseline="0" noProof="0">
                          <a:latin typeface="Meiryo UI"/>
                          <a:ea typeface="Meiryo UI"/>
                        </a:rPr>
                        <a:t>（解析・予測）</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5FFFF"/>
                    </a:solidFill>
                  </a:tcPr>
                </a:tc>
                <a:extLst>
                  <a:ext uri="{0D108BD9-81ED-4DB2-BD59-A6C34878D82A}">
                    <a16:rowId xmlns:a16="http://schemas.microsoft.com/office/drawing/2014/main" val="720491799"/>
                  </a:ext>
                </a:extLst>
              </a:tr>
              <a:tr h="373145">
                <a:tc>
                  <a:txBody>
                    <a:bodyPr/>
                    <a:lstStyle/>
                    <a:p>
                      <a:pPr algn="ctr"/>
                      <a:r>
                        <a:rPr kumimoji="1" lang="ja-JP" altLang="en-US" sz="1200" b="1" spc="-20" baseline="0">
                          <a:solidFill>
                            <a:schemeClr val="bg1"/>
                          </a:solidFill>
                          <a:latin typeface="Meiryo UI"/>
                          <a:ea typeface="Meiryo UI"/>
                        </a:rPr>
                        <a:t>レベル５大雨特別警報</a:t>
                      </a:r>
                      <a:endParaRPr kumimoji="1" lang="ja-JP" altLang="en-US" sz="1200" baseline="30000">
                        <a:solidFill>
                          <a:schemeClr val="bg1"/>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chemeClr val="tx1"/>
                    </a:solidFill>
                  </a:tcPr>
                </a:tc>
                <a:extLst>
                  <a:ext uri="{0D108BD9-81ED-4DB2-BD59-A6C34878D82A}">
                    <a16:rowId xmlns:a16="http://schemas.microsoft.com/office/drawing/2014/main" val="1228832879"/>
                  </a:ext>
                </a:extLst>
              </a:tr>
              <a:tr h="391886">
                <a:tc>
                  <a:txBody>
                    <a:bodyPr/>
                    <a:lstStyle/>
                    <a:p>
                      <a:pPr algn="ctr"/>
                      <a:r>
                        <a:rPr kumimoji="1" lang="ja-JP" altLang="en-US" sz="1200" b="1" u="sng">
                          <a:solidFill>
                            <a:schemeClr val="bg1"/>
                          </a:solidFill>
                          <a:latin typeface="Meiryo UI" panose="020B0604030504040204" pitchFamily="50" charset="-128"/>
                          <a:ea typeface="Meiryo UI" panose="020B0604030504040204" pitchFamily="50" charset="-128"/>
                        </a:rPr>
                        <a:t>レベル４大雨危険警報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rgbClr val="AA00AA"/>
                    </a:solidFill>
                  </a:tcPr>
                </a:tc>
                <a:extLst>
                  <a:ext uri="{0D108BD9-81ED-4DB2-BD59-A6C34878D82A}">
                    <a16:rowId xmlns:a16="http://schemas.microsoft.com/office/drawing/2014/main" val="3627028794"/>
                  </a:ext>
                </a:extLst>
              </a:tr>
              <a:tr h="391886">
                <a:tc>
                  <a:txBody>
                    <a:bodyPr/>
                    <a:lstStyle/>
                    <a:p>
                      <a:pPr algn="ctr"/>
                      <a:r>
                        <a:rPr kumimoji="1" lang="ja-JP" altLang="en-US" sz="1200" b="1" i="0" baseline="0">
                          <a:solidFill>
                            <a:schemeClr val="bg1"/>
                          </a:solidFill>
                          <a:latin typeface="Meiryo UI"/>
                          <a:ea typeface="Meiryo UI"/>
                        </a:rPr>
                        <a:t>レベル３大雨警報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800"/>
                    </a:solidFill>
                  </a:tcPr>
                </a:tc>
                <a:extLst>
                  <a:ext uri="{0D108BD9-81ED-4DB2-BD59-A6C34878D82A}">
                    <a16:rowId xmlns:a16="http://schemas.microsoft.com/office/drawing/2014/main" val="60432024"/>
                  </a:ext>
                </a:extLst>
              </a:tr>
              <a:tr h="391886">
                <a:tc>
                  <a:txBody>
                    <a:bodyPr/>
                    <a:lstStyle/>
                    <a:p>
                      <a:pPr algn="ctr"/>
                      <a:r>
                        <a:rPr kumimoji="1" lang="ja-JP" altLang="en-US" sz="1200" b="1" i="0" baseline="0">
                          <a:solidFill>
                            <a:schemeClr val="tx1"/>
                          </a:solidFill>
                          <a:latin typeface="Meiryo UI"/>
                          <a:ea typeface="Meiryo UI"/>
                        </a:rPr>
                        <a:t>レベル２大雨注意報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700"/>
                    </a:solidFill>
                  </a:tcPr>
                </a:tc>
                <a:extLst>
                  <a:ext uri="{0D108BD9-81ED-4DB2-BD59-A6C34878D82A}">
                    <a16:rowId xmlns:a16="http://schemas.microsoft.com/office/drawing/2014/main" val="324019813"/>
                  </a:ext>
                </a:extLst>
              </a:tr>
              <a:tr h="347888">
                <a:tc>
                  <a:txBody>
                    <a:bodyPr/>
                    <a:lstStyle/>
                    <a:p>
                      <a:pPr algn="ctr"/>
                      <a:r>
                        <a:rPr kumimoji="1" lang="ja-JP" altLang="en-US" sz="1200" b="1" i="0" baseline="0">
                          <a:solidFill>
                            <a:schemeClr val="tx1"/>
                          </a:solidFill>
                          <a:latin typeface="Meiryo UI"/>
                          <a:ea typeface="Meiryo UI"/>
                        </a:rPr>
                        <a:t>早期注意情報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3876055"/>
                  </a:ext>
                </a:extLst>
              </a:tr>
            </a:tbl>
          </a:graphicData>
        </a:graphic>
      </p:graphicFrame>
      <p:sp>
        <p:nvSpPr>
          <p:cNvPr id="9" name="テキスト ボックス 8">
            <a:extLst>
              <a:ext uri="{FF2B5EF4-FFF2-40B4-BE49-F238E27FC236}">
                <a16:creationId xmlns:a16="http://schemas.microsoft.com/office/drawing/2014/main" id="{D0AAF1CB-012E-D8D8-213D-6C27E45E9275}"/>
              </a:ext>
            </a:extLst>
          </p:cNvPr>
          <p:cNvSpPr txBox="1"/>
          <p:nvPr/>
        </p:nvSpPr>
        <p:spPr>
          <a:xfrm>
            <a:off x="486022" y="2711056"/>
            <a:ext cx="6102220" cy="260092"/>
          </a:xfrm>
          <a:prstGeom prst="rect">
            <a:avLst/>
          </a:prstGeom>
          <a:solidFill>
            <a:schemeClr val="tx2">
              <a:lumMod val="75000"/>
            </a:schemeClr>
          </a:solidFill>
          <a:ln w="19050">
            <a:solidFill>
              <a:schemeClr val="tx1"/>
            </a:solidFill>
          </a:ln>
        </p:spPr>
        <p:txBody>
          <a:bodyPr wrap="square" rtlCol="0" anchor="ctr" anchorCtr="0">
            <a:no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河川氾濫等に関する情報</a:t>
            </a:r>
          </a:p>
        </p:txBody>
      </p:sp>
      <p:sp>
        <p:nvSpPr>
          <p:cNvPr id="11" name="テキスト ボックス 10">
            <a:extLst>
              <a:ext uri="{FF2B5EF4-FFF2-40B4-BE49-F238E27FC236}">
                <a16:creationId xmlns:a16="http://schemas.microsoft.com/office/drawing/2014/main" id="{11805601-00C8-2F68-6CAA-1EA3189B7EFE}"/>
              </a:ext>
            </a:extLst>
          </p:cNvPr>
          <p:cNvSpPr txBox="1"/>
          <p:nvPr/>
        </p:nvSpPr>
        <p:spPr>
          <a:xfrm>
            <a:off x="6690811" y="2708812"/>
            <a:ext cx="2093349" cy="523498"/>
          </a:xfrm>
          <a:prstGeom prst="rect">
            <a:avLst/>
          </a:prstGeom>
          <a:solidFill>
            <a:srgbClr val="05ABD7"/>
          </a:solidFill>
          <a:ln w="19050">
            <a:solidFill>
              <a:schemeClr val="tx1"/>
            </a:solidFill>
          </a:ln>
        </p:spPr>
        <p:txBody>
          <a:bodyPr wrap="square" lIns="91440" tIns="45720" rIns="91440" bIns="45720" rtlCol="0" anchor="ctr" anchorCtr="0">
            <a:no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eiryo UI"/>
                <a:ea typeface="Meiryo UI"/>
                <a:cs typeface="+mn-cs"/>
              </a:rPr>
              <a:t>大雨に</a:t>
            </a:r>
            <a:endParaRPr kumimoji="1" lang="en-US" altLang="ja-JP"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eiryo UI"/>
              <a:ea typeface="Meiryo UI"/>
              <a:cs typeface="+mn-cs"/>
            </a:endParaRPr>
          </a:p>
          <a:p>
            <a:pPr marL="0" marR="0" lvl="0" indent="0" algn="ctr" defTabSz="844083"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関する情報</a:t>
            </a:r>
          </a:p>
        </p:txBody>
      </p:sp>
      <p:sp>
        <p:nvSpPr>
          <p:cNvPr id="12" name="スライド番号プレースホルダー 2">
            <a:extLst>
              <a:ext uri="{FF2B5EF4-FFF2-40B4-BE49-F238E27FC236}">
                <a16:creationId xmlns:a16="http://schemas.microsoft.com/office/drawing/2014/main" id="{6B149E26-BC0B-4BDD-07FF-4AF6AE7648C0}"/>
              </a:ext>
            </a:extLst>
          </p:cNvPr>
          <p:cNvSpPr>
            <a:spLocks noGrp="1"/>
          </p:cNvSpPr>
          <p:nvPr>
            <p:ph type="sldNum" sz="quarter" idx="12"/>
          </p:nvPr>
        </p:nvSpPr>
        <p:spPr>
          <a:xfrm>
            <a:off x="7010400" y="6584950"/>
            <a:ext cx="2133600" cy="27305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BA257A-EE00-4147-AFCD-C8822F9A61E0}" type="slidenum">
              <a:rPr kumimoji="1" lang="en-US" altLang="ja-JP" sz="14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 name="テキスト ボックス 5">
            <a:extLst>
              <a:ext uri="{FF2B5EF4-FFF2-40B4-BE49-F238E27FC236}">
                <a16:creationId xmlns:a16="http://schemas.microsoft.com/office/drawing/2014/main" id="{E7C6155A-B09A-69DB-B57A-C811D6714F36}"/>
              </a:ext>
            </a:extLst>
          </p:cNvPr>
          <p:cNvSpPr txBox="1"/>
          <p:nvPr/>
        </p:nvSpPr>
        <p:spPr>
          <a:xfrm>
            <a:off x="51509" y="587446"/>
            <a:ext cx="9040981" cy="1796252"/>
          </a:xfrm>
          <a:prstGeom prst="rect">
            <a:avLst/>
          </a:prstGeom>
          <a:noFill/>
          <a:ln>
            <a:solidFill>
              <a:schemeClr val="tx1"/>
            </a:solidFill>
          </a:ln>
        </p:spPr>
        <p:txBody>
          <a:bodyPr wrap="square" lIns="91440" tIns="36000" rIns="91440" bIns="36000" rtlCol="0" anchor="ctr" anchorCtr="0">
            <a:spAutoFit/>
          </a:bodyPr>
          <a:lstStyle/>
          <a:p>
            <a:pPr marL="225425" marR="0" lvl="0" indent="-225425"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令和８年５月下旬から、河川の氾濫に関する情報は、警戒レベルとの関係から以下のようになります。</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225425" marR="0" lvl="0" indent="-225425"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例えば、市町村長が避難指示発令を判断する警戒レベル４相当の情報は、</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2514600" algn="l"/>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400" b="0" i="0" u="none" strike="noStrike" kern="1200" cap="none" spc="0" normalizeH="0" baseline="0" noProof="0">
                <a:ln>
                  <a:noFill/>
                </a:ln>
                <a:solidFill>
                  <a:srgbClr val="0000FF"/>
                </a:solidFill>
                <a:effectLst/>
                <a:uLnTx/>
                <a:uFillTx/>
                <a:latin typeface="Meiryo UI"/>
                <a:ea typeface="Meiryo UI"/>
                <a:cs typeface="+mn-cs"/>
              </a:rPr>
              <a:t>＜洪水予報河川＞　　　　　　</a:t>
            </a:r>
            <a:r>
              <a:rPr kumimoji="1" lang="en-US" altLang="ja-JP" sz="1400" b="0" i="0" u="none" strike="noStrike" kern="1200" cap="none" spc="0" normalizeH="0" baseline="0" noProof="0">
                <a:ln>
                  <a:noFill/>
                </a:ln>
                <a:solidFill>
                  <a:srgbClr val="0000FF"/>
                </a:solidFill>
                <a:effectLst/>
                <a:uLnTx/>
                <a:uFillTx/>
                <a:latin typeface="Meiryo UI"/>
                <a:ea typeface="Meiryo UI"/>
                <a:cs typeface="+mn-cs"/>
              </a:rPr>
              <a:t>	</a:t>
            </a:r>
            <a:r>
              <a:rPr kumimoji="1" lang="ja-JP" altLang="en-US" sz="1400" b="0" i="0" u="none" strike="noStrike" kern="1200" cap="none" spc="0" normalizeH="0" baseline="0" noProof="0">
                <a:ln>
                  <a:noFill/>
                </a:ln>
                <a:solidFill>
                  <a:srgbClr val="0000FF"/>
                </a:solidFill>
                <a:effectLst/>
                <a:uLnTx/>
                <a:uFillTx/>
                <a:latin typeface="Meiryo UI"/>
                <a:ea typeface="Meiryo UI"/>
                <a:cs typeface="+mn-cs"/>
              </a:rPr>
              <a:t>レベル</a:t>
            </a:r>
            <a:r>
              <a:rPr kumimoji="1" lang="en-US" altLang="ja-JP" sz="1400" b="0" i="0" u="none" strike="noStrike" kern="1200" cap="none" spc="0" normalizeH="0" baseline="0" noProof="0">
                <a:ln>
                  <a:noFill/>
                </a:ln>
                <a:solidFill>
                  <a:srgbClr val="0000FF"/>
                </a:solidFill>
                <a:effectLst/>
                <a:uLnTx/>
                <a:uFillTx/>
                <a:latin typeface="Meiryo UI"/>
                <a:ea typeface="Meiryo UI"/>
                <a:cs typeface="+mn-cs"/>
              </a:rPr>
              <a:t>4</a:t>
            </a:r>
            <a:r>
              <a:rPr kumimoji="1" lang="ja-JP" altLang="en-US" sz="1400" b="0" i="0" u="none" strike="noStrike" kern="1200" cap="none" spc="0" normalizeH="0" baseline="0" noProof="0">
                <a:ln>
                  <a:noFill/>
                </a:ln>
                <a:solidFill>
                  <a:srgbClr val="0000FF"/>
                </a:solidFill>
                <a:effectLst/>
                <a:uLnTx/>
                <a:uFillTx/>
                <a:latin typeface="Meiryo UI"/>
                <a:ea typeface="Meiryo UI"/>
                <a:cs typeface="+mn-cs"/>
              </a:rPr>
              <a:t>氾濫危険警報</a:t>
            </a:r>
            <a:r>
              <a:rPr kumimoji="1" lang="ja-JP" altLang="en-US" sz="1400" b="0" i="0" u="none" strike="noStrike" kern="1200" cap="none" spc="0" normalizeH="0" baseline="30000" noProof="0">
                <a:ln>
                  <a:noFill/>
                </a:ln>
                <a:solidFill>
                  <a:srgbClr val="0000FF"/>
                </a:solidFill>
                <a:effectLst/>
                <a:uLnTx/>
                <a:uFillTx/>
                <a:latin typeface="Meiryo UI"/>
                <a:ea typeface="Meiryo UI"/>
                <a:cs typeface="+mn-cs"/>
              </a:rPr>
              <a:t>①</a:t>
            </a:r>
            <a:r>
              <a:rPr kumimoji="1" lang="ja-JP" altLang="en-US" sz="1400" b="0" i="0" u="none" strike="noStrike" kern="1200" cap="none" spc="0" normalizeH="0" baseline="0" noProof="0">
                <a:ln>
                  <a:noFill/>
                </a:ln>
                <a:solidFill>
                  <a:srgbClr val="0000FF"/>
                </a:solidFill>
                <a:effectLst/>
                <a:uLnTx/>
                <a:uFillTx/>
                <a:latin typeface="Meiryo UI"/>
                <a:ea typeface="Meiryo UI"/>
                <a:cs typeface="+mn-cs"/>
              </a:rPr>
              <a:t>等の相当情報を参照（氾濫危険情報等から名称変更）</a:t>
            </a:r>
            <a:endParaRPr kumimoji="1" lang="en-US" altLang="ja-JP" sz="1400" b="0" i="0" u="none" strike="noStrike" kern="1200" cap="none" spc="0" normalizeH="0" baseline="0" noProof="0">
              <a:ln>
                <a:noFill/>
              </a:ln>
              <a:solidFill>
                <a:srgbClr val="0000FF"/>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2514600" algn="l"/>
              </a:tabLst>
              <a:defRPr/>
            </a:pPr>
            <a:r>
              <a:rPr kumimoji="1" lang="ja-JP" altLang="en-US" sz="1400" b="0" i="0" u="none" strike="noStrike" kern="1200" cap="none" spc="0" normalizeH="0" baseline="0" noProof="0">
                <a:ln>
                  <a:noFill/>
                </a:ln>
                <a:solidFill>
                  <a:srgbClr val="008000"/>
                </a:solidFill>
                <a:effectLst/>
                <a:uLnTx/>
                <a:uFillTx/>
                <a:latin typeface="Meiryo UI"/>
                <a:ea typeface="Meiryo UI"/>
                <a:cs typeface="+mn-cs"/>
              </a:rPr>
              <a:t>　　　＜水位周知河川＞　　　　　　</a:t>
            </a:r>
            <a:r>
              <a:rPr kumimoji="1" lang="en-US" altLang="ja-JP" sz="1400" b="0" i="0" u="none" strike="noStrike" kern="1200" cap="none" spc="0" normalizeH="0" baseline="0" noProof="0">
                <a:ln>
                  <a:noFill/>
                </a:ln>
                <a:solidFill>
                  <a:srgbClr val="008000"/>
                </a:solidFill>
                <a:effectLst/>
                <a:uLnTx/>
                <a:uFillTx/>
                <a:latin typeface="Meiryo UI"/>
                <a:ea typeface="Meiryo UI"/>
                <a:cs typeface="+mn-cs"/>
              </a:rPr>
              <a:t>	</a:t>
            </a:r>
            <a:r>
              <a:rPr kumimoji="1" lang="ja-JP" altLang="en-US" sz="1400" b="0" i="0" u="none" strike="noStrike" kern="1200" cap="none" spc="0" normalizeH="0" baseline="0" noProof="0">
                <a:ln>
                  <a:noFill/>
                </a:ln>
                <a:solidFill>
                  <a:srgbClr val="008000"/>
                </a:solidFill>
                <a:effectLst/>
                <a:uLnTx/>
                <a:uFillTx/>
                <a:latin typeface="Meiryo UI"/>
                <a:ea typeface="Meiryo UI"/>
                <a:cs typeface="+mn-cs"/>
              </a:rPr>
              <a:t>レベル</a:t>
            </a:r>
            <a:r>
              <a:rPr kumimoji="1" lang="en-US" altLang="ja-JP" sz="1400" b="0" i="0" u="none" strike="noStrike" kern="1200" cap="none" spc="0" normalizeH="0" baseline="0" noProof="0">
                <a:ln>
                  <a:noFill/>
                </a:ln>
                <a:solidFill>
                  <a:srgbClr val="008000"/>
                </a:solidFill>
                <a:effectLst/>
                <a:uLnTx/>
                <a:uFillTx/>
                <a:latin typeface="Meiryo UI"/>
                <a:ea typeface="Meiryo UI"/>
                <a:cs typeface="+mn-cs"/>
              </a:rPr>
              <a:t>4</a:t>
            </a:r>
            <a:r>
              <a:rPr kumimoji="1" lang="ja-JP" altLang="en-US" sz="1400" b="0" i="0" u="none" strike="noStrike" kern="1200" cap="none" spc="0" normalizeH="0" baseline="0" noProof="0">
                <a:ln>
                  <a:noFill/>
                </a:ln>
                <a:solidFill>
                  <a:srgbClr val="008000"/>
                </a:solidFill>
                <a:effectLst/>
                <a:uLnTx/>
                <a:uFillTx/>
                <a:latin typeface="Meiryo UI"/>
                <a:ea typeface="Meiryo UI"/>
                <a:cs typeface="+mn-cs"/>
              </a:rPr>
              <a:t>氾濫危険情報</a:t>
            </a:r>
            <a:r>
              <a:rPr kumimoji="1" lang="ja-JP" altLang="en-US" sz="1400" b="0" i="0" u="none" strike="noStrike" kern="1200" cap="none" spc="0" normalizeH="0" baseline="30000" noProof="0">
                <a:ln>
                  <a:noFill/>
                </a:ln>
                <a:solidFill>
                  <a:srgbClr val="008000"/>
                </a:solidFill>
                <a:effectLst/>
                <a:uLnTx/>
                <a:uFillTx/>
                <a:latin typeface="Meiryo UI"/>
                <a:ea typeface="Meiryo UI"/>
                <a:cs typeface="+mn-cs"/>
              </a:rPr>
              <a:t>②</a:t>
            </a:r>
            <a:r>
              <a:rPr kumimoji="1" lang="ja-JP" altLang="en-US" sz="1400" b="0" i="0" u="none" strike="noStrike" kern="1200" cap="none" spc="0" normalizeH="0" baseline="0" noProof="0">
                <a:ln>
                  <a:noFill/>
                </a:ln>
                <a:solidFill>
                  <a:srgbClr val="008000"/>
                </a:solidFill>
                <a:effectLst/>
                <a:uLnTx/>
                <a:uFillTx/>
                <a:latin typeface="Meiryo UI"/>
                <a:ea typeface="Meiryo UI"/>
                <a:cs typeface="+mn-cs"/>
              </a:rPr>
              <a:t>等の相当情報を参照（レベル表記を追加）</a:t>
            </a:r>
            <a:endParaRPr kumimoji="1" lang="en-US" altLang="ja-JP" sz="1400" b="0" i="0" u="none" strike="noStrike" kern="1200" cap="none" spc="0" normalizeH="0" baseline="0" noProof="0">
              <a:ln>
                <a:noFill/>
              </a:ln>
              <a:solidFill>
                <a:srgbClr val="008000"/>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2514600" algn="l"/>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　　　　　　　　　　　　　　　　　　　　　 </a:t>
            </a:r>
            <a:r>
              <a:rPr kumimoji="1" lang="en-US" altLang="ja-JP" sz="1400" b="0" i="0" u="none" strike="noStrike" kern="1200" cap="none" spc="0" normalizeH="0" baseline="0" noProof="0">
                <a:ln>
                  <a:noFill/>
                </a:ln>
                <a:solidFill>
                  <a:prstClr val="black"/>
                </a:solidFill>
                <a:effectLst/>
                <a:uLnTx/>
                <a:uFillTx/>
                <a:latin typeface="Meiryo UI"/>
                <a:ea typeface="Meiryo UI"/>
                <a:cs typeface="+mn-cs"/>
              </a:rPr>
              <a:t>	</a:t>
            </a:r>
            <a:r>
              <a:rPr kumimoji="1" lang="en-US" altLang="ja-JP" sz="1050" b="0" i="0" u="none" strike="noStrike" kern="1200" cap="none" spc="0" normalizeH="0" baseline="0" noProof="0">
                <a:ln>
                  <a:noFill/>
                </a:ln>
                <a:solidFill>
                  <a:srgbClr val="FF00FF"/>
                </a:solidFill>
                <a:effectLst/>
                <a:uLnTx/>
                <a:uFillTx/>
                <a:latin typeface="Meiryo UI"/>
                <a:ea typeface="Meiryo UI"/>
                <a:cs typeface="+mn-cs"/>
              </a:rPr>
              <a:t>※</a:t>
            </a:r>
            <a:r>
              <a:rPr kumimoji="1" lang="ja-JP" altLang="en-US" sz="1050" b="0" i="0" u="none" strike="noStrike" kern="1200" cap="none" spc="0" normalizeH="0" baseline="0" noProof="0">
                <a:ln>
                  <a:noFill/>
                </a:ln>
                <a:solidFill>
                  <a:srgbClr val="FF00FF"/>
                </a:solidFill>
                <a:effectLst/>
                <a:uLnTx/>
                <a:uFillTx/>
                <a:latin typeface="Meiryo UI"/>
                <a:ea typeface="Meiryo UI"/>
                <a:cs typeface="+mn-cs"/>
              </a:rPr>
              <a:t>河川の情報が入手できない場合などにレベル</a:t>
            </a:r>
            <a:r>
              <a:rPr kumimoji="1" lang="en-US" altLang="ja-JP" sz="1050" b="0" i="0" u="none" strike="noStrike" kern="1200" cap="none" spc="0" normalizeH="0" baseline="0" noProof="0">
                <a:ln>
                  <a:noFill/>
                </a:ln>
                <a:solidFill>
                  <a:srgbClr val="FF00FF"/>
                </a:solidFill>
                <a:effectLst/>
                <a:uLnTx/>
                <a:uFillTx/>
                <a:latin typeface="Meiryo UI"/>
                <a:ea typeface="Meiryo UI"/>
                <a:cs typeface="+mn-cs"/>
              </a:rPr>
              <a:t>4</a:t>
            </a:r>
            <a:r>
              <a:rPr kumimoji="1" lang="ja-JP" altLang="en-US" sz="1050" b="0" i="0" u="none" strike="noStrike" kern="1200" cap="none" spc="0" normalizeH="0" baseline="0" noProof="0">
                <a:ln>
                  <a:noFill/>
                </a:ln>
                <a:solidFill>
                  <a:srgbClr val="FF00FF"/>
                </a:solidFill>
                <a:effectLst/>
                <a:uLnTx/>
                <a:uFillTx/>
                <a:latin typeface="Meiryo UI"/>
                <a:ea typeface="Meiryo UI"/>
                <a:cs typeface="+mn-cs"/>
              </a:rPr>
              <a:t>大雨危険警報</a:t>
            </a:r>
            <a:r>
              <a:rPr kumimoji="1" lang="ja-JP" altLang="en-US" sz="1050" b="0" i="0" u="none" strike="noStrike" kern="1200" cap="none" spc="0" normalizeH="0" baseline="30000" noProof="0">
                <a:ln>
                  <a:noFill/>
                </a:ln>
                <a:solidFill>
                  <a:srgbClr val="FF00FF"/>
                </a:solidFill>
                <a:effectLst/>
                <a:uLnTx/>
                <a:uFillTx/>
                <a:latin typeface="Meiryo UI"/>
                <a:ea typeface="Meiryo UI"/>
                <a:cs typeface="+mn-cs"/>
              </a:rPr>
              <a:t>③</a:t>
            </a:r>
            <a:r>
              <a:rPr kumimoji="1" lang="ja-JP" altLang="en-US" sz="1050" b="0" i="0" u="none" strike="noStrike" kern="1200" cap="none" spc="0" normalizeH="0" baseline="0" noProof="0">
                <a:ln>
                  <a:noFill/>
                </a:ln>
                <a:solidFill>
                  <a:srgbClr val="FF00FF"/>
                </a:solidFill>
                <a:effectLst/>
                <a:uLnTx/>
                <a:uFillTx/>
                <a:latin typeface="Meiryo UI"/>
                <a:ea typeface="Meiryo UI"/>
                <a:cs typeface="+mn-cs"/>
              </a:rPr>
              <a:t>を参照</a:t>
            </a:r>
            <a:endParaRPr kumimoji="1" lang="en-US" altLang="ja-JP" sz="1050" b="0" i="0" u="none" strike="noStrike" kern="1200" cap="none" spc="0" normalizeH="0" baseline="0" noProof="0">
              <a:ln>
                <a:noFill/>
              </a:ln>
              <a:solidFill>
                <a:srgbClr val="FF00FF"/>
              </a:solidFill>
              <a:effectLst/>
              <a:uLnTx/>
              <a:uFillTx/>
              <a:latin typeface="Meiryo UI"/>
              <a:ea typeface="Meiryo UI"/>
              <a:cs typeface="+mn-cs"/>
            </a:endParaRPr>
          </a:p>
          <a:p>
            <a:pPr marL="0" marR="0" lvl="0" indent="0" algn="l" defTabSz="914400" rtl="0" eaLnBrk="1" fontAlgn="base" latinLnBrk="0" hangingPunct="1">
              <a:lnSpc>
                <a:spcPct val="100000"/>
              </a:lnSpc>
              <a:spcBef>
                <a:spcPct val="0"/>
              </a:spcBef>
              <a:spcAft>
                <a:spcPct val="0"/>
              </a:spcAft>
              <a:buClrTx/>
              <a:buSzTx/>
              <a:buFontTx/>
              <a:buNone/>
              <a:tabLst>
                <a:tab pos="2514600" algn="l"/>
              </a:tabLst>
              <a:defRPr/>
            </a:pPr>
            <a:r>
              <a:rPr kumimoji="1" lang="ja-JP" altLang="en-US" sz="1400" b="0" i="0" u="none" strike="noStrike" kern="1200" cap="none" spc="0" normalizeH="0" baseline="0" noProof="0">
                <a:ln>
                  <a:noFill/>
                </a:ln>
                <a:solidFill>
                  <a:srgbClr val="FF00FF"/>
                </a:solidFill>
                <a:effectLst/>
                <a:uLnTx/>
                <a:uFillTx/>
                <a:latin typeface="Meiryo UI"/>
                <a:ea typeface="Meiryo UI"/>
                <a:cs typeface="+mn-cs"/>
              </a:rPr>
              <a:t>　　　 ＜その他河川</a:t>
            </a:r>
            <a:r>
              <a:rPr kumimoji="1" lang="en-US" altLang="ja-JP" sz="1400" b="0" i="0" u="none" strike="noStrike" kern="1200" cap="none" spc="0" normalizeH="0" baseline="0" noProof="0">
                <a:ln>
                  <a:noFill/>
                </a:ln>
                <a:solidFill>
                  <a:srgbClr val="FF00FF"/>
                </a:solidFill>
                <a:effectLst/>
                <a:uLnTx/>
                <a:uFillTx/>
                <a:latin typeface="Meiryo UI"/>
                <a:ea typeface="Meiryo UI"/>
                <a:cs typeface="+mn-cs"/>
              </a:rPr>
              <a:t>(</a:t>
            </a:r>
            <a:r>
              <a:rPr kumimoji="1" lang="ja-JP" altLang="en-US" sz="1400" b="0" i="0" u="none" strike="noStrike" kern="1200" cap="none" spc="0" normalizeH="0" baseline="0" noProof="0">
                <a:ln>
                  <a:noFill/>
                </a:ln>
                <a:solidFill>
                  <a:srgbClr val="FF00FF"/>
                </a:solidFill>
                <a:effectLst/>
                <a:uLnTx/>
                <a:uFillTx/>
                <a:latin typeface="Meiryo UI"/>
                <a:ea typeface="Meiryo UI"/>
                <a:cs typeface="+mn-cs"/>
              </a:rPr>
              <a:t>上記以外</a:t>
            </a:r>
            <a:r>
              <a:rPr kumimoji="1" lang="en-US" altLang="ja-JP" sz="1400" b="0" i="0" u="none" strike="noStrike" kern="1200" cap="none" spc="0" normalizeH="0" baseline="0" noProof="0">
                <a:ln>
                  <a:noFill/>
                </a:ln>
                <a:solidFill>
                  <a:srgbClr val="FF00FF"/>
                </a:solidFill>
                <a:effectLst/>
                <a:uLnTx/>
                <a:uFillTx/>
                <a:latin typeface="Meiryo UI"/>
                <a:ea typeface="Meiryo UI"/>
                <a:cs typeface="+mn-cs"/>
              </a:rPr>
              <a:t>)</a:t>
            </a:r>
            <a:r>
              <a:rPr kumimoji="1" lang="ja-JP" altLang="en-US" sz="1400" b="0" i="0" u="none" strike="noStrike" kern="1200" cap="none" spc="0" normalizeH="0" baseline="0" noProof="0">
                <a:ln>
                  <a:noFill/>
                </a:ln>
                <a:solidFill>
                  <a:srgbClr val="FF00FF"/>
                </a:solidFill>
                <a:effectLst/>
                <a:uLnTx/>
                <a:uFillTx/>
                <a:latin typeface="Meiryo UI"/>
                <a:ea typeface="Meiryo UI"/>
                <a:cs typeface="+mn-cs"/>
              </a:rPr>
              <a:t>＞</a:t>
            </a:r>
            <a:r>
              <a:rPr kumimoji="1" lang="en-US" altLang="ja-JP" sz="1400" b="0" i="0" u="none" strike="noStrike" kern="1200" cap="none" spc="0" normalizeH="0" baseline="0" noProof="0">
                <a:ln>
                  <a:noFill/>
                </a:ln>
                <a:solidFill>
                  <a:srgbClr val="FF00FF"/>
                </a:solidFill>
                <a:effectLst/>
                <a:uLnTx/>
                <a:uFillTx/>
                <a:latin typeface="Meiryo UI"/>
                <a:ea typeface="Meiryo UI"/>
                <a:cs typeface="+mn-cs"/>
              </a:rPr>
              <a:t>	</a:t>
            </a:r>
            <a:r>
              <a:rPr kumimoji="1" lang="ja-JP" altLang="en-US" sz="1400" b="0" i="0" u="none" strike="noStrike" kern="1200" cap="none" spc="0" normalizeH="0" baseline="0" noProof="0">
                <a:ln>
                  <a:noFill/>
                </a:ln>
                <a:solidFill>
                  <a:srgbClr val="FF00FF"/>
                </a:solidFill>
                <a:effectLst/>
                <a:uLnTx/>
                <a:uFillTx/>
                <a:latin typeface="Meiryo UI"/>
                <a:ea typeface="Meiryo UI"/>
                <a:cs typeface="+mn-cs"/>
              </a:rPr>
              <a:t>レベル４大雨危険警報</a:t>
            </a:r>
            <a:r>
              <a:rPr kumimoji="1" lang="ja-JP" altLang="en-US" sz="1400" b="0" i="0" u="none" strike="noStrike" kern="1200" cap="none" spc="0" normalizeH="0" baseline="30000" noProof="0">
                <a:ln>
                  <a:noFill/>
                </a:ln>
                <a:solidFill>
                  <a:srgbClr val="FF00FF"/>
                </a:solidFill>
                <a:effectLst/>
                <a:uLnTx/>
                <a:uFillTx/>
                <a:latin typeface="Meiryo UI"/>
                <a:ea typeface="Meiryo UI"/>
                <a:cs typeface="+mn-cs"/>
              </a:rPr>
              <a:t>③</a:t>
            </a:r>
            <a:r>
              <a:rPr kumimoji="1" lang="ja-JP" altLang="en-US" sz="1400" b="0" i="0" u="none" strike="noStrike" kern="1200" cap="none" spc="0" normalizeH="0" baseline="0" noProof="0">
                <a:ln>
                  <a:noFill/>
                </a:ln>
                <a:solidFill>
                  <a:srgbClr val="FF00FF"/>
                </a:solidFill>
                <a:effectLst/>
                <a:uLnTx/>
                <a:uFillTx/>
                <a:latin typeface="Meiryo UI"/>
                <a:ea typeface="Meiryo UI"/>
                <a:cs typeface="+mn-cs"/>
              </a:rPr>
              <a:t>等を参照（洪水警報が大雨警報へ統合）</a:t>
            </a:r>
            <a:endParaRPr kumimoji="1" lang="en-US" altLang="ja-JP" sz="1400" b="0" i="0" u="none" strike="noStrike" kern="1200" cap="none" spc="0" normalizeH="0" baseline="0" noProof="0">
              <a:ln>
                <a:noFill/>
              </a:ln>
              <a:solidFill>
                <a:srgbClr val="FF00FF"/>
              </a:solidFill>
              <a:effectLst/>
              <a:uLnTx/>
              <a:uFillTx/>
              <a:latin typeface="Meiryo UI"/>
              <a:ea typeface="Meiryo UI"/>
              <a:cs typeface="+mn-cs"/>
            </a:endParaRPr>
          </a:p>
          <a:p>
            <a:pPr marL="180975" marR="0" lvl="0" indent="-180975"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氾濫通報に基づくレベル５氾濫発生情報</a:t>
            </a:r>
            <a:r>
              <a:rPr kumimoji="1" lang="ja-JP" altLang="en-US" sz="1400" b="0" i="0" u="none" strike="noStrike" kern="1200" cap="none" spc="0" normalizeH="0" baseline="30000" noProof="0">
                <a:ln>
                  <a:noFill/>
                </a:ln>
                <a:solidFill>
                  <a:prstClr val="black"/>
                </a:solidFill>
                <a:effectLst/>
                <a:uLnTx/>
                <a:uFillTx/>
                <a:latin typeface="Meiryo UI"/>
                <a:ea typeface="Meiryo UI"/>
                <a:cs typeface="+mn-cs"/>
              </a:rPr>
              <a:t>④</a:t>
            </a: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は、洪水予報河川に加え、水位周知河川、その他河川のあらかじめ定められた河川でのみ運用されます。このうち、</a:t>
            </a:r>
            <a:r>
              <a:rPr kumimoji="1" lang="ja-JP" altLang="en-US" sz="1400" b="0" i="0" u="sng" strike="noStrike" kern="1200" cap="none" spc="0" normalizeH="0" baseline="0" noProof="0">
                <a:ln>
                  <a:noFill/>
                </a:ln>
                <a:solidFill>
                  <a:prstClr val="black"/>
                </a:solidFill>
                <a:effectLst/>
                <a:uLnTx/>
                <a:uFillTx/>
                <a:latin typeface="Meiryo UI"/>
                <a:ea typeface="Meiryo UI"/>
                <a:cs typeface="+mn-cs"/>
              </a:rPr>
              <a:t>洪水予報河川は、レベル５氾濫特別警報と一体的に発表</a:t>
            </a: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されます。</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16" name="テキスト ボックス 15">
            <a:extLst>
              <a:ext uri="{FF2B5EF4-FFF2-40B4-BE49-F238E27FC236}">
                <a16:creationId xmlns:a16="http://schemas.microsoft.com/office/drawing/2014/main" id="{94DF9916-6534-1F03-405B-0EA9ABBBDE25}"/>
              </a:ext>
            </a:extLst>
          </p:cNvPr>
          <p:cNvSpPr txBox="1"/>
          <p:nvPr/>
        </p:nvSpPr>
        <p:spPr>
          <a:xfrm>
            <a:off x="4779762" y="5859836"/>
            <a:ext cx="1808480" cy="50270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30000" noProof="0">
                <a:ln>
                  <a:noFill/>
                </a:ln>
                <a:solidFill>
                  <a:prstClr val="black"/>
                </a:solidFill>
                <a:effectLst/>
                <a:uLnTx/>
                <a:uFillTx/>
                <a:latin typeface="Meiryo UI" panose="020B0604030504040204" pitchFamily="50" charset="-128"/>
                <a:ea typeface="Meiryo UI" panose="020B0604030504040204" pitchFamily="50" charset="-128"/>
                <a:cs typeface="+mn-cs"/>
              </a:rPr>
              <a:t>市町村ごとの大雨警報を参考に判断</a:t>
            </a:r>
            <a:endParaRPr kumimoji="1" lang="en-US" altLang="ja-JP" sz="2000" b="1" i="0" u="none" strike="noStrike" kern="1200" cap="none" spc="0" normalizeH="0" baseline="3000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テキスト ボックス 3">
            <a:extLst>
              <a:ext uri="{FF2B5EF4-FFF2-40B4-BE49-F238E27FC236}">
                <a16:creationId xmlns:a16="http://schemas.microsoft.com/office/drawing/2014/main" id="{1F6A65C8-EDAC-B878-AA6F-DFA139509271}"/>
              </a:ext>
            </a:extLst>
          </p:cNvPr>
          <p:cNvSpPr txBox="1"/>
          <p:nvPr/>
        </p:nvSpPr>
        <p:spPr>
          <a:xfrm>
            <a:off x="216634" y="2400300"/>
            <a:ext cx="412676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河川氾濫・大雨に関する情報体系と名称</a:t>
            </a:r>
          </a:p>
        </p:txBody>
      </p:sp>
      <p:sp>
        <p:nvSpPr>
          <p:cNvPr id="14" name="テキスト ボックス 13">
            <a:extLst>
              <a:ext uri="{FF2B5EF4-FFF2-40B4-BE49-F238E27FC236}">
                <a16:creationId xmlns:a16="http://schemas.microsoft.com/office/drawing/2014/main" id="{AD3D710A-54C8-0065-7C13-4ED3F698454F}"/>
              </a:ext>
            </a:extLst>
          </p:cNvPr>
          <p:cNvSpPr txBox="1"/>
          <p:nvPr/>
        </p:nvSpPr>
        <p:spPr>
          <a:xfrm>
            <a:off x="8383619" y="5287149"/>
            <a:ext cx="45720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Arial" charset="0"/>
                <a:ea typeface="ＭＳ Ｐゴシック" charset="-128"/>
                <a:cs typeface="+mn-cs"/>
              </a:rPr>
              <a:t>③</a:t>
            </a:r>
          </a:p>
        </p:txBody>
      </p:sp>
      <p:sp>
        <p:nvSpPr>
          <p:cNvPr id="15" name="テキスト ボックス 14">
            <a:extLst>
              <a:ext uri="{FF2B5EF4-FFF2-40B4-BE49-F238E27FC236}">
                <a16:creationId xmlns:a16="http://schemas.microsoft.com/office/drawing/2014/main" id="{136958AC-00BA-A372-00E7-4F89F655711E}"/>
              </a:ext>
            </a:extLst>
          </p:cNvPr>
          <p:cNvSpPr txBox="1"/>
          <p:nvPr/>
        </p:nvSpPr>
        <p:spPr>
          <a:xfrm>
            <a:off x="6279335" y="4865728"/>
            <a:ext cx="45720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Arial" charset="0"/>
                <a:ea typeface="ＭＳ Ｐゴシック" charset="-128"/>
                <a:cs typeface="+mn-cs"/>
              </a:rPr>
              <a:t>④</a:t>
            </a:r>
          </a:p>
        </p:txBody>
      </p:sp>
      <p:sp>
        <p:nvSpPr>
          <p:cNvPr id="17" name="テキスト ボックス 16">
            <a:extLst>
              <a:ext uri="{FF2B5EF4-FFF2-40B4-BE49-F238E27FC236}">
                <a16:creationId xmlns:a16="http://schemas.microsoft.com/office/drawing/2014/main" id="{234B6C16-E584-E813-6C47-00910F2E7623}"/>
              </a:ext>
            </a:extLst>
          </p:cNvPr>
          <p:cNvSpPr txBox="1"/>
          <p:nvPr/>
        </p:nvSpPr>
        <p:spPr>
          <a:xfrm>
            <a:off x="4501954" y="4880104"/>
            <a:ext cx="45720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Arial" charset="0"/>
                <a:ea typeface="ＭＳ Ｐゴシック" charset="-128"/>
                <a:cs typeface="+mn-cs"/>
              </a:rPr>
              <a:t>④</a:t>
            </a:r>
          </a:p>
        </p:txBody>
      </p:sp>
      <p:sp>
        <p:nvSpPr>
          <p:cNvPr id="7" name="正方形/長方形 6">
            <a:extLst>
              <a:ext uri="{FF2B5EF4-FFF2-40B4-BE49-F238E27FC236}">
                <a16:creationId xmlns:a16="http://schemas.microsoft.com/office/drawing/2014/main" id="{2BF096EA-10B8-0B62-EE1D-E9AF11278D4B}"/>
              </a:ext>
            </a:extLst>
          </p:cNvPr>
          <p:cNvSpPr/>
          <p:nvPr/>
        </p:nvSpPr>
        <p:spPr>
          <a:xfrm>
            <a:off x="1403968" y="5363985"/>
            <a:ext cx="1624981" cy="325941"/>
          </a:xfrm>
          <a:prstGeom prst="rect">
            <a:avLst/>
          </a:prstGeom>
          <a:no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E90DFDB-3D0E-C81C-3589-1FFE5B293720}"/>
              </a:ext>
            </a:extLst>
          </p:cNvPr>
          <p:cNvSpPr txBox="1"/>
          <p:nvPr/>
        </p:nvSpPr>
        <p:spPr>
          <a:xfrm>
            <a:off x="2751791" y="5287149"/>
            <a:ext cx="45720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Arial" charset="0"/>
                <a:ea typeface="ＭＳ Ｐゴシック" charset="-128"/>
                <a:cs typeface="+mn-cs"/>
              </a:rPr>
              <a:t>①</a:t>
            </a:r>
          </a:p>
        </p:txBody>
      </p:sp>
      <p:sp>
        <p:nvSpPr>
          <p:cNvPr id="13" name="正方形/長方形 12">
            <a:extLst>
              <a:ext uri="{FF2B5EF4-FFF2-40B4-BE49-F238E27FC236}">
                <a16:creationId xmlns:a16="http://schemas.microsoft.com/office/drawing/2014/main" id="{F418C914-AE37-A856-528B-8B2BD77C0333}"/>
              </a:ext>
            </a:extLst>
          </p:cNvPr>
          <p:cNvSpPr/>
          <p:nvPr/>
        </p:nvSpPr>
        <p:spPr>
          <a:xfrm>
            <a:off x="3047999" y="5363985"/>
            <a:ext cx="1713337" cy="325941"/>
          </a:xfrm>
          <a:prstGeom prst="rect">
            <a:avLst/>
          </a:prstGeom>
          <a:noFill/>
          <a:ln>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64582377-2FED-3187-2D6D-B5D03B0A90CA}"/>
              </a:ext>
            </a:extLst>
          </p:cNvPr>
          <p:cNvSpPr/>
          <p:nvPr/>
        </p:nvSpPr>
        <p:spPr>
          <a:xfrm>
            <a:off x="6706499" y="5287149"/>
            <a:ext cx="2070769" cy="402777"/>
          </a:xfrm>
          <a:prstGeom prst="rect">
            <a:avLst/>
          </a:prstGeom>
          <a:noFill/>
          <a:ln>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2B7DCB83-90FE-C14C-25AF-2661C3BC9116}"/>
              </a:ext>
            </a:extLst>
          </p:cNvPr>
          <p:cNvSpPr txBox="1"/>
          <p:nvPr/>
        </p:nvSpPr>
        <p:spPr>
          <a:xfrm>
            <a:off x="2800349" y="4880104"/>
            <a:ext cx="45720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Arial" charset="0"/>
                <a:ea typeface="ＭＳ Ｐゴシック" charset="-128"/>
                <a:cs typeface="+mn-cs"/>
              </a:rPr>
              <a:t>④</a:t>
            </a:r>
          </a:p>
        </p:txBody>
      </p:sp>
      <p:sp>
        <p:nvSpPr>
          <p:cNvPr id="18" name="正方形/長方形 17">
            <a:extLst>
              <a:ext uri="{FF2B5EF4-FFF2-40B4-BE49-F238E27FC236}">
                <a16:creationId xmlns:a16="http://schemas.microsoft.com/office/drawing/2014/main" id="{E810BFB1-D113-3629-8995-2612C82E0E29}"/>
              </a:ext>
            </a:extLst>
          </p:cNvPr>
          <p:cNvSpPr/>
          <p:nvPr/>
        </p:nvSpPr>
        <p:spPr>
          <a:xfrm>
            <a:off x="1396949" y="4916425"/>
            <a:ext cx="5191293" cy="402777"/>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7248A93-68D6-6AC0-5CE8-39553E4FB22E}"/>
              </a:ext>
            </a:extLst>
          </p:cNvPr>
          <p:cNvSpPr txBox="1"/>
          <p:nvPr/>
        </p:nvSpPr>
        <p:spPr>
          <a:xfrm>
            <a:off x="4484178" y="5311130"/>
            <a:ext cx="45720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Arial" charset="0"/>
                <a:ea typeface="ＭＳ Ｐゴシック" charset="-128"/>
                <a:cs typeface="+mn-cs"/>
              </a:rPr>
              <a:t>②</a:t>
            </a:r>
          </a:p>
        </p:txBody>
      </p:sp>
    </p:spTree>
    <p:extLst>
      <p:ext uri="{BB962C8B-B14F-4D97-AF65-F5344CB8AC3E}">
        <p14:creationId xmlns:p14="http://schemas.microsoft.com/office/powerpoint/2010/main" val="3098177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A36FAE-8157-C138-1DD6-38FD4C6FB9F2}"/>
              </a:ext>
            </a:extLst>
          </p:cNvPr>
          <p:cNvSpPr>
            <a:spLocks noGrp="1"/>
          </p:cNvSpPr>
          <p:nvPr>
            <p:ph type="title"/>
          </p:nvPr>
        </p:nvSpPr>
        <p:spPr>
          <a:xfrm>
            <a:off x="0" y="0"/>
            <a:ext cx="7973568" cy="476250"/>
          </a:xfrm>
        </p:spPr>
        <p:txBody>
          <a:bodyPr/>
          <a:lstStyle/>
          <a:p>
            <a:r>
              <a:rPr kumimoji="1" lang="ja-JP" altLang="en-US" sz="2400"/>
              <a:t>高潮に関する情報の主な変更点（現行の情報）</a:t>
            </a:r>
          </a:p>
        </p:txBody>
      </p:sp>
      <p:graphicFrame>
        <p:nvGraphicFramePr>
          <p:cNvPr id="3" name="表 4">
            <a:extLst>
              <a:ext uri="{FF2B5EF4-FFF2-40B4-BE49-F238E27FC236}">
                <a16:creationId xmlns:a16="http://schemas.microsoft.com/office/drawing/2014/main" id="{EF35FC23-31B2-251E-DBFB-39C7FC69AE22}"/>
              </a:ext>
            </a:extLst>
          </p:cNvPr>
          <p:cNvGraphicFramePr>
            <a:graphicFrameLocks noGrp="1"/>
          </p:cNvGraphicFramePr>
          <p:nvPr/>
        </p:nvGraphicFramePr>
        <p:xfrm>
          <a:off x="312132" y="943427"/>
          <a:ext cx="4735729" cy="2775539"/>
        </p:xfrm>
        <a:graphic>
          <a:graphicData uri="http://schemas.openxmlformats.org/drawingml/2006/table">
            <a:tbl>
              <a:tblPr firstRow="1" bandRow="1">
                <a:tableStyleId>{5C22544A-7EE6-4342-B048-85BDC9FD1C3A}</a:tableStyleId>
              </a:tblPr>
              <a:tblGrid>
                <a:gridCol w="381587">
                  <a:extLst>
                    <a:ext uri="{9D8B030D-6E8A-4147-A177-3AD203B41FA5}">
                      <a16:colId xmlns:a16="http://schemas.microsoft.com/office/drawing/2014/main" val="3510320624"/>
                    </a:ext>
                  </a:extLst>
                </a:gridCol>
                <a:gridCol w="381587">
                  <a:extLst>
                    <a:ext uri="{9D8B030D-6E8A-4147-A177-3AD203B41FA5}">
                      <a16:colId xmlns:a16="http://schemas.microsoft.com/office/drawing/2014/main" val="526997931"/>
                    </a:ext>
                  </a:extLst>
                </a:gridCol>
                <a:gridCol w="1854506">
                  <a:extLst>
                    <a:ext uri="{9D8B030D-6E8A-4147-A177-3AD203B41FA5}">
                      <a16:colId xmlns:a16="http://schemas.microsoft.com/office/drawing/2014/main" val="292480099"/>
                    </a:ext>
                  </a:extLst>
                </a:gridCol>
                <a:gridCol w="2118049">
                  <a:extLst>
                    <a:ext uri="{9D8B030D-6E8A-4147-A177-3AD203B41FA5}">
                      <a16:colId xmlns:a16="http://schemas.microsoft.com/office/drawing/2014/main" val="2940193090"/>
                    </a:ext>
                  </a:extLst>
                </a:gridCol>
              </a:tblGrid>
              <a:tr h="373226">
                <a:tc gridSpan="2">
                  <a:txBody>
                    <a:bodyPr/>
                    <a:lstStyle/>
                    <a:p>
                      <a:pPr algn="ctr"/>
                      <a:r>
                        <a:rPr kumimoji="1" lang="ja-JP" altLang="en-US" sz="1400" b="1">
                          <a:solidFill>
                            <a:schemeClr val="tx1"/>
                          </a:solidFill>
                          <a:latin typeface="Meiryo UI"/>
                          <a:ea typeface="Meiryo UI"/>
                        </a:rPr>
                        <a:t>発表者</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alpha val="27843"/>
                      </a:srgbClr>
                    </a:solidFill>
                  </a:tcPr>
                </a:tc>
                <a:tc hMerge="1">
                  <a:txBody>
                    <a:bodyPr/>
                    <a:lstStyle/>
                    <a:p>
                      <a:endParaRPr kumimoji="1" lang="ja-JP" altLang="en-US"/>
                    </a:p>
                  </a:txBody>
                  <a:tcPr/>
                </a:tc>
                <a:tc>
                  <a:txBody>
                    <a:bodyPr/>
                    <a:lstStyle/>
                    <a:p>
                      <a:pPr algn="ctr"/>
                      <a:r>
                        <a:rPr kumimoji="1" lang="ja-JP" altLang="en-US" sz="1400" b="1">
                          <a:solidFill>
                            <a:schemeClr val="tx1"/>
                          </a:solidFill>
                          <a:latin typeface="Meiryo UI"/>
                          <a:ea typeface="Meiryo UI"/>
                        </a:rPr>
                        <a:t>都道府県</a:t>
                      </a:r>
                    </a:p>
                  </a:txBody>
                  <a:tcPr marL="0" marR="36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EB"/>
                    </a:solidFill>
                  </a:tcPr>
                </a:tc>
                <a:tc>
                  <a:txBody>
                    <a:bodyPr/>
                    <a:lstStyle/>
                    <a:p>
                      <a:pPr algn="ctr"/>
                      <a:r>
                        <a:rPr kumimoji="1" lang="ja-JP" altLang="en-US" sz="1400" b="1">
                          <a:solidFill>
                            <a:schemeClr val="tx1"/>
                          </a:solidFill>
                          <a:latin typeface="Meiryo UI" panose="020B0604030504040204" pitchFamily="50" charset="-128"/>
                          <a:ea typeface="Meiryo UI" panose="020B0604030504040204" pitchFamily="50" charset="-128"/>
                        </a:rPr>
                        <a:t>気象台</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EB"/>
                    </a:solidFill>
                  </a:tcPr>
                </a:tc>
                <a:extLst>
                  <a:ext uri="{0D108BD9-81ED-4DB2-BD59-A6C34878D82A}">
                    <a16:rowId xmlns:a16="http://schemas.microsoft.com/office/drawing/2014/main" val="3382287502"/>
                  </a:ext>
                </a:extLst>
              </a:tr>
              <a:tr h="283610">
                <a:tc gridSpan="2">
                  <a:txBody>
                    <a:bodyPr/>
                    <a:lstStyle/>
                    <a:p>
                      <a:pPr algn="ctr"/>
                      <a:r>
                        <a:rPr kumimoji="1" lang="ja-JP" altLang="en-US" sz="1100" b="0">
                          <a:solidFill>
                            <a:schemeClr val="tx1"/>
                          </a:solidFill>
                          <a:latin typeface="Meiryo UI"/>
                          <a:ea typeface="Meiryo UI"/>
                        </a:rPr>
                        <a:t>発表指標</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alpha val="27843"/>
                      </a:srgbClr>
                    </a:solidFill>
                  </a:tcPr>
                </a:tc>
                <a:tc hMerge="1">
                  <a:txBody>
                    <a:bodyPr/>
                    <a:lstStyle/>
                    <a:p>
                      <a:endParaRPr kumimoji="1" lang="ja-JP" altLang="en-US"/>
                    </a:p>
                  </a:txBody>
                  <a:tcPr/>
                </a:tc>
                <a:tc>
                  <a:txBody>
                    <a:bodyPr/>
                    <a:lstStyle/>
                    <a:p>
                      <a:pPr algn="ctr"/>
                      <a:r>
                        <a:rPr kumimoji="1" lang="ja-JP" altLang="en-US" sz="1100" b="0">
                          <a:solidFill>
                            <a:schemeClr val="tx1"/>
                          </a:solidFill>
                          <a:latin typeface="Meiryo UI"/>
                          <a:ea typeface="Meiryo UI"/>
                        </a:rPr>
                        <a:t>潮位（実況）</a:t>
                      </a:r>
                    </a:p>
                  </a:txBody>
                  <a:tcPr marL="0" marR="3600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BEB"/>
                    </a:solidFill>
                  </a:tcPr>
                </a:tc>
                <a:tc>
                  <a:txBody>
                    <a:bodyPr/>
                    <a:lstStyle/>
                    <a:p>
                      <a:pPr algn="ctr"/>
                      <a:r>
                        <a:rPr kumimoji="1" lang="ja-JP" altLang="en-US" sz="1100" b="0">
                          <a:solidFill>
                            <a:schemeClr val="tx1"/>
                          </a:solidFill>
                          <a:latin typeface="Meiryo UI" panose="020B0604030504040204" pitchFamily="50" charset="-128"/>
                          <a:ea typeface="Meiryo UI" panose="020B0604030504040204" pitchFamily="50" charset="-128"/>
                        </a:rPr>
                        <a:t>潮位（実況・予測）</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EB"/>
                    </a:solidFill>
                  </a:tcPr>
                </a:tc>
                <a:extLst>
                  <a:ext uri="{0D108BD9-81ED-4DB2-BD59-A6C34878D82A}">
                    <a16:rowId xmlns:a16="http://schemas.microsoft.com/office/drawing/2014/main" val="1650370568"/>
                  </a:ext>
                </a:extLst>
              </a:tr>
              <a:tr h="418506">
                <a:tc rowSpan="5">
                  <a:txBody>
                    <a:bodyPr/>
                    <a:lstStyle/>
                    <a:p>
                      <a:pPr algn="ctr"/>
                      <a:r>
                        <a:rPr kumimoji="1" lang="ja-JP" altLang="en-US" sz="1400" b="1" spc="-100" baseline="0">
                          <a:latin typeface="Meiryo UI"/>
                          <a:ea typeface="Meiryo UI"/>
                        </a:rPr>
                        <a:t>情</a:t>
                      </a:r>
                      <a:endParaRPr kumimoji="1" lang="en-US" altLang="ja-JP" sz="1400" b="1" spc="-100" baseline="0">
                        <a:latin typeface="Meiryo UI"/>
                        <a:ea typeface="Meiryo UI"/>
                      </a:endParaRPr>
                    </a:p>
                    <a:p>
                      <a:pPr algn="ctr"/>
                      <a:r>
                        <a:rPr kumimoji="1" lang="ja-JP" altLang="en-US" sz="1400" b="1" spc="-100" baseline="0">
                          <a:latin typeface="Meiryo UI"/>
                          <a:ea typeface="Meiryo UI"/>
                        </a:rPr>
                        <a:t>報</a:t>
                      </a:r>
                      <a:endParaRPr kumimoji="1" lang="en-US" altLang="ja-JP" sz="1400" b="1" spc="-100" baseline="0">
                        <a:latin typeface="Meiryo UI"/>
                        <a:ea typeface="Meiryo UI"/>
                      </a:endParaRPr>
                    </a:p>
                    <a:p>
                      <a:pPr algn="ctr"/>
                      <a:r>
                        <a:rPr kumimoji="1" lang="ja-JP" altLang="en-US" sz="1400" b="1" spc="-100" baseline="0">
                          <a:latin typeface="Meiryo UI"/>
                          <a:ea typeface="Meiryo UI"/>
                        </a:rPr>
                        <a:t>名</a:t>
                      </a:r>
                      <a:endParaRPr kumimoji="1" lang="en-US" altLang="ja-JP" sz="1400" b="1" spc="-100" baseline="0">
                        <a:latin typeface="Meiryo UI"/>
                        <a:ea typeface="Meiryo UI"/>
                      </a:endParaRPr>
                    </a:p>
                    <a:p>
                      <a:pPr algn="ctr"/>
                      <a:r>
                        <a:rPr kumimoji="1" lang="ja-JP" altLang="en-US" sz="1400" b="1" spc="-100" baseline="0">
                          <a:latin typeface="Meiryo UI"/>
                          <a:ea typeface="Meiryo UI"/>
                        </a:rPr>
                        <a:t>称</a:t>
                      </a:r>
                      <a:endParaRPr kumimoji="1" lang="en-US" altLang="ja-JP" sz="1200" b="1" spc="-100" baseline="0">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a:txBody>
                    <a:bodyPr/>
                    <a:lstStyle/>
                    <a:p>
                      <a:pPr algn="ctr"/>
                      <a:r>
                        <a:rPr kumimoji="1" lang="en-US" altLang="ja-JP" sz="1400" b="1" spc="-100" baseline="0">
                          <a:latin typeface="Meiryo UI"/>
                          <a:ea typeface="Meiryo UI"/>
                        </a:rPr>
                        <a:t>5</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spc="-20" baseline="0">
                          <a:solidFill>
                            <a:srgbClr val="0C000C"/>
                          </a:solidFill>
                          <a:latin typeface="Meiryo UI"/>
                          <a:ea typeface="Meiryo UI"/>
                        </a:rPr>
                        <a:t>高潮氾濫発生情報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rgbClr val="FFE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spc="-20" baseline="0">
                        <a:solidFill>
                          <a:srgbClr val="0C000C"/>
                        </a:solidFill>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rgbClr val="EBFFEB"/>
                    </a:solidFill>
                  </a:tcPr>
                </a:tc>
                <a:extLst>
                  <a:ext uri="{0D108BD9-81ED-4DB2-BD59-A6C34878D82A}">
                    <a16:rowId xmlns:a16="http://schemas.microsoft.com/office/drawing/2014/main" val="1228832879"/>
                  </a:ext>
                </a:extLst>
              </a:tr>
              <a:tr h="418506">
                <a:tc vMerge="1">
                  <a:txBody>
                    <a:bodyPr/>
                    <a:lstStyle/>
                    <a:p>
                      <a:pPr algn="ctr"/>
                      <a:endParaRPr kumimoji="1" lang="ja-JP" altLang="en-US" sz="1200">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b="1" spc="-100" baseline="0">
                          <a:latin typeface="Meiryo UI"/>
                          <a:ea typeface="Meiryo UI"/>
                        </a:rPr>
                        <a:t>4</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a:txBody>
                    <a:bodyPr/>
                    <a:lstStyle/>
                    <a:p>
                      <a:pPr algn="ctr"/>
                      <a:endParaRPr kumimoji="1" lang="ja-JP" altLang="en-US" sz="1000" b="1" i="0" spc="-20" baseline="0">
                        <a:solidFill>
                          <a:srgbClr val="8C008C"/>
                        </a:solidFill>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rgbClr val="FFE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spc="-20" baseline="0">
                          <a:solidFill>
                            <a:srgbClr val="8C008C"/>
                          </a:solidFill>
                          <a:latin typeface="Meiryo UI"/>
                          <a:ea typeface="Meiryo UI"/>
                        </a:rPr>
                        <a:t>　高潮特別警報　高潮警報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solidFill>
                      <a:srgbClr val="EBFFEB"/>
                    </a:solidFill>
                  </a:tcPr>
                </a:tc>
                <a:extLst>
                  <a:ext uri="{0D108BD9-81ED-4DB2-BD59-A6C34878D82A}">
                    <a16:rowId xmlns:a16="http://schemas.microsoft.com/office/drawing/2014/main" val="3627028794"/>
                  </a:ext>
                </a:extLst>
              </a:tr>
              <a:tr h="441113">
                <a:tc vMerge="1">
                  <a:txBody>
                    <a:bodyPr/>
                    <a:lstStyle/>
                    <a:p>
                      <a:pPr algn="ctr"/>
                      <a:endParaRPr kumimoji="1" lang="ja-JP" altLang="en-US" sz="1200">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b="1" spc="-100" baseline="0">
                          <a:latin typeface="Meiryo UI"/>
                          <a:ea typeface="Meiryo UI"/>
                        </a:rPr>
                        <a:t>３</a:t>
                      </a:r>
                      <a:endParaRPr kumimoji="1" lang="en-US" altLang="ja-JP" sz="1400" b="1" spc="-100" baseline="0">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a:txBody>
                    <a:bodyPr/>
                    <a:lstStyle/>
                    <a:p>
                      <a:pPr algn="ctr"/>
                      <a:endParaRPr kumimoji="1" lang="ja-JP" altLang="en-US" sz="1000" b="1" spc="-20" baseline="0">
                        <a:solidFill>
                          <a:srgbClr val="FF2800"/>
                        </a:solidFill>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rgbClr val="FFEBEB"/>
                    </a:solidFill>
                  </a:tcPr>
                </a:tc>
                <a:tc>
                  <a:txBody>
                    <a:bodyPr/>
                    <a:lstStyle/>
                    <a:p>
                      <a:pPr marL="92075" indent="0" algn="ctr"/>
                      <a:r>
                        <a:rPr kumimoji="1" lang="ja-JP" altLang="en-US" sz="1200" b="1">
                          <a:solidFill>
                            <a:srgbClr val="FF2800"/>
                          </a:solidFill>
                          <a:latin typeface="Meiryo UI"/>
                          <a:ea typeface="Meiryo UI"/>
                        </a:rPr>
                        <a:t>警報に切り替える可能性が高い</a:t>
                      </a:r>
                      <a:endParaRPr kumimoji="1" lang="en-US" altLang="ja-JP" sz="1200" b="1">
                        <a:solidFill>
                          <a:srgbClr val="FF2800"/>
                        </a:solidFill>
                        <a:latin typeface="Meiryo UI"/>
                        <a:ea typeface="Meiryo UI"/>
                      </a:endParaRPr>
                    </a:p>
                    <a:p>
                      <a:pPr marL="92075" indent="0" algn="ctr"/>
                      <a:r>
                        <a:rPr kumimoji="1" lang="ja-JP" altLang="en-US" sz="1400" b="1">
                          <a:solidFill>
                            <a:srgbClr val="FF2800"/>
                          </a:solidFill>
                          <a:latin typeface="Meiryo UI"/>
                          <a:ea typeface="Meiryo UI"/>
                        </a:rPr>
                        <a:t>高潮注意報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EB"/>
                    </a:solidFill>
                  </a:tcPr>
                </a:tc>
                <a:extLst>
                  <a:ext uri="{0D108BD9-81ED-4DB2-BD59-A6C34878D82A}">
                    <a16:rowId xmlns:a16="http://schemas.microsoft.com/office/drawing/2014/main" val="60432024"/>
                  </a:ext>
                </a:extLst>
              </a:tr>
              <a:tr h="427091">
                <a:tc vMerge="1">
                  <a:txBody>
                    <a:bodyPr/>
                    <a:lstStyle/>
                    <a:p>
                      <a:pPr algn="ctr"/>
                      <a:endParaRPr kumimoji="1" lang="ja-JP" altLang="en-US" sz="1200">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400" b="1" spc="-100" baseline="0">
                          <a:latin typeface="Meiryo UI"/>
                          <a:ea typeface="Meiryo UI"/>
                        </a:rPr>
                        <a:t>２</a:t>
                      </a:r>
                      <a:endParaRPr kumimoji="1" lang="en-US" altLang="ja-JP" sz="1400" b="1" spc="-100" baseline="0">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a:txBody>
                    <a:bodyPr/>
                    <a:lstStyle/>
                    <a:p>
                      <a:pPr algn="ctr"/>
                      <a:endParaRPr kumimoji="1" lang="ja-JP" altLang="en-US" sz="1000" b="1" spc="-20" baseline="0">
                        <a:solidFill>
                          <a:srgbClr val="FFC000"/>
                        </a:solidFill>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rgbClr val="FFEBEB"/>
                    </a:solidFill>
                  </a:tcPr>
                </a:tc>
                <a:tc>
                  <a:txBody>
                    <a:bodyPr/>
                    <a:lstStyle/>
                    <a:p>
                      <a:pPr algn="ctr"/>
                      <a:r>
                        <a:rPr kumimoji="1" lang="ja-JP" altLang="en-US" sz="1400" b="1" baseline="0">
                          <a:solidFill>
                            <a:srgbClr val="FF9900"/>
                          </a:solidFill>
                          <a:effectLst>
                            <a:outerShdw blurRad="38100" dist="38100" dir="2700000" algn="tl">
                              <a:srgbClr val="000000">
                                <a:alpha val="43137"/>
                              </a:srgbClr>
                            </a:outerShdw>
                          </a:effectLst>
                          <a:latin typeface="Meiryo UI"/>
                          <a:ea typeface="Meiryo UI"/>
                        </a:rPr>
                        <a:t>高潮注意報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EB"/>
                    </a:solidFill>
                  </a:tcPr>
                </a:tc>
                <a:extLst>
                  <a:ext uri="{0D108BD9-81ED-4DB2-BD59-A6C34878D82A}">
                    <a16:rowId xmlns:a16="http://schemas.microsoft.com/office/drawing/2014/main" val="3981092589"/>
                  </a:ext>
                </a:extLst>
              </a:tr>
              <a:tr h="413487">
                <a:tc vMerge="1">
                  <a:txBody>
                    <a:bodyPr/>
                    <a:lstStyle/>
                    <a:p>
                      <a:endParaRPr kumimoji="1" lang="ja-JP" altLang="en-US"/>
                    </a:p>
                  </a:txBody>
                  <a:tcPr/>
                </a:tc>
                <a:tc>
                  <a:txBody>
                    <a:bodyPr/>
                    <a:lstStyle/>
                    <a:p>
                      <a:pPr algn="ctr"/>
                      <a:r>
                        <a:rPr kumimoji="1" lang="en-US" altLang="ja-JP" sz="1400" b="1" spc="-100" baseline="0">
                          <a:latin typeface="Meiryo UI"/>
                          <a:ea typeface="Meiryo UI"/>
                        </a:rPr>
                        <a:t>1</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FF"/>
                    </a:solidFill>
                  </a:tcPr>
                </a:tc>
                <a:tc>
                  <a:txBody>
                    <a:bodyPr/>
                    <a:lstStyle/>
                    <a:p>
                      <a:pPr algn="ctr"/>
                      <a:endParaRPr kumimoji="1" lang="ja-JP" altLang="en-US" sz="1000" b="1" spc="-20" baseline="0">
                        <a:solidFill>
                          <a:srgbClr val="FFC000"/>
                        </a:solidFill>
                        <a:latin typeface="Meiryo UI"/>
                        <a:ea typeface="Meiryo UI"/>
                      </a:endParaRP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solidFill>
                      <a:srgbClr val="FFEBEB"/>
                    </a:solidFill>
                  </a:tcPr>
                </a:tc>
                <a:tc>
                  <a:txBody>
                    <a:bodyPr/>
                    <a:lstStyle/>
                    <a:p>
                      <a:pPr algn="ctr"/>
                      <a:r>
                        <a:rPr kumimoji="1" lang="ja-JP" altLang="en-US" sz="1400" b="0" baseline="0">
                          <a:solidFill>
                            <a:schemeClr val="tx1"/>
                          </a:solidFill>
                          <a:effectLst/>
                          <a:latin typeface="Meiryo UI"/>
                          <a:ea typeface="Meiryo UI"/>
                        </a:rPr>
                        <a:t>早期注意情報</a:t>
                      </a:r>
                    </a:p>
                  </a:txBody>
                  <a:tcPr marL="0" marR="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FEB"/>
                    </a:solidFill>
                  </a:tcPr>
                </a:tc>
                <a:extLst>
                  <a:ext uri="{0D108BD9-81ED-4DB2-BD59-A6C34878D82A}">
                    <a16:rowId xmlns:a16="http://schemas.microsoft.com/office/drawing/2014/main" val="1998840406"/>
                  </a:ext>
                </a:extLst>
              </a:tr>
            </a:tbl>
          </a:graphicData>
        </a:graphic>
      </p:graphicFrame>
      <p:sp>
        <p:nvSpPr>
          <p:cNvPr id="5" name="テキスト ボックス 4">
            <a:extLst>
              <a:ext uri="{FF2B5EF4-FFF2-40B4-BE49-F238E27FC236}">
                <a16:creationId xmlns:a16="http://schemas.microsoft.com/office/drawing/2014/main" id="{C540E1D5-B0DA-D31B-8B33-6CDBEE7EF519}"/>
              </a:ext>
            </a:extLst>
          </p:cNvPr>
          <p:cNvSpPr txBox="1"/>
          <p:nvPr/>
        </p:nvSpPr>
        <p:spPr>
          <a:xfrm>
            <a:off x="214604" y="570204"/>
            <a:ext cx="3349690" cy="3732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＜現在の高潮に関する情報＞</a:t>
            </a:r>
          </a:p>
        </p:txBody>
      </p:sp>
      <p:sp>
        <p:nvSpPr>
          <p:cNvPr id="6" name="テキスト ボックス 5">
            <a:extLst>
              <a:ext uri="{FF2B5EF4-FFF2-40B4-BE49-F238E27FC236}">
                <a16:creationId xmlns:a16="http://schemas.microsoft.com/office/drawing/2014/main" id="{04599EF1-D16C-C763-8607-968E9FBA9AF5}"/>
              </a:ext>
            </a:extLst>
          </p:cNvPr>
          <p:cNvSpPr txBox="1"/>
          <p:nvPr/>
        </p:nvSpPr>
        <p:spPr>
          <a:xfrm>
            <a:off x="5253135" y="867400"/>
            <a:ext cx="3803261" cy="28623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2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特別警報と警報が同じ警戒レベル４相当</a:t>
            </a:r>
            <a:endParaRPr kumimoji="1" lang="en-US" altLang="ja-JP" sz="2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2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高潮注意報が警戒レベル２と警戒レベル３相当に分かれる</a:t>
            </a:r>
            <a:endParaRPr kumimoji="1" lang="en-US" altLang="ja-JP" sz="2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342900" indent="-342900" fontAlgn="auto">
              <a:spcBef>
                <a:spcPts val="0"/>
              </a:spcBef>
              <a:spcAft>
                <a:spcPts val="0"/>
              </a:spcAft>
              <a:buFont typeface="Wingdings" panose="05000000000000000000" pitchFamily="2" charset="2"/>
              <a:buChar char="l"/>
              <a:defRPr/>
            </a:pPr>
            <a:r>
              <a:rPr lang="ja-JP" altLang="en-US" sz="2000" b="1">
                <a:solidFill>
                  <a:srgbClr val="000000"/>
                </a:solidFill>
                <a:latin typeface="Meiryo UI" panose="020B0604030504040204" pitchFamily="50" charset="-128"/>
                <a:ea typeface="Meiryo UI" panose="020B0604030504040204" pitchFamily="50" charset="-128"/>
              </a:rPr>
              <a:t>都道府県と気象台が発表する情報が混在</a:t>
            </a:r>
            <a:endParaRPr lang="en-US" altLang="ja-JP" sz="2000" b="1">
              <a:solidFill>
                <a:srgbClr val="000000"/>
              </a:solidFill>
              <a:latin typeface="Meiryo UI" panose="020B0604030504040204" pitchFamily="50" charset="-128"/>
              <a:ea typeface="Meiryo UI" panose="020B0604030504040204" pitchFamily="50" charset="-128"/>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2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高潮による浸水は、沿岸に打ち寄せる波によっても生じるが、この効果が考慮されていない</a:t>
            </a:r>
            <a:endParaRPr kumimoji="1" lang="en-US" altLang="ja-JP" sz="20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7" name="矢印: 下 6">
            <a:extLst>
              <a:ext uri="{FF2B5EF4-FFF2-40B4-BE49-F238E27FC236}">
                <a16:creationId xmlns:a16="http://schemas.microsoft.com/office/drawing/2014/main" id="{D65E2EB1-C19D-BAFC-F26E-B3F985C1AFC8}"/>
              </a:ext>
            </a:extLst>
          </p:cNvPr>
          <p:cNvSpPr/>
          <p:nvPr/>
        </p:nvSpPr>
        <p:spPr>
          <a:xfrm>
            <a:off x="3592286" y="3768133"/>
            <a:ext cx="1959429" cy="282066"/>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8" name="テキスト ボックス 7">
            <a:extLst>
              <a:ext uri="{FF2B5EF4-FFF2-40B4-BE49-F238E27FC236}">
                <a16:creationId xmlns:a16="http://schemas.microsoft.com/office/drawing/2014/main" id="{20AC0EFC-B4C8-E584-C69A-E0B8E1697BC7}"/>
              </a:ext>
            </a:extLst>
          </p:cNvPr>
          <p:cNvSpPr txBox="1"/>
          <p:nvPr/>
        </p:nvSpPr>
        <p:spPr>
          <a:xfrm>
            <a:off x="312132" y="4038275"/>
            <a:ext cx="8439982" cy="227754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800" b="1" i="0" u="sng" strike="noStrike" kern="1200" cap="none" spc="0" normalizeH="0" baseline="0" noProof="0">
                <a:ln>
                  <a:noFill/>
                </a:ln>
                <a:solidFill>
                  <a:srgbClr val="0000FF"/>
                </a:solidFill>
                <a:effectLst/>
                <a:uLnTx/>
                <a:uFillTx/>
                <a:latin typeface="Meiryo UI" panose="020B0604030504040204" pitchFamily="50" charset="-128"/>
                <a:ea typeface="Meiryo UI" panose="020B0604030504040204" pitchFamily="50" charset="-128"/>
                <a:cs typeface="+mn-cs"/>
              </a:rPr>
              <a:t>高潮特別警報は発表基準を変更して警戒レベル５相当情報として運用</a:t>
            </a:r>
            <a:r>
              <a:rPr kumimoji="1" lang="ja-JP" altLang="en-US" sz="16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（これまでの</a:t>
            </a:r>
            <a:r>
              <a:rPr kumimoji="1" lang="ja-JP" altLang="en-US" sz="1600" b="0" i="0" u="heavy" strike="noStrike" kern="1200" cap="none" spc="0" normalizeH="0" baseline="0" noProof="0">
                <a:ln>
                  <a:noFill/>
                </a:ln>
                <a:solidFill>
                  <a:srgbClr val="000000"/>
                </a:solidFill>
                <a:effectLst/>
                <a:uLnTx/>
                <a:uFill>
                  <a:solidFill>
                    <a:srgbClr val="FF0000"/>
                  </a:solidFill>
                </a:uFill>
                <a:latin typeface="Meiryo UI" panose="020B0604030504040204" pitchFamily="50" charset="-128"/>
                <a:ea typeface="Meiryo UI" panose="020B0604030504040204" pitchFamily="50" charset="-128"/>
                <a:cs typeface="+mn-cs"/>
              </a:rPr>
              <a:t>台風を要因とする高潮特別警報の運用はなくなり、レベル５相当の基準を新たに設定して運用</a:t>
            </a:r>
            <a:r>
              <a:rPr kumimoji="1" lang="ja-JP" altLang="en-US" sz="16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6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285750" lvl="0" indent="-285750" fontAlgn="auto">
              <a:spcBef>
                <a:spcPts val="0"/>
              </a:spcBef>
              <a:spcAft>
                <a:spcPts val="0"/>
              </a:spcAft>
              <a:buFont typeface="Wingdings" panose="05000000000000000000" pitchFamily="2" charset="2"/>
              <a:buChar char="l"/>
              <a:defRPr/>
            </a:pPr>
            <a:r>
              <a:rPr kumimoji="1" lang="ja-JP" altLang="en-US" sz="1800" b="1" i="0" u="sng"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警戒レベル毎に情報体系を整理</a:t>
            </a:r>
            <a:r>
              <a:rPr kumimoji="1"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し、避難行動との関係を明確化</a:t>
            </a:r>
            <a:r>
              <a:rPr lang="ja-JP" altLang="en-US" kern="0" err="1">
                <a:solidFill>
                  <a:prstClr val="black"/>
                </a:solidFill>
                <a:latin typeface="Meiryo UI" panose="020B0604030504040204" pitchFamily="50" charset="-128"/>
                <a:ea typeface="Meiryo UI" panose="020B0604030504040204" pitchFamily="50" charset="-128"/>
              </a:rPr>
              <a:t>。</a:t>
            </a:r>
            <a:r>
              <a:rPr lang="ja-JP" altLang="en-US" kern="0">
                <a:solidFill>
                  <a:prstClr val="black"/>
                </a:solidFill>
                <a:latin typeface="Meiryo UI" panose="020B0604030504040204" pitchFamily="50" charset="-128"/>
                <a:ea typeface="Meiryo UI" panose="020B0604030504040204" pitchFamily="50" charset="-128"/>
              </a:rPr>
              <a:t>レベル４相当、レベル</a:t>
            </a:r>
            <a:r>
              <a:rPr kumimoji="1"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３相当、レベル２の情報は、</a:t>
            </a:r>
            <a:r>
              <a:rPr lang="ja-JP" altLang="en-US">
                <a:latin typeface="Meiryo UI"/>
                <a:ea typeface="Meiryo UI"/>
              </a:rPr>
              <a:t>浸水被害のおそれがある状況</a:t>
            </a:r>
            <a:r>
              <a:rPr lang="ja-JP" altLang="en-US" kern="0">
                <a:solidFill>
                  <a:prstClr val="black"/>
                </a:solidFill>
                <a:latin typeface="Meiryo UI" panose="020B0604030504040204" pitchFamily="50" charset="-128"/>
                <a:ea typeface="Meiryo UI" panose="020B0604030504040204" pitchFamily="50" charset="-128"/>
              </a:rPr>
              <a:t>から</a:t>
            </a:r>
            <a:r>
              <a:rPr kumimoji="1" lang="ja-JP" altLang="en-US"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リードタイムをとって発表する運用に変更。</a:t>
            </a:r>
            <a:endParaRPr kumimoji="1" lang="en-US" altLang="ja-JP" sz="18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indent="-285750" fontAlgn="auto">
              <a:spcBef>
                <a:spcPts val="0"/>
              </a:spcBef>
              <a:spcAft>
                <a:spcPts val="0"/>
              </a:spcAft>
              <a:buFont typeface="Wingdings" panose="05000000000000000000" pitchFamily="2" charset="2"/>
              <a:buChar char="l"/>
              <a:defRPr/>
            </a:pPr>
            <a:r>
              <a:rPr lang="ja-JP" altLang="en-US" kern="0">
                <a:solidFill>
                  <a:prstClr val="black"/>
                </a:solidFill>
                <a:latin typeface="Meiryo UI" panose="020B0604030504040204" pitchFamily="50" charset="-128"/>
                <a:ea typeface="Meiryo UI" panose="020B0604030504040204" pitchFamily="50" charset="-128"/>
              </a:rPr>
              <a:t>高潮により国民経済上重大な損害を生ずるおそれがあるものとして</a:t>
            </a:r>
            <a:r>
              <a:rPr lang="ja-JP" altLang="en-US" u="heavy" kern="0">
                <a:uFill>
                  <a:solidFill>
                    <a:srgbClr val="FF0000"/>
                  </a:solidFill>
                </a:uFill>
                <a:latin typeface="Meiryo UI" panose="020B0604030504040204" pitchFamily="50" charset="-128"/>
                <a:ea typeface="Meiryo UI" panose="020B0604030504040204" pitchFamily="50" charset="-128"/>
              </a:rPr>
              <a:t>国土交通大臣が新たに指定した海岸（高潮予報海岸）</a:t>
            </a:r>
            <a:r>
              <a:rPr lang="ja-JP" altLang="en-US" kern="0">
                <a:solidFill>
                  <a:prstClr val="black"/>
                </a:solidFill>
                <a:latin typeface="Meiryo UI" panose="020B0604030504040204" pitchFamily="50" charset="-128"/>
                <a:ea typeface="Meiryo UI" panose="020B0604030504040204" pitchFamily="50" charset="-128"/>
              </a:rPr>
              <a:t>では、</a:t>
            </a:r>
            <a:r>
              <a:rPr lang="ja-JP" altLang="en-US">
                <a:solidFill>
                  <a:srgbClr val="000000"/>
                </a:solidFill>
                <a:latin typeface="Meiryo UI" panose="020B0604030504040204" pitchFamily="50" charset="-128"/>
                <a:ea typeface="Meiryo UI" panose="020B0604030504040204" pitchFamily="50" charset="-128"/>
              </a:rPr>
              <a:t>国土交通省・都道府県・気象台が共同発表する情報とし、</a:t>
            </a:r>
            <a:r>
              <a:rPr lang="ja-JP" altLang="en-US" b="1" u="sng">
                <a:solidFill>
                  <a:srgbClr val="0000FF"/>
                </a:solidFill>
                <a:latin typeface="Meiryo UI" panose="020B0604030504040204" pitchFamily="50" charset="-128"/>
                <a:ea typeface="Meiryo UI" panose="020B0604030504040204" pitchFamily="50" charset="-128"/>
              </a:rPr>
              <a:t>波の打上げの効果も加味した情報に高度化</a:t>
            </a:r>
            <a:r>
              <a:rPr lang="ja-JP" altLang="en-US">
                <a:solidFill>
                  <a:srgbClr val="000000"/>
                </a:solidFill>
                <a:latin typeface="Meiryo UI" panose="020B0604030504040204" pitchFamily="50" charset="-128"/>
                <a:ea typeface="Meiryo UI" panose="020B0604030504040204" pitchFamily="50" charset="-128"/>
              </a:rPr>
              <a:t>する。</a:t>
            </a:r>
            <a:endParaRPr lang="en-US" altLang="ja-JP">
              <a:solidFill>
                <a:srgbClr val="000000"/>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ED3764AF-F285-73AE-F779-43CD951FA37D}"/>
              </a:ext>
            </a:extLst>
          </p:cNvPr>
          <p:cNvSpPr txBox="1"/>
          <p:nvPr/>
        </p:nvSpPr>
        <p:spPr>
          <a:xfrm>
            <a:off x="1805471" y="6406967"/>
            <a:ext cx="5533053"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情報名称や特別警報の発表基準など、大きく変わります</a:t>
            </a:r>
          </a:p>
        </p:txBody>
      </p:sp>
      <p:sp>
        <p:nvSpPr>
          <p:cNvPr id="4" name="スライド番号プレースホルダー 2">
            <a:extLst>
              <a:ext uri="{FF2B5EF4-FFF2-40B4-BE49-F238E27FC236}">
                <a16:creationId xmlns:a16="http://schemas.microsoft.com/office/drawing/2014/main" id="{787C74F2-7F09-9BBC-E93C-1A7E7020F827}"/>
              </a:ext>
            </a:extLst>
          </p:cNvPr>
          <p:cNvSpPr>
            <a:spLocks noGrp="1"/>
          </p:cNvSpPr>
          <p:nvPr>
            <p:ph type="sldNum" sz="quarter" idx="12"/>
          </p:nvPr>
        </p:nvSpPr>
        <p:spPr>
          <a:xfrm>
            <a:off x="6978501" y="6523080"/>
            <a:ext cx="2133600" cy="2730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BA257A-EE00-4147-AFCD-C8822F9A61E0}" type="slidenum">
              <a:rPr kumimoji="1" lang="en-US" altLang="ja-JP" sz="1400" b="0" i="0" u="none" strike="noStrike" kern="1200" cap="none" spc="0" normalizeH="0" baseline="0" noProof="0" smtClean="0">
                <a:ln>
                  <a:noFill/>
                </a:ln>
                <a:solidFill>
                  <a:srgbClr val="000000"/>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en-US" altLang="ja-JP" sz="14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173085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524DC-BE49-7191-A844-434EA8480484}"/>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41EEB7AE-C7A0-317C-BE50-802165903080}"/>
              </a:ext>
            </a:extLst>
          </p:cNvPr>
          <p:cNvSpPr txBox="1">
            <a:spLocks noChangeArrowheads="1"/>
          </p:cNvSpPr>
          <p:nvPr/>
        </p:nvSpPr>
        <p:spPr>
          <a:xfrm>
            <a:off x="-1" y="0"/>
            <a:ext cx="7983415" cy="405798"/>
          </a:xfrm>
          <a:prstGeom prst="rect">
            <a:avLst/>
          </a:prstGeom>
        </p:spPr>
        <p:txBody>
          <a:bodyPr/>
          <a:lstStyle>
            <a:lvl1pPr algn="l" rtl="0" eaLnBrk="1" fontAlgn="base" hangingPunct="1">
              <a:spcBef>
                <a:spcPct val="0"/>
              </a:spcBef>
              <a:spcAft>
                <a:spcPct val="0"/>
              </a:spcAft>
              <a:defRPr kumimoji="1" sz="2800">
                <a:solidFill>
                  <a:srgbClr val="4087C8"/>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18"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36"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55"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74"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779173"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4087C8"/>
                </a:solidFill>
                <a:effectLst/>
                <a:uLnTx/>
                <a:uFillTx/>
                <a:latin typeface="Meiryo UI" panose="020B0604030504040204" pitchFamily="50" charset="-128"/>
                <a:ea typeface="Meiryo UI" panose="020B0604030504040204" pitchFamily="50" charset="-128"/>
                <a:cs typeface="+mj-cs"/>
              </a:rPr>
              <a:t>高潮に関する情報の主な変更点</a:t>
            </a:r>
            <a:endParaRPr kumimoji="1" lang="ja-JP" altLang="en-US" sz="2400" b="1" i="0" u="none" strike="noStrike" kern="0" cap="none" spc="0" normalizeH="0" baseline="0" noProof="0">
              <a:ln>
                <a:noFill/>
              </a:ln>
              <a:solidFill>
                <a:srgbClr val="4087C8"/>
              </a:solidFill>
              <a:effectLst/>
              <a:uLnTx/>
              <a:uFillTx/>
              <a:latin typeface="Meiryo UI" panose="020B0604030504040204" pitchFamily="50" charset="-128"/>
              <a:ea typeface="Meiryo UI" panose="020B0604030504040204" pitchFamily="50" charset="-128"/>
              <a:cs typeface="+mj-cs"/>
            </a:endParaRPr>
          </a:p>
        </p:txBody>
      </p:sp>
      <p:sp>
        <p:nvSpPr>
          <p:cNvPr id="3" name="コンテンツ プレースホルダー 2">
            <a:extLst>
              <a:ext uri="{FF2B5EF4-FFF2-40B4-BE49-F238E27FC236}">
                <a16:creationId xmlns:a16="http://schemas.microsoft.com/office/drawing/2014/main" id="{FB3E9B0A-34B0-A905-065F-15BBE4B469C0}"/>
              </a:ext>
            </a:extLst>
          </p:cNvPr>
          <p:cNvSpPr txBox="1">
            <a:spLocks/>
          </p:cNvSpPr>
          <p:nvPr/>
        </p:nvSpPr>
        <p:spPr>
          <a:xfrm>
            <a:off x="85090" y="583776"/>
            <a:ext cx="8996694" cy="366151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marL="342900" indent="-342900" algn="l" rtl="0" eaLnBrk="0" fontAlgn="base" hangingPunct="0">
              <a:spcBef>
                <a:spcPct val="20000"/>
              </a:spcBef>
              <a:spcAft>
                <a:spcPct val="0"/>
              </a:spcAft>
              <a:buChar char="•"/>
              <a:defRPr kumimoji="1" sz="3200">
                <a:solidFill>
                  <a:schemeClr val="dk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dk1"/>
                </a:solidFill>
                <a:latin typeface="+mn-lt"/>
                <a:ea typeface="+mn-ea"/>
                <a:cs typeface="+mn-cs"/>
              </a:defRPr>
            </a:lvl2pPr>
            <a:lvl3pPr marL="1143000" indent="-228600" algn="l" rtl="0" eaLnBrk="0" fontAlgn="base" hangingPunct="0">
              <a:spcBef>
                <a:spcPct val="20000"/>
              </a:spcBef>
              <a:spcAft>
                <a:spcPct val="0"/>
              </a:spcAft>
              <a:buChar char="•"/>
              <a:defRPr kumimoji="1" sz="2400">
                <a:solidFill>
                  <a:schemeClr val="dk1"/>
                </a:solidFill>
                <a:latin typeface="+mn-lt"/>
                <a:ea typeface="+mn-ea"/>
                <a:cs typeface="+mn-cs"/>
              </a:defRPr>
            </a:lvl3pPr>
            <a:lvl4pPr marL="1600200" indent="-228600" algn="l" rtl="0" eaLnBrk="0" fontAlgn="base" hangingPunct="0">
              <a:spcBef>
                <a:spcPct val="20000"/>
              </a:spcBef>
              <a:spcAft>
                <a:spcPct val="0"/>
              </a:spcAft>
              <a:buChar char="–"/>
              <a:defRPr kumimoji="1" sz="2000">
                <a:solidFill>
                  <a:schemeClr val="dk1"/>
                </a:solidFill>
                <a:latin typeface="+mn-lt"/>
                <a:ea typeface="+mn-ea"/>
                <a:cs typeface="+mn-cs"/>
              </a:defRPr>
            </a:lvl4pPr>
            <a:lvl5pPr marL="2057400" indent="-228600" algn="l" rtl="0" eaLnBrk="0" fontAlgn="base" hangingPunct="0">
              <a:spcBef>
                <a:spcPct val="20000"/>
              </a:spcBef>
              <a:spcAft>
                <a:spcPct val="0"/>
              </a:spcAft>
              <a:buChar char="»"/>
              <a:defRPr kumimoji="1" sz="2000">
                <a:solidFill>
                  <a:schemeClr val="dk1"/>
                </a:solidFill>
                <a:latin typeface="+mn-lt"/>
                <a:ea typeface="+mn-ea"/>
                <a:cs typeface="+mn-cs"/>
              </a:defRPr>
            </a:lvl5pPr>
            <a:lvl6pPr marL="2514600" indent="-228600" algn="l" rtl="0" fontAlgn="base">
              <a:spcBef>
                <a:spcPct val="20000"/>
              </a:spcBef>
              <a:spcAft>
                <a:spcPct val="0"/>
              </a:spcAft>
              <a:buChar char="»"/>
              <a:defRPr kumimoji="1" sz="2000">
                <a:solidFill>
                  <a:schemeClr val="dk1"/>
                </a:solidFill>
                <a:latin typeface="+mn-lt"/>
                <a:ea typeface="+mn-ea"/>
                <a:cs typeface="+mn-cs"/>
              </a:defRPr>
            </a:lvl6pPr>
            <a:lvl7pPr marL="2971800" indent="-228600" algn="l" rtl="0" fontAlgn="base">
              <a:spcBef>
                <a:spcPct val="20000"/>
              </a:spcBef>
              <a:spcAft>
                <a:spcPct val="0"/>
              </a:spcAft>
              <a:buChar char="»"/>
              <a:defRPr kumimoji="1" sz="2000">
                <a:solidFill>
                  <a:schemeClr val="dk1"/>
                </a:solidFill>
                <a:latin typeface="+mn-lt"/>
                <a:ea typeface="+mn-ea"/>
                <a:cs typeface="+mn-cs"/>
              </a:defRPr>
            </a:lvl7pPr>
            <a:lvl8pPr marL="3429000" indent="-228600" algn="l" rtl="0" fontAlgn="base">
              <a:spcBef>
                <a:spcPct val="20000"/>
              </a:spcBef>
              <a:spcAft>
                <a:spcPct val="0"/>
              </a:spcAft>
              <a:buChar char="»"/>
              <a:defRPr kumimoji="1" sz="2000">
                <a:solidFill>
                  <a:schemeClr val="dk1"/>
                </a:solidFill>
                <a:latin typeface="+mn-lt"/>
                <a:ea typeface="+mn-ea"/>
                <a:cs typeface="+mn-cs"/>
              </a:defRPr>
            </a:lvl8pPr>
            <a:lvl9pPr marL="3886200" indent="-228600" algn="l" rtl="0" fontAlgn="base">
              <a:spcBef>
                <a:spcPct val="20000"/>
              </a:spcBef>
              <a:spcAft>
                <a:spcPct val="0"/>
              </a:spcAft>
              <a:buChar char="»"/>
              <a:defRPr kumimoji="1" sz="2000">
                <a:solidFill>
                  <a:schemeClr val="dk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6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（警戒レベル毎の情報に！）</a:t>
            </a:r>
            <a:endParaRPr kumimoji="1" lang="en-US" altLang="ja-JP" sz="16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lvl="0">
              <a:spcBef>
                <a:spcPts val="0"/>
              </a:spcBef>
              <a:buFont typeface="Wingdings" panose="05000000000000000000" pitchFamily="2" charset="2"/>
              <a:buChar char="l"/>
              <a:defRPr/>
            </a:pPr>
            <a:r>
              <a:rPr lang="ja-JP" altLang="en-US" sz="1600" kern="0">
                <a:solidFill>
                  <a:prstClr val="black"/>
                </a:solidFill>
                <a:latin typeface="Meiryo UI" panose="020B0604030504040204" pitchFamily="50" charset="-128"/>
                <a:ea typeface="Meiryo UI" panose="020B0604030504040204" pitchFamily="50" charset="-128"/>
              </a:rPr>
              <a:t>レベル５高潮特別警報を市町村による緊急安全確保発令、レベル４高潮危険警報を避難指示発令、レベル３高潮警報を高齢者等避難発令のトリガー情報として活用して頂くことを想定して情報を設計。</a:t>
            </a:r>
            <a:endParaRPr kumimoji="1" lang="en-US" altLang="ja-JP" sz="16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2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6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（発表基準等の見直し）</a:t>
            </a:r>
            <a:endParaRPr kumimoji="1" lang="en-US" altLang="ja-JP" sz="1600" b="1"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a:spcBef>
                <a:spcPts val="0"/>
              </a:spcBef>
              <a:buFont typeface="Wingdings" panose="05000000000000000000" pitchFamily="2" charset="2"/>
              <a:buChar char="l"/>
              <a:defRPr/>
            </a:pPr>
            <a:r>
              <a:rPr lang="ja-JP" altLang="en-US" sz="1600" kern="0">
                <a:solidFill>
                  <a:prstClr val="black"/>
                </a:solidFill>
                <a:latin typeface="Meiryo UI" panose="020B0604030504040204" pitchFamily="50" charset="-128"/>
                <a:ea typeface="Meiryo UI" panose="020B0604030504040204" pitchFamily="50" charset="-128"/>
              </a:rPr>
              <a:t>現在の高潮特別警報の台風等を要因としている発表指標は見直して、レベル５高潮特別警報として潮位等の基準を新たに設定して運用。</a:t>
            </a:r>
            <a:endParaRPr lang="en-US" altLang="ja-JP" sz="1600" kern="0">
              <a:solidFill>
                <a:prstClr val="black"/>
              </a:solidFill>
              <a:latin typeface="Meiryo UI" panose="020B0604030504040204" pitchFamily="50" charset="-128"/>
              <a:ea typeface="Meiryo UI" panose="020B0604030504040204" pitchFamily="50" charset="-128"/>
            </a:endParaRPr>
          </a:p>
          <a:p>
            <a:pPr>
              <a:spcBef>
                <a:spcPts val="0"/>
              </a:spcBef>
              <a:buFont typeface="Wingdings" panose="05000000000000000000" pitchFamily="2" charset="2"/>
              <a:buChar char="l"/>
              <a:defRPr/>
            </a:pPr>
            <a:r>
              <a:rPr lang="ja-JP" altLang="en-US" sz="1600" kern="0">
                <a:solidFill>
                  <a:prstClr val="black"/>
                </a:solidFill>
                <a:latin typeface="Meiryo UI" panose="020B0604030504040204" pitchFamily="50" charset="-128"/>
                <a:ea typeface="Meiryo UI" panose="020B0604030504040204" pitchFamily="50" charset="-128"/>
              </a:rPr>
              <a:t>レベル４高潮危険警報の基準は、その基準を超えると</a:t>
            </a:r>
            <a:r>
              <a:rPr lang="ja-JP" altLang="en-US" sz="1600">
                <a:solidFill>
                  <a:schemeClr val="tx1"/>
                </a:solidFill>
                <a:latin typeface="Meiryo UI"/>
                <a:ea typeface="Meiryo UI"/>
              </a:rPr>
              <a:t>浸水被害のおそれがある状況となる</a:t>
            </a:r>
            <a:r>
              <a:rPr lang="ja-JP" altLang="en-US" sz="1600" kern="0">
                <a:solidFill>
                  <a:prstClr val="black"/>
                </a:solidFill>
                <a:latin typeface="Meiryo UI" panose="020B0604030504040204" pitchFamily="50" charset="-128"/>
                <a:ea typeface="Meiryo UI" panose="020B0604030504040204" pitchFamily="50" charset="-128"/>
              </a:rPr>
              <a:t>高さに設定。</a:t>
            </a:r>
            <a:endParaRPr lang="en-US" altLang="ja-JP" sz="1600" kern="0">
              <a:solidFill>
                <a:prstClr val="black"/>
              </a:solidFill>
              <a:latin typeface="Meiryo UI" panose="020B0604030504040204" pitchFamily="50" charset="-128"/>
              <a:ea typeface="Meiryo UI" panose="020B0604030504040204" pitchFamily="50" charset="-128"/>
            </a:endParaRPr>
          </a:p>
          <a:p>
            <a:pPr lvl="0">
              <a:spcBef>
                <a:spcPts val="0"/>
              </a:spcBef>
              <a:buFont typeface="Wingdings" panose="05000000000000000000" pitchFamily="2" charset="2"/>
              <a:buChar char="l"/>
              <a:defRPr/>
            </a:pPr>
            <a:r>
              <a:rPr lang="ja-JP" altLang="en-US" sz="1600" kern="0">
                <a:solidFill>
                  <a:prstClr val="black"/>
                </a:solidFill>
                <a:latin typeface="Meiryo UI" panose="020B0604030504040204" pitchFamily="50" charset="-128"/>
                <a:ea typeface="Meiryo UI" panose="020B0604030504040204" pitchFamily="50" charset="-128"/>
              </a:rPr>
              <a:t>レベル４高潮危険警報、レベル３高潮警報、レベル２高潮注意報は、</a:t>
            </a:r>
            <a:r>
              <a:rPr lang="ja-JP" altLang="en-US" sz="1600">
                <a:solidFill>
                  <a:schemeClr val="tx1"/>
                </a:solidFill>
                <a:latin typeface="Meiryo UI"/>
                <a:ea typeface="Meiryo UI"/>
              </a:rPr>
              <a:t>浸水被害のおそれがある状況</a:t>
            </a:r>
            <a:r>
              <a:rPr lang="ja-JP" altLang="en-US" sz="1600" kern="0">
                <a:solidFill>
                  <a:prstClr val="black"/>
                </a:solidFill>
                <a:latin typeface="Meiryo UI" panose="020B0604030504040204" pitchFamily="50" charset="-128"/>
                <a:ea typeface="Meiryo UI" panose="020B0604030504040204" pitchFamily="50" charset="-128"/>
              </a:rPr>
              <a:t>から　リードタイムをとって発表。</a:t>
            </a:r>
            <a:endParaRPr lang="en-US" altLang="ja-JP" sz="1600" kern="0">
              <a:solidFill>
                <a:prstClr val="black"/>
              </a:solidFill>
              <a:latin typeface="Meiryo UI" panose="020B0604030504040204" pitchFamily="50" charset="-128"/>
              <a:ea typeface="Meiryo UI" panose="020B0604030504040204" pitchFamily="50" charset="-128"/>
            </a:endParaRPr>
          </a:p>
          <a:p>
            <a:pPr marL="0" indent="0">
              <a:spcBef>
                <a:spcPts val="2200"/>
              </a:spcBef>
              <a:buNone/>
              <a:defRPr/>
            </a:pPr>
            <a:r>
              <a:rPr lang="ja-JP" altLang="en-US" sz="1600" b="1" kern="0">
                <a:solidFill>
                  <a:schemeClr val="tx1"/>
                </a:solidFill>
                <a:latin typeface="Meiryo UI" panose="020B0604030504040204" pitchFamily="50" charset="-128"/>
                <a:ea typeface="Meiryo UI" panose="020B0604030504040204" pitchFamily="50" charset="-128"/>
              </a:rPr>
              <a:t>（高潮予報海岸の導入）</a:t>
            </a:r>
            <a:endParaRPr lang="en-US" altLang="ja-JP" sz="1600" b="1" kern="0">
              <a:solidFill>
                <a:schemeClr val="tx1"/>
              </a:solidFill>
              <a:latin typeface="Meiryo UI" panose="020B0604030504040204" pitchFamily="50" charset="-128"/>
              <a:ea typeface="Meiryo UI" panose="020B0604030504040204" pitchFamily="50" charset="-128"/>
            </a:endParaRPr>
          </a:p>
          <a:p>
            <a:pPr lvl="0">
              <a:spcBef>
                <a:spcPts val="0"/>
              </a:spcBef>
              <a:buFont typeface="Wingdings" panose="05000000000000000000" pitchFamily="2" charset="2"/>
              <a:buChar char="l"/>
              <a:defRPr/>
            </a:pPr>
            <a:r>
              <a:rPr kumimoji="1" lang="ja-JP" altLang="en-US" sz="16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高潮予報海岸では、従来の潮位予測に基づく発表に加えて波の打上げ高の効果を加味した水位予測に基づく発表も開始（波の効果も加味することで高潮浸水被害に対し、より的確な情報発表が可能に）。</a:t>
            </a:r>
            <a:r>
              <a:rPr lang="ja-JP" altLang="en-US" sz="1600" kern="0">
                <a:solidFill>
                  <a:prstClr val="black"/>
                </a:solidFill>
                <a:latin typeface="Meiryo UI" panose="020B0604030504040204" pitchFamily="50" charset="-128"/>
                <a:ea typeface="Meiryo UI" panose="020B0604030504040204" pitchFamily="50" charset="-128"/>
              </a:rPr>
              <a:t>高潮予報海岸以外では、潮位予測に基づき気象庁が発表。</a:t>
            </a:r>
            <a:endParaRPr kumimoji="1" lang="en-US" altLang="ja-JP" sz="16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4" name="表 3">
            <a:extLst>
              <a:ext uri="{FF2B5EF4-FFF2-40B4-BE49-F238E27FC236}">
                <a16:creationId xmlns:a16="http://schemas.microsoft.com/office/drawing/2014/main" id="{398A2AD8-630A-74A9-692B-2BA26617C0AC}"/>
              </a:ext>
            </a:extLst>
          </p:cNvPr>
          <p:cNvGraphicFramePr>
            <a:graphicFrameLocks noGrp="1"/>
          </p:cNvGraphicFramePr>
          <p:nvPr/>
        </p:nvGraphicFramePr>
        <p:xfrm>
          <a:off x="146846" y="4317652"/>
          <a:ext cx="8774947" cy="2506693"/>
        </p:xfrm>
        <a:graphic>
          <a:graphicData uri="http://schemas.openxmlformats.org/drawingml/2006/table">
            <a:tbl>
              <a:tblPr firstRow="1" bandRow="1">
                <a:tableStyleId>{5C22544A-7EE6-4342-B048-85BDC9FD1C3A}</a:tableStyleId>
              </a:tblPr>
              <a:tblGrid>
                <a:gridCol w="1979134">
                  <a:extLst>
                    <a:ext uri="{9D8B030D-6E8A-4147-A177-3AD203B41FA5}">
                      <a16:colId xmlns:a16="http://schemas.microsoft.com/office/drawing/2014/main" val="1102206727"/>
                    </a:ext>
                  </a:extLst>
                </a:gridCol>
                <a:gridCol w="2747849">
                  <a:extLst>
                    <a:ext uri="{9D8B030D-6E8A-4147-A177-3AD203B41FA5}">
                      <a16:colId xmlns:a16="http://schemas.microsoft.com/office/drawing/2014/main" val="2548858486"/>
                    </a:ext>
                  </a:extLst>
                </a:gridCol>
                <a:gridCol w="4047964">
                  <a:extLst>
                    <a:ext uri="{9D8B030D-6E8A-4147-A177-3AD203B41FA5}">
                      <a16:colId xmlns:a16="http://schemas.microsoft.com/office/drawing/2014/main" val="635718371"/>
                    </a:ext>
                  </a:extLst>
                </a:gridCol>
              </a:tblGrid>
              <a:tr h="334323">
                <a:tc>
                  <a:txBody>
                    <a:bodyPr/>
                    <a:lstStyle/>
                    <a:p>
                      <a:pPr algn="ctr"/>
                      <a:r>
                        <a:rPr kumimoji="1" lang="ja-JP" altLang="en-US" sz="1400" b="1">
                          <a:solidFill>
                            <a:schemeClr val="tx1"/>
                          </a:solidFill>
                          <a:latin typeface="Meiryo UI" panose="020B0604030504040204" pitchFamily="50" charset="-128"/>
                          <a:ea typeface="Meiryo UI" panose="020B0604030504040204" pitchFamily="50" charset="-128"/>
                        </a:rPr>
                        <a:t>情報名称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400" b="1" u="none">
                          <a:solidFill>
                            <a:schemeClr val="tx1"/>
                          </a:solidFill>
                          <a:latin typeface="Meiryo UI" panose="020B0604030504040204" pitchFamily="50" charset="-128"/>
                          <a:ea typeface="Meiryo UI" panose="020B0604030504040204" pitchFamily="50" charset="-128"/>
                        </a:rPr>
                        <a:t>発表タイミング</a:t>
                      </a:r>
                      <a:endParaRPr kumimoji="1" lang="en-US" altLang="ja-JP" sz="1400" b="1" u="none">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400" b="1" u="none">
                          <a:solidFill>
                            <a:schemeClr val="tx1"/>
                          </a:solidFill>
                          <a:latin typeface="Meiryo UI" panose="020B0604030504040204" pitchFamily="50" charset="-128"/>
                          <a:ea typeface="Meiryo UI" panose="020B0604030504040204" pitchFamily="50" charset="-128"/>
                        </a:rPr>
                        <a:t>住民がとるべき行動</a:t>
                      </a:r>
                      <a:endParaRPr kumimoji="1" lang="en-US" altLang="ja-JP" sz="1400" b="1" u="none">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2665305"/>
                  </a:ext>
                </a:extLst>
              </a:tr>
              <a:tr h="3740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a:solidFill>
                            <a:schemeClr val="bg1"/>
                          </a:solidFill>
                          <a:latin typeface="Meiryo UI" panose="020B0604030504040204" pitchFamily="50" charset="-128"/>
                          <a:ea typeface="Meiryo UI" panose="020B0604030504040204" pitchFamily="50" charset="-128"/>
                        </a:rPr>
                        <a:t>レベル５高潮特別警報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a:solidFill>
                            <a:schemeClr val="tx1"/>
                          </a:solidFill>
                          <a:latin typeface="Meiryo UI" panose="020B0604030504040204" pitchFamily="50" charset="-128"/>
                          <a:ea typeface="Meiryo UI" panose="020B0604030504040204" pitchFamily="50" charset="-128"/>
                        </a:rPr>
                        <a:t>浸水がすでに発生 </a:t>
                      </a:r>
                      <a:r>
                        <a:rPr kumimoji="1" lang="en-US" altLang="ja-JP" sz="1200" b="0" u="none">
                          <a:solidFill>
                            <a:schemeClr val="tx1"/>
                          </a:solidFill>
                          <a:latin typeface="Meiryo UI" panose="020B0604030504040204" pitchFamily="50" charset="-128"/>
                          <a:ea typeface="Meiryo UI" panose="020B0604030504040204" pitchFamily="50" charset="-128"/>
                        </a:rPr>
                        <a:t>or</a:t>
                      </a:r>
                      <a:r>
                        <a:rPr kumimoji="1" lang="en-US" altLang="ja-JP" sz="1200" b="0" u="none" baseline="0">
                          <a:solidFill>
                            <a:schemeClr val="tx1"/>
                          </a:solidFill>
                          <a:latin typeface="Meiryo UI" panose="020B0604030504040204" pitchFamily="50" charset="-128"/>
                          <a:ea typeface="Meiryo UI" panose="020B0604030504040204" pitchFamily="50" charset="-128"/>
                        </a:rPr>
                        <a:t> </a:t>
                      </a:r>
                      <a:r>
                        <a:rPr kumimoji="1" lang="ja-JP" altLang="en-US" sz="1200" b="0" u="none">
                          <a:solidFill>
                            <a:schemeClr val="tx1"/>
                          </a:solidFill>
                          <a:latin typeface="Meiryo UI" panose="020B0604030504040204" pitchFamily="50" charset="-128"/>
                          <a:ea typeface="Meiryo UI" panose="020B0604030504040204" pitchFamily="50" charset="-128"/>
                        </a:rPr>
                        <a:t>切迫</a:t>
                      </a:r>
                      <a:endParaRPr kumimoji="1" lang="en-US" altLang="ja-JP" sz="1200" b="0" u="none">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u="none">
                          <a:solidFill>
                            <a:schemeClr val="tx1"/>
                          </a:solidFill>
                          <a:latin typeface="Meiryo UI" panose="020B0604030504040204" pitchFamily="50" charset="-128"/>
                          <a:ea typeface="Meiryo UI" panose="020B0604030504040204" pitchFamily="50" charset="-128"/>
                        </a:rPr>
                        <a:t>ただちに安全確保の行動を</a:t>
                      </a:r>
                      <a:endParaRPr kumimoji="1" lang="en-US" altLang="ja-JP" sz="1400" b="0" u="none">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2910386"/>
                  </a:ext>
                </a:extLst>
              </a:tr>
              <a:tr h="428625">
                <a:tc>
                  <a:txBody>
                    <a:bodyPr/>
                    <a:lstStyle/>
                    <a:p>
                      <a:pPr algn="l"/>
                      <a:r>
                        <a:rPr kumimoji="1" lang="ja-JP" altLang="en-US" sz="1400" b="1">
                          <a:solidFill>
                            <a:schemeClr val="bg1"/>
                          </a:solidFill>
                          <a:latin typeface="Meiryo UI" panose="020B0604030504040204" pitchFamily="50" charset="-128"/>
                          <a:ea typeface="Meiryo UI" panose="020B0604030504040204" pitchFamily="50" charset="-128"/>
                        </a:rPr>
                        <a:t>レベル４高潮危険警報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00AA"/>
                    </a:solidFill>
                  </a:tcPr>
                </a:tc>
                <a:tc>
                  <a:txBody>
                    <a:bodyPr/>
                    <a:lstStyle/>
                    <a:p>
                      <a:pPr>
                        <a:lnSpc>
                          <a:spcPct val="100000"/>
                        </a:lnSpc>
                      </a:pPr>
                      <a:r>
                        <a:rPr kumimoji="1" lang="ja-JP" altLang="en-US" sz="1200" b="0" u="none">
                          <a:solidFill>
                            <a:schemeClr val="tx1"/>
                          </a:solidFill>
                          <a:latin typeface="Meiryo UI"/>
                          <a:ea typeface="Meiryo UI"/>
                        </a:rPr>
                        <a:t>浸水</a:t>
                      </a:r>
                      <a:r>
                        <a:rPr lang="ja-JP" altLang="en-US" sz="1200" b="0" u="none">
                          <a:solidFill>
                            <a:schemeClr val="tx1"/>
                          </a:solidFill>
                          <a:latin typeface="Meiryo UI"/>
                          <a:ea typeface="Meiryo UI"/>
                        </a:rPr>
                        <a:t>被害</a:t>
                      </a:r>
                      <a:r>
                        <a:rPr kumimoji="1" lang="ja-JP" altLang="en-US" sz="1200" b="0" u="none">
                          <a:solidFill>
                            <a:schemeClr val="tx1"/>
                          </a:solidFill>
                          <a:latin typeface="Meiryo UI"/>
                          <a:ea typeface="Meiryo UI"/>
                        </a:rPr>
                        <a:t>の</a:t>
                      </a:r>
                      <a:r>
                        <a:rPr lang="ja-JP" altLang="en-US" sz="1200" b="0" u="none">
                          <a:solidFill>
                            <a:schemeClr val="tx1"/>
                          </a:solidFill>
                          <a:latin typeface="Meiryo UI"/>
                          <a:ea typeface="Meiryo UI"/>
                        </a:rPr>
                        <a:t>おそれがある状況となる</a:t>
                      </a:r>
                      <a:endParaRPr lang="en-US" altLang="ja-JP" sz="1200" b="0" u="none">
                        <a:solidFill>
                          <a:schemeClr val="tx1"/>
                        </a:solidFill>
                        <a:latin typeface="Meiryo UI"/>
                        <a:ea typeface="Meiryo UI"/>
                      </a:endParaRPr>
                    </a:p>
                    <a:p>
                      <a:pPr lvl="0">
                        <a:lnSpc>
                          <a:spcPct val="100000"/>
                        </a:lnSpc>
                        <a:buNone/>
                      </a:pPr>
                      <a:r>
                        <a:rPr kumimoji="1" lang="ja-JP" altLang="en-US" sz="1200" b="0" u="none">
                          <a:solidFill>
                            <a:schemeClr val="tx1"/>
                          </a:solidFill>
                          <a:latin typeface="Meiryo UI"/>
                          <a:ea typeface="Meiryo UI"/>
                        </a:rPr>
                        <a:t>約６時間前までに発表</a:t>
                      </a:r>
                      <a:endParaRPr kumimoji="1" lang="en-US" altLang="ja-JP" sz="1200" b="0" u="none">
                        <a:solidFill>
                          <a:schemeClr val="tx1"/>
                        </a:solidFill>
                        <a:latin typeface="Meiryo UI"/>
                        <a:ea typeface="Meiryo U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r>
                        <a:rPr kumimoji="1" lang="ja-JP" altLang="en-US" sz="1200" b="0" u="none">
                          <a:solidFill>
                            <a:schemeClr val="tx1"/>
                          </a:solidFill>
                          <a:latin typeface="Meiryo UI" panose="020B0604030504040204" pitchFamily="50" charset="-128"/>
                          <a:ea typeface="Meiryo UI" panose="020B0604030504040204" pitchFamily="50" charset="-128"/>
                        </a:rPr>
                        <a:t>浸水想定区域など、高潮による浸水被害のおそれのある場所にいる者は全員安全な場所に避難</a:t>
                      </a:r>
                      <a:endParaRPr kumimoji="1" lang="en-US" altLang="ja-JP" sz="1200" b="0" u="none">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0824292"/>
                  </a:ext>
                </a:extLst>
              </a:tr>
              <a:tr h="400873">
                <a:tc>
                  <a:txBody>
                    <a:bodyPr/>
                    <a:lstStyle/>
                    <a:p>
                      <a:pPr algn="l"/>
                      <a:r>
                        <a:rPr kumimoji="1" lang="ja-JP" altLang="en-US" sz="1400" b="1">
                          <a:solidFill>
                            <a:schemeClr val="bg1"/>
                          </a:solidFill>
                          <a:latin typeface="Meiryo UI" panose="020B0604030504040204" pitchFamily="50" charset="-128"/>
                          <a:ea typeface="Meiryo UI" panose="020B0604030504040204" pitchFamily="50" charset="-128"/>
                        </a:rPr>
                        <a:t>レベル３高潮警報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2800"/>
                    </a:solidFill>
                  </a:tcPr>
                </a:tc>
                <a:tc>
                  <a:txBody>
                    <a:bodyPr/>
                    <a:lstStyle/>
                    <a:p>
                      <a:pPr marL="0" marR="0" lvl="0" indent="0" algn="l">
                        <a:lnSpc>
                          <a:spcPct val="100000"/>
                        </a:lnSpc>
                        <a:spcBef>
                          <a:spcPts val="0"/>
                        </a:spcBef>
                        <a:spcAft>
                          <a:spcPts val="0"/>
                        </a:spcAft>
                        <a:buNone/>
                      </a:pPr>
                      <a:r>
                        <a:rPr kumimoji="1" lang="ja-JP" sz="1200" b="0" i="0" u="none" strike="noStrike" noProof="0">
                          <a:solidFill>
                            <a:schemeClr val="tx1"/>
                          </a:solidFill>
                          <a:latin typeface="Meiryo UI"/>
                          <a:ea typeface="Meiryo UI"/>
                        </a:rPr>
                        <a:t>浸水</a:t>
                      </a:r>
                      <a:r>
                        <a:rPr lang="ja-JP" sz="1200" b="0" i="0" u="none" strike="noStrike" noProof="0">
                          <a:solidFill>
                            <a:schemeClr val="tx1"/>
                          </a:solidFill>
                          <a:latin typeface="Meiryo UI"/>
                          <a:ea typeface="Meiryo UI"/>
                        </a:rPr>
                        <a:t>被害のおそれがある状況</a:t>
                      </a:r>
                      <a:r>
                        <a:rPr lang="ja-JP" altLang="en-US" sz="1200" b="0" i="0" u="none" strike="noStrike" noProof="0">
                          <a:solidFill>
                            <a:schemeClr val="tx1"/>
                          </a:solidFill>
                          <a:latin typeface="Meiryo UI"/>
                          <a:ea typeface="Meiryo UI"/>
                        </a:rPr>
                        <a:t>となる</a:t>
                      </a:r>
                      <a:endParaRPr lang="en-US" altLang="ja-JP" sz="1200" b="0" u="none">
                        <a:solidFill>
                          <a:schemeClr val="tx1"/>
                        </a:solidFill>
                        <a:latin typeface="Meiryo UI"/>
                        <a:ea typeface="Meiryo UI"/>
                      </a:endParaRPr>
                    </a:p>
                    <a:p>
                      <a:pPr marL="0" marR="0" lvl="0" indent="0" algn="l" defTabSz="914400">
                        <a:lnSpc>
                          <a:spcPct val="100000"/>
                        </a:lnSpc>
                        <a:spcBef>
                          <a:spcPts val="0"/>
                        </a:spcBef>
                        <a:spcAft>
                          <a:spcPts val="0"/>
                        </a:spcAft>
                        <a:buNone/>
                        <a:tabLst/>
                        <a:defRPr/>
                      </a:pPr>
                      <a:r>
                        <a:rPr kumimoji="1" lang="ja-JP" altLang="en-US" sz="1200" b="0" u="none">
                          <a:solidFill>
                            <a:schemeClr val="tx1"/>
                          </a:solidFill>
                          <a:latin typeface="Meiryo UI"/>
                          <a:ea typeface="Meiryo UI"/>
                        </a:rPr>
                        <a:t>約</a:t>
                      </a:r>
                      <a:r>
                        <a:rPr kumimoji="1" lang="en-US" altLang="ja-JP" sz="1200" b="0" u="none">
                          <a:solidFill>
                            <a:schemeClr val="tx1"/>
                          </a:solidFill>
                          <a:latin typeface="Meiryo UI"/>
                          <a:ea typeface="Meiryo UI"/>
                        </a:rPr>
                        <a:t>12</a:t>
                      </a:r>
                      <a:r>
                        <a:rPr kumimoji="1" lang="ja-JP" altLang="en-US" sz="1200" b="0" u="none">
                          <a:solidFill>
                            <a:schemeClr val="tx1"/>
                          </a:solidFill>
                          <a:latin typeface="Meiryo UI"/>
                          <a:ea typeface="Meiryo UI"/>
                        </a:rPr>
                        <a:t>時間前までに発表</a:t>
                      </a:r>
                      <a:endParaRPr kumimoji="1" lang="en-US" altLang="ja-JP" sz="1200" b="0" u="none">
                        <a:solidFill>
                          <a:schemeClr val="tx1"/>
                        </a:solidFill>
                        <a:latin typeface="Meiryo UI"/>
                        <a:ea typeface="Meiryo U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r>
                        <a:rPr kumimoji="1" lang="ja-JP" altLang="en-US" sz="1400">
                          <a:latin typeface="Meiryo UI" panose="020B0604030504040204" pitchFamily="50" charset="-128"/>
                          <a:ea typeface="Meiryo UI" panose="020B0604030504040204" pitchFamily="50" charset="-128"/>
                        </a:rPr>
                        <a:t>避難に時間を要する人は早めに避難、避難の準備など</a:t>
                      </a:r>
                      <a:endParaRPr kumimoji="1" lang="ja-JP" sz="140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2711178"/>
                  </a:ext>
                </a:extLst>
              </a:tr>
              <a:tr h="389702">
                <a:tc>
                  <a:txBody>
                    <a:bodyPr/>
                    <a:lstStyle/>
                    <a:p>
                      <a:pPr algn="l"/>
                      <a:r>
                        <a:rPr kumimoji="1" lang="ja-JP" altLang="en-US" sz="1400" b="1">
                          <a:solidFill>
                            <a:schemeClr val="tx1"/>
                          </a:solidFill>
                          <a:latin typeface="Meiryo UI" panose="020B0604030504040204" pitchFamily="50" charset="-128"/>
                          <a:ea typeface="Meiryo UI" panose="020B0604030504040204" pitchFamily="50" charset="-128"/>
                        </a:rPr>
                        <a:t>レベル２高潮注意報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E700"/>
                    </a:solidFill>
                  </a:tcPr>
                </a:tc>
                <a:tc>
                  <a:txBody>
                    <a:bodyPr/>
                    <a:lstStyle/>
                    <a:p>
                      <a:pPr marL="0" marR="0" lvl="0" indent="0" algn="l">
                        <a:lnSpc>
                          <a:spcPct val="100000"/>
                        </a:lnSpc>
                        <a:spcBef>
                          <a:spcPts val="0"/>
                        </a:spcBef>
                        <a:spcAft>
                          <a:spcPts val="0"/>
                        </a:spcAft>
                        <a:buNone/>
                      </a:pPr>
                      <a:r>
                        <a:rPr kumimoji="1" lang="ja-JP" sz="1200" b="0" i="0" u="none" strike="noStrike" noProof="0">
                          <a:solidFill>
                            <a:schemeClr val="tx1"/>
                          </a:solidFill>
                          <a:latin typeface="Meiryo UI"/>
                          <a:ea typeface="Meiryo UI"/>
                        </a:rPr>
                        <a:t>浸水</a:t>
                      </a:r>
                      <a:r>
                        <a:rPr lang="ja-JP" sz="1200" b="0" i="0" u="none" strike="noStrike" noProof="0">
                          <a:solidFill>
                            <a:schemeClr val="tx1"/>
                          </a:solidFill>
                          <a:latin typeface="Meiryo UI"/>
                          <a:ea typeface="Meiryo UI"/>
                        </a:rPr>
                        <a:t>被害のおそれがある状況</a:t>
                      </a:r>
                      <a:r>
                        <a:rPr kumimoji="1" lang="ja-JP" altLang="en-US" sz="1200" b="0" i="0" u="none" strike="noStrike" noProof="0">
                          <a:solidFill>
                            <a:schemeClr val="tx1"/>
                          </a:solidFill>
                          <a:latin typeface="Meiryo UI"/>
                          <a:ea typeface="Meiryo UI"/>
                        </a:rPr>
                        <a:t>となる</a:t>
                      </a:r>
                      <a:endParaRPr lang="en-US" altLang="ja-JP" sz="1200" b="0" u="none">
                        <a:solidFill>
                          <a:schemeClr val="tx1"/>
                        </a:solidFill>
                        <a:latin typeface="Meiryo UI"/>
                        <a:ea typeface="Meiryo UI"/>
                      </a:endParaRPr>
                    </a:p>
                    <a:p>
                      <a:pPr marL="0" marR="0" lvl="0" indent="0" algn="l" defTabSz="914400">
                        <a:lnSpc>
                          <a:spcPct val="100000"/>
                        </a:lnSpc>
                        <a:spcBef>
                          <a:spcPts val="0"/>
                        </a:spcBef>
                        <a:spcAft>
                          <a:spcPts val="0"/>
                        </a:spcAft>
                        <a:buNone/>
                        <a:tabLst/>
                        <a:defRPr/>
                      </a:pPr>
                      <a:r>
                        <a:rPr kumimoji="1" lang="ja-JP" altLang="en-US" sz="1200" b="0" u="none">
                          <a:solidFill>
                            <a:schemeClr val="tx1"/>
                          </a:solidFill>
                          <a:latin typeface="Meiryo UI"/>
                          <a:ea typeface="Meiryo UI"/>
                        </a:rPr>
                        <a:t>約</a:t>
                      </a:r>
                      <a:r>
                        <a:rPr kumimoji="1" lang="en-US" altLang="ja-JP" sz="1200" b="0" u="none">
                          <a:solidFill>
                            <a:schemeClr val="tx1"/>
                          </a:solidFill>
                          <a:latin typeface="Meiryo UI"/>
                          <a:ea typeface="Meiryo UI"/>
                        </a:rPr>
                        <a:t>18</a:t>
                      </a:r>
                      <a:r>
                        <a:rPr kumimoji="1" lang="ja-JP" altLang="en-US" sz="1200" b="0" u="none">
                          <a:solidFill>
                            <a:schemeClr val="tx1"/>
                          </a:solidFill>
                          <a:latin typeface="Meiryo UI"/>
                          <a:ea typeface="Meiryo UI"/>
                        </a:rPr>
                        <a:t>時間前までに発表</a:t>
                      </a:r>
                      <a:endParaRPr kumimoji="1" lang="en-US" altLang="ja-JP" sz="1200" b="0" u="none">
                        <a:solidFill>
                          <a:schemeClr val="tx1"/>
                        </a:solidFill>
                        <a:latin typeface="Meiryo UI"/>
                        <a:ea typeface="Meiryo UI"/>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a:latin typeface="Meiryo UI" panose="020B0604030504040204" pitchFamily="50" charset="-128"/>
                          <a:ea typeface="Meiryo UI" panose="020B0604030504040204" pitchFamily="50" charset="-128"/>
                        </a:rPr>
                        <a:t>避難行動を確認（避難場所やルート、時期など）</a:t>
                      </a:r>
                      <a:endParaRPr lang="ja-JP" sz="140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291593"/>
                  </a:ext>
                </a:extLst>
              </a:tr>
              <a:tr h="334323">
                <a:tc>
                  <a:txBody>
                    <a:bodyPr/>
                    <a:lstStyle/>
                    <a:p>
                      <a:pPr algn="l"/>
                      <a:r>
                        <a:rPr kumimoji="1" lang="ja-JP" altLang="en-US" sz="1400" b="1">
                          <a:solidFill>
                            <a:schemeClr val="tx1"/>
                          </a:solidFill>
                          <a:latin typeface="Meiryo UI" panose="020B0604030504040204" pitchFamily="50" charset="-128"/>
                          <a:ea typeface="Meiryo UI" panose="020B0604030504040204" pitchFamily="50" charset="-128"/>
                        </a:rPr>
                        <a:t>早期注意情報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u="none">
                          <a:solidFill>
                            <a:schemeClr val="tx1"/>
                          </a:solidFill>
                          <a:latin typeface="Meiryo UI" panose="020B0604030504040204" pitchFamily="50" charset="-128"/>
                          <a:ea typeface="Meiryo UI" panose="020B0604030504040204" pitchFamily="50" charset="-128"/>
                        </a:rPr>
                        <a:t>５日先までにレベル４相当の現象が予想される場合に「高」「中」の２段階で発表</a:t>
                      </a:r>
                      <a:endParaRPr kumimoji="1" lang="en-US" altLang="ja-JP" sz="1100" b="0" u="none">
                        <a:solidFill>
                          <a:schemeClr val="tx1"/>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a:latin typeface="Meiryo UI" panose="020B0604030504040204" pitchFamily="50" charset="-128"/>
                          <a:ea typeface="Meiryo UI" panose="020B0604030504040204" pitchFamily="50" charset="-128"/>
                        </a:rPr>
                        <a:t>災害への心構えを高める</a:t>
                      </a:r>
                      <a:endParaRPr lang="ja-JP" sz="1400">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8225726"/>
                  </a:ext>
                </a:extLst>
              </a:tr>
            </a:tbl>
          </a:graphicData>
        </a:graphic>
      </p:graphicFrame>
      <p:sp>
        <p:nvSpPr>
          <p:cNvPr id="5" name="スライド番号プレースホルダー 2">
            <a:extLst>
              <a:ext uri="{FF2B5EF4-FFF2-40B4-BE49-F238E27FC236}">
                <a16:creationId xmlns:a16="http://schemas.microsoft.com/office/drawing/2014/main" id="{5672FA58-81B9-9CCD-D552-28C7429A0787}"/>
              </a:ext>
            </a:extLst>
          </p:cNvPr>
          <p:cNvSpPr>
            <a:spLocks noGrp="1"/>
          </p:cNvSpPr>
          <p:nvPr>
            <p:ph type="sldNum" sz="quarter" idx="4294967295"/>
          </p:nvPr>
        </p:nvSpPr>
        <p:spPr>
          <a:xfrm>
            <a:off x="7010400" y="6479862"/>
            <a:ext cx="2133600" cy="238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1FC12D-27C1-4F31-90C9-A93D49E44687}" type="slidenum">
              <a:rPr kumimoji="1" lang="en-US" altLang="ja-JP" sz="14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en-US"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テキスト ボックス 8">
            <a:extLst>
              <a:ext uri="{FF2B5EF4-FFF2-40B4-BE49-F238E27FC236}">
                <a16:creationId xmlns:a16="http://schemas.microsoft.com/office/drawing/2014/main" id="{58A22FA4-C9B4-1557-C1D7-1B441D0F152C}"/>
              </a:ext>
            </a:extLst>
          </p:cNvPr>
          <p:cNvSpPr txBox="1"/>
          <p:nvPr/>
        </p:nvSpPr>
        <p:spPr>
          <a:xfrm>
            <a:off x="3814125" y="476143"/>
            <a:ext cx="5216859" cy="338554"/>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marL="0" marR="0" lvl="0" indent="0" algn="ctr" defTabSz="914400" rtl="0" eaLnBrk="0" fontAlgn="auto" latinLnBrk="0" hangingPunct="0">
              <a:lnSpc>
                <a:spcPct val="100000"/>
              </a:lnSpc>
              <a:spcBef>
                <a:spcPct val="20000"/>
              </a:spcBef>
              <a:spcAft>
                <a:spcPts val="0"/>
              </a:spcAft>
              <a:buClrTx/>
              <a:buSzTx/>
              <a:buFontTx/>
              <a:buNone/>
              <a:tabLst/>
              <a:defRPr/>
            </a:pPr>
            <a:r>
              <a:rPr kumimoji="0" lang="ja-JP" altLang="en-US" sz="16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警戒レベル毎に情報を整理し、避難行動との関係を明確化</a:t>
            </a:r>
            <a:endParaRPr kumimoji="0" lang="en-US" altLang="ja-JP" sz="16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テキスト ボックス 11">
            <a:extLst>
              <a:ext uri="{FF2B5EF4-FFF2-40B4-BE49-F238E27FC236}">
                <a16:creationId xmlns:a16="http://schemas.microsoft.com/office/drawing/2014/main" id="{28B92A2F-E119-E641-BF4F-9BFE7A13F29C}"/>
              </a:ext>
            </a:extLst>
          </p:cNvPr>
          <p:cNvSpPr txBox="1"/>
          <p:nvPr/>
        </p:nvSpPr>
        <p:spPr>
          <a:xfrm>
            <a:off x="7252" y="2896452"/>
            <a:ext cx="9140558" cy="246221"/>
          </a:xfrm>
          <a:prstGeom prst="rect">
            <a:avLst/>
          </a:prstGeom>
          <a:noFill/>
        </p:spPr>
        <p:txBody>
          <a:bodyPr wrap="square">
            <a:spAutoFit/>
          </a:bodyPr>
          <a:lstStyle/>
          <a:p>
            <a:r>
              <a:rPr lang="ja-JP" altLang="en-US" sz="1000">
                <a:latin typeface="Meiryo UI" panose="020B0604030504040204" pitchFamily="34" charset="-128"/>
                <a:ea typeface="Meiryo UI" panose="020B0604030504040204" pitchFamily="34" charset="-128"/>
              </a:rPr>
              <a:t>（注）現在は高潮注意報で行っている低地での軽微な浸水被害に対する注意喚起は、新たな情報体系では扱わず、今後は高い潮位、大潮等に関する「気象解説情報」で対応</a:t>
            </a:r>
          </a:p>
        </p:txBody>
      </p:sp>
    </p:spTree>
    <p:extLst>
      <p:ext uri="{BB962C8B-B14F-4D97-AF65-F5344CB8AC3E}">
        <p14:creationId xmlns:p14="http://schemas.microsoft.com/office/powerpoint/2010/main" val="2860082063"/>
      </p:ext>
    </p:extLst>
  </p:cSld>
  <p:clrMapOvr>
    <a:masterClrMapping/>
  </p:clrMapOvr>
</p:sld>
</file>

<file path=ppt/theme/theme1.xml><?xml version="1.0" encoding="utf-8"?>
<a:theme xmlns:a="http://schemas.openxmlformats.org/drawingml/2006/main" name="10_標準デザイン">
  <a:themeElements>
    <a:clrScheme name="2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2060"/>
        </a:solidFill>
        <a:ln w="38100">
          <a:noFill/>
          <a:prstDash val="sysDash"/>
          <a:round/>
          <a:headEnd/>
          <a:tailEnd/>
        </a:ln>
        <a:effectLst/>
      </a:spPr>
      <a:bodyPr wrap="square" lIns="91422" tIns="45710" rIns="91422" bIns="45710" rtlCol="0" anchor="ctr" anchorCtr="0">
        <a:noAutofit/>
      </a:bodyPr>
      <a:lstStyle>
        <a:defPPr>
          <a:tabLst>
            <a:tab pos="3136900" algn="ctr"/>
          </a:tabLst>
          <a:defRPr kumimoji="1" sz="1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defRPr>
        </a:defPPr>
      </a:lstStyle>
    </a:spDef>
    <a:lnDef>
      <a:spPr bwMode="auto">
        <a:xfrm>
          <a:off x="0" y="0"/>
          <a:ext cx="1" cy="1"/>
        </a:xfrm>
        <a:custGeom>
          <a:avLst/>
          <a:gdLst/>
          <a:ahLst/>
          <a:cxnLst/>
          <a:rect l="0" t="0" r="0" b="0"/>
          <a:pathLst/>
        </a:custGeom>
        <a:solidFill>
          <a:srgbClr val="0066CC"/>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2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iryo UI">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iryo UI">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標準デザイン">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63500">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MLIT2008">
  <a:themeElements>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LIT2008">
      <a:majorFont>
        <a:latin typeface="HGP創英角ｺﾞｼｯｸUB"/>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MLIT20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LIT20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LIT20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LIT20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LIT20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LIT20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LIT20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LIT20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LIT20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LIT20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LIT20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LIT20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a:noFill/>
        </a:ln>
      </a:spPr>
      <a:bodyPr wrap="square" rtlCol="0" anchor="ctr">
        <a:spAutoFit/>
      </a:bodyPr>
      <a:lstStyle>
        <a:defPPr algn="just">
          <a:defRPr kumimoji="1" dirty="0" smtClean="0">
            <a:solidFill>
              <a:srgbClr val="FF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プレゼンテーション1" id="{5154908F-1419-4CAC-B4AE-9298353669D5}" vid="{E00009AC-6EF1-4080-B073-2679ADBAC504}"/>
    </a:ext>
  </a:extLst>
</a:theme>
</file>

<file path=ppt/theme/theme7.xml><?xml version="1.0" encoding="utf-8"?>
<a:theme xmlns:a="http://schemas.openxmlformats.org/drawingml/2006/main" name="1_標準デザイン">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C9CB204A84C55E4EAF988FB7B0A051B3" ma:contentTypeVersion="14" ma:contentTypeDescription="新しいドキュメントを作成します。" ma:contentTypeScope="" ma:versionID="5dd83ea80464a755c373be008b21b7bf">
  <xsd:schema xmlns:xsd="http://www.w3.org/2001/XMLSchema" xmlns:xs="http://www.w3.org/2001/XMLSchema" xmlns:p="http://schemas.microsoft.com/office/2006/metadata/properties" xmlns:ns2="893a466f-6d2b-4076-a735-d90ebfe2f74f" targetNamespace="http://schemas.microsoft.com/office/2006/metadata/properties" ma:root="true" ma:fieldsID="ad7dcdaa762701978685fcb67c18d8b7" ns2:_="">
    <xsd:import namespace="893a466f-6d2b-4076-a735-d90ebfe2f74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3a466f-6d2b-4076-a735-d90ebfe2f7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13D664-7CCC-47E7-8EF7-B4C52F9B29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3a466f-6d2b-4076-a735-d90ebfe2f7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A5921F-DD6C-4393-8408-A6D6752245EE}">
  <ds:schemaRefs>
    <ds:schemaRef ds:uri="http://schemas.microsoft.com/office/2006/metadata/properties"/>
    <ds:schemaRef ds:uri="http://purl.org/dc/dcmitype/"/>
    <ds:schemaRef ds:uri="http://www.w3.org/XML/1998/namespace"/>
    <ds:schemaRef ds:uri="c8041bc8-fbeb-4ffe-b03b-1225456fad50"/>
    <ds:schemaRef ds:uri="http://purl.org/dc/terms/"/>
    <ds:schemaRef ds:uri="http://schemas.openxmlformats.org/package/2006/metadata/core-properties"/>
    <ds:schemaRef ds:uri="b35345b6-9885-4e5a-8c61-2e3a16c21e25"/>
    <ds:schemaRef ds:uri="http://schemas.microsoft.com/office/2006/documentManagement/types"/>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7ED6473A-4F40-4E72-A47E-B39C3F991D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2</TotalTime>
  <Words>5740</Words>
  <PresentationFormat>画面に合わせる (4:3)</PresentationFormat>
  <Paragraphs>812</Paragraphs>
  <Slides>20</Slides>
  <Notes>13</Notes>
  <HiddenSlides>0</HiddenSlides>
  <MMClips>0</MMClips>
  <ScaleCrop>false</ScaleCrop>
  <HeadingPairs>
    <vt:vector size="6" baseType="variant">
      <vt:variant>
        <vt:lpstr>使用されているフォント</vt:lpstr>
      </vt:variant>
      <vt:variant>
        <vt:i4>9</vt:i4>
      </vt:variant>
      <vt:variant>
        <vt:lpstr>テーマ</vt:lpstr>
      </vt:variant>
      <vt:variant>
        <vt:i4>7</vt:i4>
      </vt:variant>
      <vt:variant>
        <vt:lpstr>スライド タイトル</vt:lpstr>
      </vt:variant>
      <vt:variant>
        <vt:i4>20</vt:i4>
      </vt:variant>
    </vt:vector>
  </HeadingPairs>
  <TitlesOfParts>
    <vt:vector size="36" baseType="lpstr">
      <vt:lpstr>HGP創英角ｺﾞｼｯｸUB</vt:lpstr>
      <vt:lpstr>Meiryo UI</vt:lpstr>
      <vt:lpstr>ＭＳ Ｐゴシック</vt:lpstr>
      <vt:lpstr>メイリオ</vt:lpstr>
      <vt:lpstr>游明朝</vt:lpstr>
      <vt:lpstr>Arial</vt:lpstr>
      <vt:lpstr>Calibri</vt:lpstr>
      <vt:lpstr>Times New Roman</vt:lpstr>
      <vt:lpstr>Wingdings</vt:lpstr>
      <vt:lpstr>10_標準デザイン</vt:lpstr>
      <vt:lpstr>2_blank</vt:lpstr>
      <vt:lpstr>1_blank</vt:lpstr>
      <vt:lpstr>2_標準デザイン</vt:lpstr>
      <vt:lpstr>9_MLIT2008</vt:lpstr>
      <vt:lpstr>標準デザイン</vt:lpstr>
      <vt:lpstr>1_標準デザイン</vt:lpstr>
      <vt:lpstr>防災気象情報の改善について （市町村防災担当者向け）</vt:lpstr>
      <vt:lpstr>PowerPoint プレゼンテーション</vt:lpstr>
      <vt:lpstr>PowerPoint プレゼンテーション</vt:lpstr>
      <vt:lpstr>PowerPoint プレゼンテーション</vt:lpstr>
      <vt:lpstr>PowerPoint プレゼンテーション</vt:lpstr>
      <vt:lpstr>河川氾濫等に関する情報の主な変更点（現行の情報）</vt:lpstr>
      <vt:lpstr>河川氾濫・大雨に関する情報（今後の運用）</vt:lpstr>
      <vt:lpstr>高潮に関する情報の主な変更点（現行の情報）</vt:lpstr>
      <vt:lpstr>PowerPoint プレゼンテーション</vt:lpstr>
      <vt:lpstr>PowerPoint プレゼンテーション</vt:lpstr>
      <vt:lpstr>段階的に発表される防災気象情報</vt:lpstr>
      <vt:lpstr>早期注意情報・時系列情報</vt:lpstr>
      <vt:lpstr>キキクル</vt:lpstr>
      <vt:lpstr>PowerPoint プレゼンテーション</vt:lpstr>
      <vt:lpstr>参考資料</vt:lpstr>
      <vt:lpstr>PowerPoint プレゼンテーション</vt:lpstr>
      <vt:lpstr>PowerPoint プレゼンテーション</vt:lpstr>
      <vt:lpstr>PowerPoint プレゼンテーション</vt:lpstr>
      <vt:lpstr>警戒レベル４相当情報の伝達の流れ</vt:lpstr>
      <vt:lpstr>レベル３土砂災害警報の運用の変更について</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dcterms:created xsi:type="dcterms:W3CDTF">2025-12-25T05:37:24Z</dcterms:created>
  <dcterms:modified xsi:type="dcterms:W3CDTF">2026-04-30T05:41:44Z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433100</vt:r8>
  </property>
  <property fmtid="{D5CDD505-2E9C-101B-9397-08002B2CF9AE}" pid="3" name="MediaServiceImageTags">
    <vt:lpwstr/>
  </property>
  <property fmtid="{D5CDD505-2E9C-101B-9397-08002B2CF9AE}" pid="4" name="ContentTypeId">
    <vt:lpwstr>0x010100C9CB204A84C55E4EAF988FB7B0A051B3</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