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8"/>
  </p:notesMasterIdLst>
  <p:sldIdLst>
    <p:sldId id="414" r:id="rId6"/>
    <p:sldId id="412" r:id="rId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業務課 大気海洋部" initials="業大" lastIdx="1" clrIdx="0">
    <p:extLst>
      <p:ext uri="{19B8F6BF-5375-455C-9EA6-DF929625EA0E}">
        <p15:presenceInfo xmlns:p15="http://schemas.microsoft.com/office/powerpoint/2012/main" userId="ebdbaf8b795f16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4F81BD"/>
    <a:srgbClr val="FFFFCC"/>
    <a:srgbClr val="0000FF"/>
    <a:srgbClr val="FFFF99"/>
    <a:srgbClr val="FFFFFF"/>
    <a:srgbClr val="333399"/>
    <a:srgbClr val="FF0000"/>
    <a:srgbClr val="FFCCFF"/>
    <a:srgbClr val="9BD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FD075-393C-E735-EDD9-A14E85FAB2F2}" v="8" dt="2024-04-24T10:03:39.482"/>
    <p1510:client id="{BACB0473-2D80-799F-4A0B-B5DC85FE3831}" v="3" dt="2024-04-23T06:27:19.38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autoAdjust="0"/>
    <p:restoredTop sz="96091" autoAdjust="0"/>
  </p:normalViewPr>
  <p:slideViewPr>
    <p:cSldViewPr>
      <p:cViewPr varScale="1">
        <p:scale>
          <a:sx n="75" d="100"/>
          <a:sy n="75" d="100"/>
        </p:scale>
        <p:origin x="846" y="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24" Type="http://schemas.microsoft.com/office/2015/10/relationships/revisionInfo" Target="revisionInfo.xml"/><Relationship Id="rId5" Type="http://schemas.openxmlformats.org/officeDocument/2006/relationships/slideMaster" Target="slideMasters/slideMaster2.xml"/><Relationship Id="rId23"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兒玉 真" userId="S::m-kodama@met.kishou.go.jp::4e07f903-f1a6-4bad-8be4-0e1efc7239ff" providerId="AD" clId="Web-{E63063D1-3B7E-5E2D-9FB5-2C7057B907B3}"/>
    <pc:docChg chg="modSld">
      <pc:chgData name="兒玉 真" userId="S::m-kodama@met.kishou.go.jp::4e07f903-f1a6-4bad-8be4-0e1efc7239ff" providerId="AD" clId="Web-{E63063D1-3B7E-5E2D-9FB5-2C7057B907B3}" dt="2024-04-04T11:21:59.396" v="43" actId="1076"/>
      <pc:docMkLst>
        <pc:docMk/>
      </pc:docMkLst>
      <pc:sldChg chg="addSp modSp">
        <pc:chgData name="兒玉 真" userId="S::m-kodama@met.kishou.go.jp::4e07f903-f1a6-4bad-8be4-0e1efc7239ff" providerId="AD" clId="Web-{E63063D1-3B7E-5E2D-9FB5-2C7057B907B3}" dt="2024-04-04T11:21:59.396" v="43" actId="1076"/>
        <pc:sldMkLst>
          <pc:docMk/>
          <pc:sldMk cId="1500060611" sldId="395"/>
        </pc:sldMkLst>
        <pc:spChg chg="add mod">
          <ac:chgData name="兒玉 真" userId="S::m-kodama@met.kishou.go.jp::4e07f903-f1a6-4bad-8be4-0e1efc7239ff" providerId="AD" clId="Web-{E63063D1-3B7E-5E2D-9FB5-2C7057B907B3}" dt="2024-04-04T11:21:59.396" v="43" actId="1076"/>
          <ac:spMkLst>
            <pc:docMk/>
            <pc:sldMk cId="1500060611" sldId="395"/>
            <ac:spMk id="2" creationId="{9E969B03-4DA0-3FF5-39AF-77BE0F7897A2}"/>
          </ac:spMkLst>
        </pc:spChg>
        <pc:spChg chg="mod">
          <ac:chgData name="兒玉 真" userId="S::m-kodama@met.kishou.go.jp::4e07f903-f1a6-4bad-8be4-0e1efc7239ff" providerId="AD" clId="Web-{E63063D1-3B7E-5E2D-9FB5-2C7057B907B3}" dt="2024-04-04T11:20:57.972" v="5" actId="20577"/>
          <ac:spMkLst>
            <pc:docMk/>
            <pc:sldMk cId="1500060611" sldId="395"/>
            <ac:spMk id="49" creationId="{7351AC17-E82C-449A-8528-C83CD1900718}"/>
          </ac:spMkLst>
        </pc:spChg>
      </pc:sldChg>
    </pc:docChg>
  </pc:docChgLst>
  <pc:docChgLst>
    <pc:chgData name="千々松 聡" userId="S::chijimatsu@met.kishou.go.jp::fb50269c-7f4d-4e60-9f66-6a717369170e" providerId="AD" clId="Web-{40ACAE05-EF22-13FE-C4BE-709F0BBB8D56}"/>
    <pc:docChg chg="modSld">
      <pc:chgData name="千々松 聡" userId="S::chijimatsu@met.kishou.go.jp::fb50269c-7f4d-4e60-9f66-6a717369170e" providerId="AD" clId="Web-{40ACAE05-EF22-13FE-C4BE-709F0BBB8D56}" dt="2024-03-27T11:46:16.420" v="30" actId="14100"/>
      <pc:docMkLst>
        <pc:docMk/>
      </pc:docMkLst>
      <pc:sldChg chg="modSp delCm">
        <pc:chgData name="千々松 聡" userId="S::chijimatsu@met.kishou.go.jp::fb50269c-7f4d-4e60-9f66-6a717369170e" providerId="AD" clId="Web-{40ACAE05-EF22-13FE-C4BE-709F0BBB8D56}" dt="2024-03-27T11:46:16.420" v="30" actId="14100"/>
        <pc:sldMkLst>
          <pc:docMk/>
          <pc:sldMk cId="320614486" sldId="398"/>
        </pc:sldMkLst>
        <pc:spChg chg="mod">
          <ac:chgData name="千々松 聡" userId="S::chijimatsu@met.kishou.go.jp::fb50269c-7f4d-4e60-9f66-6a717369170e" providerId="AD" clId="Web-{40ACAE05-EF22-13FE-C4BE-709F0BBB8D56}" dt="2024-03-27T11:44:35.840" v="16" actId="1076"/>
          <ac:spMkLst>
            <pc:docMk/>
            <pc:sldMk cId="320614486" sldId="398"/>
            <ac:spMk id="165" creationId="{00000000-0000-0000-0000-000000000000}"/>
          </ac:spMkLst>
        </pc:spChg>
        <pc:spChg chg="mod">
          <ac:chgData name="千々松 聡" userId="S::chijimatsu@met.kishou.go.jp::fb50269c-7f4d-4e60-9f66-6a717369170e" providerId="AD" clId="Web-{40ACAE05-EF22-13FE-C4BE-709F0BBB8D56}" dt="2024-03-27T11:46:16.420" v="30" actId="14100"/>
          <ac:spMkLst>
            <pc:docMk/>
            <pc:sldMk cId="320614486" sldId="398"/>
            <ac:spMk id="181" creationId="{00000000-0000-0000-0000-000000000000}"/>
          </ac:spMkLst>
        </pc:spChg>
        <pc:spChg chg="mod">
          <ac:chgData name="千々松 聡" userId="S::chijimatsu@met.kishou.go.jp::fb50269c-7f4d-4e60-9f66-6a717369170e" providerId="AD" clId="Web-{40ACAE05-EF22-13FE-C4BE-709F0BBB8D56}" dt="2024-03-27T11:44:29.246" v="15"/>
          <ac:spMkLst>
            <pc:docMk/>
            <pc:sldMk cId="320614486" sldId="398"/>
            <ac:spMk id="205" creationId="{2052E9C2-A1C8-4352-94AF-22428FF841A7}"/>
          </ac:spMkLst>
        </pc:spChg>
        <pc:spChg chg="mod">
          <ac:chgData name="千々松 聡" userId="S::chijimatsu@met.kishou.go.jp::fb50269c-7f4d-4e60-9f66-6a717369170e" providerId="AD" clId="Web-{40ACAE05-EF22-13FE-C4BE-709F0BBB8D56}" dt="2024-03-27T11:44:51.449" v="19" actId="1076"/>
          <ac:spMkLst>
            <pc:docMk/>
            <pc:sldMk cId="320614486" sldId="398"/>
            <ac:spMk id="206" creationId="{00000000-0000-0000-0000-000000000000}"/>
          </ac:spMkLst>
        </pc:spChg>
        <pc:spChg chg="mod">
          <ac:chgData name="千々松 聡" userId="S::chijimatsu@met.kishou.go.jp::fb50269c-7f4d-4e60-9f66-6a717369170e" providerId="AD" clId="Web-{40ACAE05-EF22-13FE-C4BE-709F0BBB8D56}" dt="2024-03-27T11:44:42.121" v="18" actId="1076"/>
          <ac:spMkLst>
            <pc:docMk/>
            <pc:sldMk cId="320614486" sldId="398"/>
            <ac:spMk id="217" creationId="{00000000-0000-0000-0000-000000000000}"/>
          </ac:spMkLst>
        </pc:spChg>
      </pc:sldChg>
    </pc:docChg>
  </pc:docChgLst>
  <pc:docChgLst>
    <pc:chgData name="千々松 聡" userId="S::chijimatsu@met.kishou.go.jp::fb50269c-7f4d-4e60-9f66-6a717369170e" providerId="AD" clId="Web-{E78444B7-488A-726D-1A5E-5B0D5C4C36E2}"/>
    <pc:docChg chg="modSld">
      <pc:chgData name="千々松 聡" userId="S::chijimatsu@met.kishou.go.jp::fb50269c-7f4d-4e60-9f66-6a717369170e" providerId="AD" clId="Web-{E78444B7-488A-726D-1A5E-5B0D5C4C36E2}" dt="2024-04-05T04:27:23.075" v="0"/>
      <pc:docMkLst>
        <pc:docMk/>
      </pc:docMkLst>
      <pc:sldChg chg="delSp">
        <pc:chgData name="千々松 聡" userId="S::chijimatsu@met.kishou.go.jp::fb50269c-7f4d-4e60-9f66-6a717369170e" providerId="AD" clId="Web-{E78444B7-488A-726D-1A5E-5B0D5C4C36E2}" dt="2024-04-05T04:27:23.075" v="0"/>
        <pc:sldMkLst>
          <pc:docMk/>
          <pc:sldMk cId="1500060611" sldId="395"/>
        </pc:sldMkLst>
        <pc:spChg chg="del">
          <ac:chgData name="千々松 聡" userId="S::chijimatsu@met.kishou.go.jp::fb50269c-7f4d-4e60-9f66-6a717369170e" providerId="AD" clId="Web-{E78444B7-488A-726D-1A5E-5B0D5C4C36E2}" dt="2024-04-05T04:27:23.075" v="0"/>
          <ac:spMkLst>
            <pc:docMk/>
            <pc:sldMk cId="1500060611" sldId="395"/>
            <ac:spMk id="2" creationId="{9E969B03-4DA0-3FF5-39AF-77BE0F7897A2}"/>
          </ac:spMkLst>
        </pc:spChg>
      </pc:sldChg>
    </pc:docChg>
  </pc:docChgLst>
  <pc:docChgLst>
    <pc:chgData name="千々松 聡" userId="S::chijimatsu@met.kishou.go.jp::fb50269c-7f4d-4e60-9f66-6a717369170e" providerId="AD" clId="Web-{F05ECFA0-B01E-3821-760B-2625683D4B5C}"/>
    <pc:docChg chg="modSld">
      <pc:chgData name="千々松 聡" userId="S::chijimatsu@met.kishou.go.jp::fb50269c-7f4d-4e60-9f66-6a717369170e" providerId="AD" clId="Web-{F05ECFA0-B01E-3821-760B-2625683D4B5C}" dt="2024-04-12T10:02:52.317" v="0" actId="14100"/>
      <pc:docMkLst>
        <pc:docMk/>
      </pc:docMkLst>
      <pc:sldChg chg="modSp">
        <pc:chgData name="千々松 聡" userId="S::chijimatsu@met.kishou.go.jp::fb50269c-7f4d-4e60-9f66-6a717369170e" providerId="AD" clId="Web-{F05ECFA0-B01E-3821-760B-2625683D4B5C}" dt="2024-04-12T10:02:52.317" v="0" actId="14100"/>
        <pc:sldMkLst>
          <pc:docMk/>
          <pc:sldMk cId="592236509" sldId="404"/>
        </pc:sldMkLst>
        <pc:spChg chg="mod">
          <ac:chgData name="千々松 聡" userId="S::chijimatsu@met.kishou.go.jp::fb50269c-7f4d-4e60-9f66-6a717369170e" providerId="AD" clId="Web-{F05ECFA0-B01E-3821-760B-2625683D4B5C}" dt="2024-04-12T10:02:52.317" v="0" actId="14100"/>
          <ac:spMkLst>
            <pc:docMk/>
            <pc:sldMk cId="592236509" sldId="404"/>
            <ac:spMk id="67" creationId="{00000000-0000-0000-0000-000000000000}"/>
          </ac:spMkLst>
        </pc:spChg>
      </pc:sldChg>
    </pc:docChg>
  </pc:docChgLst>
  <pc:docChgLst>
    <pc:chgData name="千々松 聡" userId="S::chijimatsu@met.kishou.go.jp::fb50269c-7f4d-4e60-9f66-6a717369170e" providerId="AD" clId="Web-{5B7FD075-393C-E735-EDD9-A14E85FAB2F2}"/>
    <pc:docChg chg="modSld">
      <pc:chgData name="千々松 聡" userId="S::chijimatsu@met.kishou.go.jp::fb50269c-7f4d-4e60-9f66-6a717369170e" providerId="AD" clId="Web-{5B7FD075-393C-E735-EDD9-A14E85FAB2F2}" dt="2024-04-24T10:03:39.482" v="5"/>
      <pc:docMkLst>
        <pc:docMk/>
      </pc:docMkLst>
      <pc:sldChg chg="addSp delSp">
        <pc:chgData name="千々松 聡" userId="S::chijimatsu@met.kishou.go.jp::fb50269c-7f4d-4e60-9f66-6a717369170e" providerId="AD" clId="Web-{5B7FD075-393C-E735-EDD9-A14E85FAB2F2}" dt="2024-04-24T10:03:39.482" v="5"/>
        <pc:sldMkLst>
          <pc:docMk/>
          <pc:sldMk cId="592236509" sldId="404"/>
        </pc:sldMkLst>
        <pc:spChg chg="add del">
          <ac:chgData name="千々松 聡" userId="S::chijimatsu@met.kishou.go.jp::fb50269c-7f4d-4e60-9f66-6a717369170e" providerId="AD" clId="Web-{5B7FD075-393C-E735-EDD9-A14E85FAB2F2}" dt="2024-04-24T10:03:18.528" v="1"/>
          <ac:spMkLst>
            <pc:docMk/>
            <pc:sldMk cId="592236509" sldId="404"/>
            <ac:spMk id="3" creationId="{D4563508-E446-5075-5F85-653A696CF6A8}"/>
          </ac:spMkLst>
        </pc:spChg>
        <pc:spChg chg="add del">
          <ac:chgData name="千々松 聡" userId="S::chijimatsu@met.kishou.go.jp::fb50269c-7f4d-4e60-9f66-6a717369170e" providerId="AD" clId="Web-{5B7FD075-393C-E735-EDD9-A14E85FAB2F2}" dt="2024-04-24T10:03:26.419" v="4"/>
          <ac:spMkLst>
            <pc:docMk/>
            <pc:sldMk cId="592236509" sldId="404"/>
            <ac:spMk id="5" creationId="{8105F668-CEC6-F1B5-B170-1B3069A7F337}"/>
          </ac:spMkLst>
        </pc:spChg>
        <pc:spChg chg="add">
          <ac:chgData name="千々松 聡" userId="S::chijimatsu@met.kishou.go.jp::fb50269c-7f4d-4e60-9f66-6a717369170e" providerId="AD" clId="Web-{5B7FD075-393C-E735-EDD9-A14E85FAB2F2}" dt="2024-04-24T10:03:39.482" v="5"/>
          <ac:spMkLst>
            <pc:docMk/>
            <pc:sldMk cId="592236509" sldId="404"/>
            <ac:spMk id="6" creationId="{C0BE7B5D-2638-2483-69AB-3CFD27B39499}"/>
          </ac:spMkLst>
        </pc:spChg>
        <pc:spChg chg="del">
          <ac:chgData name="千々松 聡" userId="S::chijimatsu@met.kishou.go.jp::fb50269c-7f4d-4e60-9f66-6a717369170e" providerId="AD" clId="Web-{5B7FD075-393C-E735-EDD9-A14E85FAB2F2}" dt="2024-04-24T10:03:22.153" v="2"/>
          <ac:spMkLst>
            <pc:docMk/>
            <pc:sldMk cId="592236509" sldId="404"/>
            <ac:spMk id="683" creationId="{27AD3419-FE5A-94C5-7986-23B9377D675F}"/>
          </ac:spMkLst>
        </pc:spChg>
      </pc:sldChg>
    </pc:docChg>
  </pc:docChgLst>
  <pc:docChgLst>
    <pc:chgData name="千々松 聡" userId="S::chijimatsu@met.kishou.go.jp::fb50269c-7f4d-4e60-9f66-6a717369170e" providerId="AD" clId="Web-{BACB0473-2D80-799F-4A0B-B5DC85FE3831}"/>
    <pc:docChg chg="modSld">
      <pc:chgData name="千々松 聡" userId="S::chijimatsu@met.kishou.go.jp::fb50269c-7f4d-4e60-9f66-6a717369170e" providerId="AD" clId="Web-{BACB0473-2D80-799F-4A0B-B5DC85FE3831}" dt="2024-04-23T06:27:19.385" v="2" actId="20577"/>
      <pc:docMkLst>
        <pc:docMk/>
      </pc:docMkLst>
      <pc:sldChg chg="modSp">
        <pc:chgData name="千々松 聡" userId="S::chijimatsu@met.kishou.go.jp::fb50269c-7f4d-4e60-9f66-6a717369170e" providerId="AD" clId="Web-{BACB0473-2D80-799F-4A0B-B5DC85FE3831}" dt="2024-04-23T06:27:19.385" v="2" actId="20577"/>
        <pc:sldMkLst>
          <pc:docMk/>
          <pc:sldMk cId="1500060611" sldId="395"/>
        </pc:sldMkLst>
        <pc:spChg chg="mod">
          <ac:chgData name="千々松 聡" userId="S::chijimatsu@met.kishou.go.jp::fb50269c-7f4d-4e60-9f66-6a717369170e" providerId="AD" clId="Web-{BACB0473-2D80-799F-4A0B-B5DC85FE3831}" dt="2024-04-23T06:27:19.385" v="2" actId="20577"/>
          <ac:spMkLst>
            <pc:docMk/>
            <pc:sldMk cId="1500060611" sldId="395"/>
            <ac:spMk id="49" creationId="{7351AC17-E82C-449A-8528-C83CD1900718}"/>
          </ac:spMkLst>
        </pc:spChg>
      </pc:sldChg>
    </pc:docChg>
  </pc:docChgLst>
  <pc:docChgLst>
    <pc:chgData name="千々松 聡" userId="S::chijimatsu@met.kishou.go.jp::fb50269c-7f4d-4e60-9f66-6a717369170e" providerId="AD" clId="Web-{71F555B4-F7A2-5C63-A5F6-DD61108B3C8E}"/>
    <pc:docChg chg="delSld">
      <pc:chgData name="千々松 聡" userId="S::chijimatsu@met.kishou.go.jp::fb50269c-7f4d-4e60-9f66-6a717369170e" providerId="AD" clId="Web-{71F555B4-F7A2-5C63-A5F6-DD61108B3C8E}" dt="2024-04-02T01:01:39.004" v="0"/>
      <pc:docMkLst>
        <pc:docMk/>
      </pc:docMkLst>
      <pc:sldChg chg="del">
        <pc:chgData name="千々松 聡" userId="S::chijimatsu@met.kishou.go.jp::fb50269c-7f4d-4e60-9f66-6a717369170e" providerId="AD" clId="Web-{71F555B4-F7A2-5C63-A5F6-DD61108B3C8E}" dt="2024-04-02T01:01:39.004" v="0"/>
        <pc:sldMkLst>
          <pc:docMk/>
          <pc:sldMk cId="4273258945" sldId="3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86" cy="495075"/>
          </a:xfrm>
          <a:prstGeom prst="rect">
            <a:avLst/>
          </a:prstGeom>
        </p:spPr>
        <p:txBody>
          <a:bodyPr vert="horz" lIns="69324" tIns="34662" rIns="69324" bIns="34662" rtlCol="0"/>
          <a:lstStyle>
            <a:lvl1pPr algn="l">
              <a:defRPr sz="900"/>
            </a:lvl1pPr>
          </a:lstStyle>
          <a:p>
            <a:endParaRPr kumimoji="1" lang="ja-JP" altLang="en-US"/>
          </a:p>
        </p:txBody>
      </p:sp>
      <p:sp>
        <p:nvSpPr>
          <p:cNvPr id="3" name="日付プレースホルダー 2"/>
          <p:cNvSpPr>
            <a:spLocks noGrp="1"/>
          </p:cNvSpPr>
          <p:nvPr>
            <p:ph type="dt" idx="1"/>
          </p:nvPr>
        </p:nvSpPr>
        <p:spPr>
          <a:xfrm>
            <a:off x="3815188" y="1"/>
            <a:ext cx="2919386" cy="495075"/>
          </a:xfrm>
          <a:prstGeom prst="rect">
            <a:avLst/>
          </a:prstGeom>
        </p:spPr>
        <p:txBody>
          <a:bodyPr vert="horz" lIns="69324" tIns="34662" rIns="69324" bIns="34662" rtlCol="0"/>
          <a:lstStyle>
            <a:lvl1pPr algn="r">
              <a:defRPr sz="900"/>
            </a:lvl1pPr>
          </a:lstStyle>
          <a:p>
            <a:fld id="{67157D59-20F6-43C7-989B-E2A823F4C7B7}" type="datetimeFigureOut">
              <a:rPr kumimoji="1" lang="ja-JP" altLang="en-US" smtClean="0"/>
              <a:t>2024/7/4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69324" tIns="34662" rIns="69324" bIns="34662" rtlCol="0" anchor="ctr"/>
          <a:lstStyle/>
          <a:p>
            <a:endParaRPr lang="ja-JP" altLang="en-US"/>
          </a:p>
        </p:txBody>
      </p:sp>
      <p:sp>
        <p:nvSpPr>
          <p:cNvPr id="5" name="ノート プレースホルダー 4"/>
          <p:cNvSpPr>
            <a:spLocks noGrp="1"/>
          </p:cNvSpPr>
          <p:nvPr>
            <p:ph type="body" sz="quarter" idx="3"/>
          </p:nvPr>
        </p:nvSpPr>
        <p:spPr>
          <a:xfrm>
            <a:off x="673340" y="4748111"/>
            <a:ext cx="5389086" cy="3885369"/>
          </a:xfrm>
          <a:prstGeom prst="rect">
            <a:avLst/>
          </a:prstGeom>
        </p:spPr>
        <p:txBody>
          <a:bodyPr vert="horz" lIns="69324" tIns="34662" rIns="69324" bIns="3466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39"/>
            <a:ext cx="2919386" cy="495075"/>
          </a:xfrm>
          <a:prstGeom prst="rect">
            <a:avLst/>
          </a:prstGeom>
        </p:spPr>
        <p:txBody>
          <a:bodyPr vert="horz" lIns="69324" tIns="34662" rIns="69324" bIns="34662" rtlCol="0" anchor="b"/>
          <a:lstStyle>
            <a:lvl1pPr algn="l">
              <a:defRPr sz="900"/>
            </a:lvl1pPr>
          </a:lstStyle>
          <a:p>
            <a:endParaRPr kumimoji="1" lang="ja-JP" altLang="en-US"/>
          </a:p>
        </p:txBody>
      </p:sp>
      <p:sp>
        <p:nvSpPr>
          <p:cNvPr id="7" name="スライド番号プレースホルダー 6"/>
          <p:cNvSpPr>
            <a:spLocks noGrp="1"/>
          </p:cNvSpPr>
          <p:nvPr>
            <p:ph type="sldNum" sz="quarter" idx="5"/>
          </p:nvPr>
        </p:nvSpPr>
        <p:spPr>
          <a:xfrm>
            <a:off x="3815188" y="9371239"/>
            <a:ext cx="2919386" cy="495075"/>
          </a:xfrm>
          <a:prstGeom prst="rect">
            <a:avLst/>
          </a:prstGeom>
        </p:spPr>
        <p:txBody>
          <a:bodyPr vert="horz" lIns="69324" tIns="34662" rIns="69324" bIns="34662" rtlCol="0" anchor="b"/>
          <a:lstStyle>
            <a:lvl1pPr algn="r">
              <a:defRPr sz="900"/>
            </a:lvl1pPr>
          </a:lstStyle>
          <a:p>
            <a:fld id="{41E91CAE-62B6-4720-86DC-A19DBD6DA8EE}" type="slidenum">
              <a:rPr kumimoji="1" lang="ja-JP" altLang="en-US" smtClean="0"/>
              <a:t>‹#›</a:t>
            </a:fld>
            <a:endParaRPr kumimoji="1" lang="ja-JP" altLang="en-US"/>
          </a:p>
        </p:txBody>
      </p:sp>
    </p:spTree>
    <p:extLst>
      <p:ext uri="{BB962C8B-B14F-4D97-AF65-F5344CB8AC3E}">
        <p14:creationId xmlns:p14="http://schemas.microsoft.com/office/powerpoint/2010/main" val="42028386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en-US" altLang="ja-JP" dirty="0"/>
              <a:t/>
            </a:r>
            <a:br>
              <a:rPr kumimoji="1" lang="en-US" altLang="ja-JP" dirty="0"/>
            </a:br>
            <a:r>
              <a:rPr kumimoji="1" lang="ja-JP" altLang="en-US" dirty="0"/>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CD56B91A-30BD-4D86-8CEF-1F40D0DA0DD6}" type="datetime1">
              <a:rPr lang="ja-JP" altLang="en-US" smtClean="0"/>
              <a:t>2024/7/4</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スライド番号プレースホルダ 5"/>
          <p:cNvSpPr>
            <a:spLocks noGrp="1"/>
          </p:cNvSpPr>
          <p:nvPr>
            <p:ph type="sldNum" sz="quarter" idx="12"/>
          </p:nvPr>
        </p:nvSpPr>
        <p:spPr>
          <a:xfrm>
            <a:off x="8604000" y="6526800"/>
            <a:ext cx="504000" cy="288000"/>
          </a:xfrm>
        </p:spPr>
        <p:txBody>
          <a:bodyPr wrap="none"/>
          <a:lstStyle>
            <a:lvl1pPr>
              <a:defRPr>
                <a:latin typeface="ＭＳ Ｐゴシック" panose="020B0600070205080204" pitchFamily="50" charset="-128"/>
                <a:ea typeface="ＭＳ Ｐゴシック" panose="020B060007020508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65672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B7B7E8-74A6-4098-8D77-9F3FAE3DFFC1}" type="datetime1">
              <a:rPr kumimoji="1" lang="ja-JP" altLang="en-US" smtClean="0"/>
              <a:t>2024/7/4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9" name="テキスト ボックス 8"/>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347556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F6CE03-ECD2-4320-AB15-EA96BF49E4F2}" type="datetime1">
              <a:rPr kumimoji="1" lang="ja-JP" altLang="en-US" smtClean="0"/>
              <a:t>2024/7/4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9" name="テキスト ボックス 8"/>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260461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en-US" altLang="ja-JP"/>
              <a:t/>
            </a:r>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CD56B91A-30BD-4D86-8CEF-1F40D0DA0DD6}" type="datetime1">
              <a:rPr lang="ja-JP" altLang="en-US" smtClean="0"/>
              <a:t>2024/7/4</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スライド番号プレースホルダ 5"/>
          <p:cNvSpPr>
            <a:spLocks noGrp="1"/>
          </p:cNvSpPr>
          <p:nvPr>
            <p:ph type="sldNum" sz="quarter" idx="12"/>
          </p:nvPr>
        </p:nvSpPr>
        <p:spPr>
          <a:xfrm>
            <a:off x="8604000" y="6526800"/>
            <a:ext cx="504000" cy="288000"/>
          </a:xfrm>
        </p:spPr>
        <p:txBody>
          <a:bodyPr wrap="none"/>
          <a:lstStyle>
            <a:lvl1pPr>
              <a:defRPr>
                <a:latin typeface="ＭＳ Ｐゴシック" panose="020B0600070205080204" pitchFamily="50" charset="-128"/>
                <a:ea typeface="ＭＳ Ｐゴシック" panose="020B0600070205080204" pitchFamily="50" charset="-128"/>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368533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B07737-7BF1-4BD7-BE81-B1095F945AC6}" type="datetime1">
              <a:rPr kumimoji="1" lang="ja-JP" altLang="en-US" smtClean="0"/>
              <a:t>2024/7/4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6" name="テキスト ボックス 15"/>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64182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
        <p:nvSpPr>
          <p:cNvPr id="3" name="テキスト プレースホルダー 2"/>
          <p:cNvSpPr>
            <a:spLocks noGrp="1"/>
          </p:cNvSpPr>
          <p:nvPr>
            <p:ph type="body" idx="1"/>
          </p:nvPr>
        </p:nvSpPr>
        <p:spPr>
          <a:xfrm>
            <a:off x="722313" y="4149080"/>
            <a:ext cx="7772400" cy="1212155"/>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A827A8-D53A-4500-BD39-A9D6EB2BA87C}" type="datetime1">
              <a:rPr kumimoji="1" lang="ja-JP" altLang="en-US" smtClean="0"/>
              <a:t>2024/7/4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2" name="テキスト ボックス 11"/>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17605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7415EBF-8633-4BBF-8E86-0960339044D4}" type="datetime1">
              <a:rPr kumimoji="1" lang="ja-JP" altLang="en-US" smtClean="0"/>
              <a:t>2024/7/4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正方形/長方形 7"/>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2" name="テキスト ボックス 11"/>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393120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55B8A9-8EBD-4012-B584-30780E7E99F9}" type="datetime1">
              <a:rPr kumimoji="1" lang="ja-JP" altLang="en-US" smtClean="0"/>
              <a:t>2024/7/4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4" name="テキスト ボックス 13"/>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18985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52253"/>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7C86E10-87A5-4C6F-9AB1-46D3FA230C34}" type="datetime1">
              <a:rPr kumimoji="1" lang="ja-JP" altLang="en-US" smtClean="0"/>
              <a:t>2024/7/4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正方形/長方形 5"/>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
        <p:nvSpPr>
          <p:cNvPr id="8" name="正方形/長方形 7"/>
          <p:cNvSpPr/>
          <p:nvPr userDrawn="1"/>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43110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BF7AAE-7618-4E2B-A9E2-04A0A4AF8821}" type="datetime1">
              <a:rPr kumimoji="1" lang="ja-JP" altLang="en-US" smtClean="0"/>
              <a:t>2024/7/4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正方形/長方形 4"/>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9" name="テキスト ボックス 8"/>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98471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反転）">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52253"/>
          </a:xfrm>
          <a:gradFill flip="none" rotWithShape="1">
            <a:gsLst>
              <a:gs pos="0">
                <a:schemeClr val="tx2"/>
              </a:gs>
              <a:gs pos="60000">
                <a:schemeClr val="tx2">
                  <a:lumMod val="40000"/>
                  <a:lumOff val="60000"/>
                </a:schemeClr>
              </a:gs>
              <a:gs pos="90000">
                <a:schemeClr val="tx2">
                  <a:lumMod val="20000"/>
                  <a:lumOff val="80000"/>
                </a:schemeClr>
              </a:gs>
            </a:gsLst>
            <a:lin ang="189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normAutofit/>
          </a:bodyPr>
          <a:lstStyle>
            <a:lvl1pPr algn="l">
              <a:defRPr lang="ja-JP" altLang="en-US" sz="2400" b="1" dirty="0">
                <a:solidFill>
                  <a:schemeClr val="bg1"/>
                </a:solidFill>
                <a:latin typeface="+mn-ea"/>
                <a:ea typeface="+mn-ea"/>
                <a:cs typeface="+mn-cs"/>
              </a:defRPr>
            </a:lvl1pPr>
          </a:lstStyle>
          <a:p>
            <a:pPr marL="0" lvl="0"/>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7C86E10-87A5-4C6F-9AB1-46D3FA230C34}" type="datetime1">
              <a:rPr kumimoji="1" lang="ja-JP" altLang="en-US" smtClean="0"/>
              <a:t>2024/7/4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正方形/長方形 5"/>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75257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B07737-7BF1-4BD7-BE81-B1095F945AC6}" type="datetime1">
              <a:rPr kumimoji="1" lang="ja-JP" altLang="en-US" smtClean="0"/>
              <a:t>2024/7/4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9" name="テキスト ボックス 8"/>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217552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A452D3D-DD7E-4BA3-8300-904CEF5B46F8}" type="datetime1">
              <a:rPr lang="ja-JP" altLang="en-US" smtClean="0"/>
              <a:t>2024/7/4</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411970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722313" y="4149080"/>
            <a:ext cx="7772400" cy="1212155"/>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A827A8-D53A-4500-BD39-A9D6EB2BA87C}" type="datetime1">
              <a:rPr kumimoji="1" lang="ja-JP" altLang="en-US" smtClean="0"/>
              <a:t>2024/7/4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2" name="テキスト ボックス 11"/>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222823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7415EBF-8633-4BBF-8E86-0960339044D4}" type="datetime1">
              <a:rPr kumimoji="1" lang="ja-JP" altLang="en-US" smtClean="0"/>
              <a:t>2024/7/4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正方形/長方形 7"/>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352612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55B8A9-8EBD-4012-B584-30780E7E99F9}" type="datetime1">
              <a:rPr kumimoji="1" lang="ja-JP" altLang="en-US" smtClean="0"/>
              <a:t>2024/7/4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2" name="テキスト ボックス 11"/>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347024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52253"/>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47C86E10-87A5-4C6F-9AB1-46D3FA230C34}" type="datetime1">
              <a:rPr kumimoji="1" lang="ja-JP" altLang="en-US" smtClean="0"/>
              <a:t>2024/7/4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正方形/長方形 5"/>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
        <p:nvSpPr>
          <p:cNvPr id="8" name="正方形/長方形 7"/>
          <p:cNvSpPr/>
          <p:nvPr userDrawn="1"/>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1380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BF7AAE-7618-4E2B-A9E2-04A0A4AF8821}" type="datetime1">
              <a:rPr kumimoji="1" lang="ja-JP" altLang="en-US" smtClean="0"/>
              <a:t>2024/7/4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正方形/長方形 4"/>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7" name="テキスト ボックス 6"/>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203968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5C410E-564D-4FAB-AD87-1B0AB05EFD1B}" type="datetime1">
              <a:rPr kumimoji="1" lang="ja-JP" altLang="en-US" smtClean="0"/>
              <a:t>2024/7/4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正方形/長方形 7"/>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76496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5A3932-0C70-41F0-9170-1D13D03B7651}" type="datetime1">
              <a:rPr kumimoji="1" lang="ja-JP" altLang="en-US" smtClean="0"/>
              <a:t>2024/7/4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正方形/長方形 7"/>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dirty="0">
              <a:latin typeface="+mn-ea"/>
              <a:ea typeface="+mn-ea"/>
            </a:endParaRPr>
          </a:p>
        </p:txBody>
      </p:sp>
    </p:spTree>
    <p:extLst>
      <p:ext uri="{BB962C8B-B14F-4D97-AF65-F5344CB8AC3E}">
        <p14:creationId xmlns:p14="http://schemas.microsoft.com/office/powerpoint/2010/main" val="16144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A452D3D-DD7E-4BA3-8300-904CEF5B46F8}" type="datetime1">
              <a:rPr lang="ja-JP" altLang="en-US" smtClean="0"/>
              <a:t>2024/7/4</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7" name="スライド番号プレースホルダ 5"/>
          <p:cNvSpPr>
            <a:spLocks noGrp="1"/>
          </p:cNvSpPr>
          <p:nvPr>
            <p:ph type="sldNum" sz="quarter" idx="4"/>
          </p:nvPr>
        </p:nvSpPr>
        <p:spPr>
          <a:xfrm>
            <a:off x="8604000" y="6526800"/>
            <a:ext cx="504000" cy="288000"/>
          </a:xfrm>
          <a:prstGeom prst="rect">
            <a:avLst/>
          </a:prstGeom>
        </p:spPr>
        <p:txBody>
          <a:bodyPr vert="horz" wrap="none" lIns="91440" tIns="45720" rIns="91440" bIns="45720" rtlCol="0" anchor="ctr"/>
          <a:lstStyle>
            <a:lvl1pPr algn="r">
              <a:defRPr sz="18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33738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A452D3D-DD7E-4BA3-8300-904CEF5B46F8}" type="datetime1">
              <a:rPr lang="ja-JP" altLang="en-US" smtClean="0"/>
              <a:t>2024/7/4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7" name="スライド番号プレースホルダ 5"/>
          <p:cNvSpPr>
            <a:spLocks noGrp="1"/>
          </p:cNvSpPr>
          <p:nvPr>
            <p:ph type="sldNum" sz="quarter" idx="4"/>
          </p:nvPr>
        </p:nvSpPr>
        <p:spPr>
          <a:xfrm>
            <a:off x="8604000" y="6526800"/>
            <a:ext cx="504000" cy="288000"/>
          </a:xfrm>
          <a:prstGeom prst="rect">
            <a:avLst/>
          </a:prstGeom>
        </p:spPr>
        <p:txBody>
          <a:bodyPr vert="horz" wrap="none" lIns="91440" tIns="45720" rIns="91440" bIns="45720" rtlCol="0" anchor="ctr"/>
          <a:lstStyle>
            <a:lvl1pPr algn="r">
              <a:defRPr sz="18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1243244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0"/>
            <a:ext cx="9361040" cy="552253"/>
          </a:xfrm>
        </p:spPr>
        <p:txBody>
          <a:bodyPr/>
          <a:lstStyle/>
          <a:p>
            <a:pPr algn="ctr"/>
            <a:r>
              <a:rPr lang="ja-JP" altLang="en-US" sz="2900" dirty="0" smtClean="0"/>
              <a:t>線状降水帯</a:t>
            </a:r>
            <a:r>
              <a:rPr lang="ja-JP" altLang="en-US" sz="1200" dirty="0" smtClean="0"/>
              <a:t> </a:t>
            </a:r>
            <a:r>
              <a:rPr lang="ja-JP" altLang="en-US" dirty="0" smtClean="0"/>
              <a:t>による</a:t>
            </a:r>
            <a:r>
              <a:rPr lang="ja-JP" altLang="en-US" sz="1200" dirty="0" smtClean="0"/>
              <a:t> </a:t>
            </a:r>
            <a:r>
              <a:rPr lang="ja-JP" altLang="en-US" sz="2900" dirty="0" smtClean="0"/>
              <a:t>大雨</a:t>
            </a:r>
            <a:r>
              <a:rPr lang="ja-JP" altLang="en-US" sz="2900" dirty="0"/>
              <a:t>の</a:t>
            </a:r>
            <a:r>
              <a:rPr lang="ja-JP" altLang="en-US" sz="2900" dirty="0" smtClean="0"/>
              <a:t>可能性</a:t>
            </a:r>
            <a:r>
              <a:rPr lang="ja-JP" altLang="en-US" sz="1200" dirty="0" smtClean="0"/>
              <a:t> </a:t>
            </a:r>
            <a:r>
              <a:rPr lang="ja-JP" altLang="en-US" dirty="0" smtClean="0"/>
              <a:t>を</a:t>
            </a:r>
            <a:r>
              <a:rPr lang="ja-JP" altLang="en-US" sz="1200" dirty="0" smtClean="0"/>
              <a:t> </a:t>
            </a:r>
            <a:r>
              <a:rPr lang="ja-JP" altLang="en-US" sz="2900" dirty="0" smtClean="0"/>
              <a:t>半日程度前から</a:t>
            </a:r>
            <a:r>
              <a:rPr lang="ja-JP" altLang="en-US" sz="2900" dirty="0"/>
              <a:t>呼</a:t>
            </a:r>
            <a:r>
              <a:rPr lang="ja-JP" altLang="en-US" sz="2900" dirty="0" smtClean="0"/>
              <a:t>びかけ</a:t>
            </a:r>
            <a:endParaRPr kumimoji="1" lang="ja-JP" altLang="en-US" sz="2900" dirty="0"/>
          </a:p>
        </p:txBody>
      </p:sp>
      <p:sp>
        <p:nvSpPr>
          <p:cNvPr id="37" name="テキスト ボックス 36"/>
          <p:cNvSpPr txBox="1"/>
          <p:nvPr/>
        </p:nvSpPr>
        <p:spPr>
          <a:xfrm>
            <a:off x="27984" y="5500479"/>
            <a:ext cx="9088032" cy="1323439"/>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線状降水帯による大雨の正確な予測は難しく、この呼びかけを行っても必ずしも線状降水帯が発生するわけで</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はないが</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2000" b="1" i="0" u="heavy" strike="noStrike" kern="1200" cap="none" spc="0" normalizeH="0" baseline="0" noProof="0" dirty="0">
                <a:ln>
                  <a:noFill/>
                </a:ln>
                <a:solidFill>
                  <a:prstClr val="black"/>
                </a:solidFill>
                <a:effectLst/>
                <a:uLnTx/>
                <a:uFill>
                  <a:solidFill>
                    <a:srgbClr val="FF0000"/>
                  </a:solidFill>
                </a:uFill>
                <a:latin typeface="Meiryo UI"/>
                <a:ea typeface="Meiryo UI"/>
                <a:cs typeface="+mn-cs"/>
              </a:rPr>
              <a:t>線状降水帯が発生しなくても大雨となる可能性が高い</a:t>
            </a:r>
            <a:endParaRPr kumimoji="1" lang="en-US" altLang="ja-JP"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20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線状降水帯</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に関する情報だけでなく、大雨警報やキキクル（危険度分布）等</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rPr>
              <a:t>段階的</a:t>
            </a:r>
            <a:r>
              <a:rPr kumimoji="1" lang="ja-JP" altLang="en-US" sz="2000" b="1" i="0" u="heavy" strike="noStrike" kern="1200" cap="none" spc="0" normalizeH="0" baseline="0" noProof="0" dirty="0">
                <a:ln>
                  <a:noFill/>
                </a:ln>
                <a:solidFill>
                  <a:prstClr val="black"/>
                </a:solidFill>
                <a:effectLst/>
                <a:uLnTx/>
                <a:uFill>
                  <a:solidFill>
                    <a:srgbClr val="FF0000"/>
                  </a:solidFill>
                </a:uFill>
                <a:latin typeface="Meiryo UI"/>
                <a:ea typeface="Meiryo UI"/>
                <a:cs typeface="+mn-cs"/>
              </a:rPr>
              <a:t>に発表する</a:t>
            </a:r>
            <a:r>
              <a:rPr kumimoji="1" lang="ja-JP" altLang="en-US"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rPr>
              <a:t>防災気象</a:t>
            </a:r>
            <a:r>
              <a:rPr kumimoji="1" lang="ja-JP" altLang="en-US" sz="2000" b="1" i="0" u="heavy" strike="noStrike" kern="1200" cap="none" spc="0" normalizeH="0" baseline="0" noProof="0" dirty="0">
                <a:ln>
                  <a:noFill/>
                </a:ln>
                <a:solidFill>
                  <a:prstClr val="black"/>
                </a:solidFill>
                <a:effectLst/>
                <a:uLnTx/>
                <a:uFill>
                  <a:solidFill>
                    <a:srgbClr val="FF0000"/>
                  </a:solidFill>
                </a:uFill>
                <a:latin typeface="Meiryo UI"/>
                <a:ea typeface="Meiryo UI"/>
                <a:cs typeface="+mn-cs"/>
              </a:rPr>
              <a:t>情報全体を適切に活用することが</a:t>
            </a:r>
            <a:r>
              <a:rPr kumimoji="1" lang="ja-JP" altLang="en-US"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rPr>
              <a:t>重要</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b="0" i="0" u="sng" strike="noStrike" kern="1200" cap="none" spc="0" normalizeH="0" baseline="0" noProof="0" dirty="0">
              <a:ln>
                <a:noFill/>
              </a:ln>
              <a:solidFill>
                <a:srgbClr val="FF0000"/>
              </a:solidFill>
              <a:effectLst/>
              <a:uLnTx/>
              <a:uFillTx/>
              <a:latin typeface="Meiryo UI"/>
              <a:ea typeface="Meiryo UI"/>
              <a:cs typeface="+mn-cs"/>
            </a:endParaRPr>
          </a:p>
        </p:txBody>
      </p:sp>
      <p:sp>
        <p:nvSpPr>
          <p:cNvPr id="38" name="テキスト ボックス 2"/>
          <p:cNvSpPr txBox="1"/>
          <p:nvPr/>
        </p:nvSpPr>
        <p:spPr>
          <a:xfrm>
            <a:off x="109075" y="711345"/>
            <a:ext cx="8925850" cy="1678760"/>
          </a:xfrm>
          <a:prstGeom prst="roundRect">
            <a:avLst>
              <a:gd name="adj" fmla="val 8435"/>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72000" tIns="72000" rIns="10800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rgbClr val="002060"/>
                </a:solidFill>
                <a:effectLst/>
                <a:uLnTx/>
                <a:uFillTx/>
                <a:latin typeface="Meiryo UI"/>
                <a:ea typeface="Meiryo UI"/>
                <a:cs typeface="Meiryo UI" panose="020B0604030504040204" pitchFamily="50" charset="-128"/>
              </a:rPr>
              <a:t>線状降水帯による大雨の</a:t>
            </a:r>
            <a:r>
              <a:rPr kumimoji="0" lang="ja-JP" altLang="en-US" sz="2000" b="1"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可能性の</a:t>
            </a:r>
            <a:r>
              <a:rPr kumimoji="0" lang="ja-JP" altLang="en-US" sz="2000" b="1"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半日程度前</a:t>
            </a:r>
            <a:r>
              <a:rPr kumimoji="0" lang="ja-JP" altLang="en-US" sz="2000" b="1"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からの呼びかけとは</a:t>
            </a:r>
            <a:endParaRPr kumimoji="0" lang="ja-JP" altLang="en-US" sz="2000" b="1" i="0" u="none" strike="noStrike" kern="100" cap="none" spc="0" normalizeH="0" baseline="0" noProof="0" dirty="0">
              <a:ln>
                <a:noFill/>
              </a:ln>
              <a:solidFill>
                <a:srgbClr val="002060"/>
              </a:solidFill>
              <a:effectLst/>
              <a:uLnTx/>
              <a:uFillTx/>
              <a:latin typeface="Meiryo UI"/>
              <a:ea typeface="Meiryo UI"/>
              <a:cs typeface="Meiryo UI" panose="020B0604030504040204" pitchFamily="50" charset="-128"/>
            </a:endParaRPr>
          </a:p>
          <a:p>
            <a:pPr marL="0" marR="0" lvl="0" indent="161925" algn="just" defTabSz="914400" rtl="0" eaLnBrk="1" fontAlgn="auto" latinLnBrk="0" hangingPunct="1">
              <a:lnSpc>
                <a:spcPct val="120000"/>
              </a:lnSpc>
              <a:spcBef>
                <a:spcPts val="0"/>
              </a:spcBef>
              <a:spcAft>
                <a:spcPts val="400"/>
              </a:spcAft>
              <a:buClrTx/>
              <a:buSzTx/>
              <a:buFontTx/>
              <a:buNone/>
              <a:tabLst/>
              <a:defRPr/>
            </a:pP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線状降水帯が発生すると、</a:t>
            </a:r>
            <a:r>
              <a:rPr kumimoji="0" lang="ja-JP" altLang="en-US" sz="2000" b="1" i="0" u="heavy"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大雨災害発生の危険度が急激に高まる</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ことがあるため、</a:t>
            </a:r>
            <a:r>
              <a:rPr kumimoji="0" lang="ja-JP" altLang="en-US" sz="2000" b="1" i="0" u="heavy"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心構えを一段高めていただく</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こと</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が</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目的。​</a:t>
            </a:r>
            <a:endParaRPr kumimoji="0" lang="en-US" altLang="ja-JP"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endParaRPr>
          </a:p>
          <a:p>
            <a:pPr marL="0" marR="0" lvl="0" indent="161925" algn="just" defTabSz="914400" rtl="0" eaLnBrk="1" fontAlgn="auto" latinLnBrk="0" hangingPunct="1">
              <a:lnSpc>
                <a:spcPct val="120000"/>
              </a:lnSpc>
              <a:spcBef>
                <a:spcPts val="0"/>
              </a:spcBef>
              <a:spcAft>
                <a:spcPts val="400"/>
              </a:spcAft>
              <a:buClrTx/>
              <a:buSzTx/>
              <a:buFontTx/>
              <a:buNone/>
              <a:tabLst/>
              <a:defRPr/>
            </a:pP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この</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呼びかけ</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だけで</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はなく</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、他の</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大雨に関する情報と</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合わせ活用を</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a:t>
            </a:r>
            <a:endParaRPr kumimoji="1" lang="en-US" altLang="ja-JP"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endParaRPr>
          </a:p>
        </p:txBody>
      </p:sp>
      <p:pic>
        <p:nvPicPr>
          <p:cNvPr id="39" name="図 38"/>
          <p:cNvPicPr>
            <a:picLocks noChangeAspect="1"/>
          </p:cNvPicPr>
          <p:nvPr/>
        </p:nvPicPr>
        <p:blipFill>
          <a:blip r:embed="rId2"/>
          <a:stretch>
            <a:fillRect/>
          </a:stretch>
        </p:blipFill>
        <p:spPr>
          <a:xfrm>
            <a:off x="251520" y="2727595"/>
            <a:ext cx="8640960" cy="2772884"/>
          </a:xfrm>
          <a:prstGeom prst="rect">
            <a:avLst/>
          </a:prstGeom>
        </p:spPr>
      </p:pic>
      <p:sp>
        <p:nvSpPr>
          <p:cNvPr id="40" name="正方形/長方形 39"/>
          <p:cNvSpPr/>
          <p:nvPr/>
        </p:nvSpPr>
        <p:spPr>
          <a:xfrm>
            <a:off x="123234" y="2471368"/>
            <a:ext cx="8279350" cy="3095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線状降水帯による大雨の可能性の</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半日程度前</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からの呼びかけ</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の活用イメージ</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37288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82032" y="3213799"/>
            <a:ext cx="3246236" cy="2152201"/>
          </a:xfrm>
          <a:prstGeom prst="rect">
            <a:avLst/>
          </a:prstGeom>
        </p:spPr>
      </p:pic>
      <p:sp>
        <p:nvSpPr>
          <p:cNvPr id="31" name="タイトル 1"/>
          <p:cNvSpPr txBox="1">
            <a:spLocks/>
          </p:cNvSpPr>
          <p:nvPr/>
        </p:nvSpPr>
        <p:spPr>
          <a:xfrm>
            <a:off x="-18256" y="-54784"/>
            <a:ext cx="9144000" cy="552253"/>
          </a:xfrm>
          <a:prstGeom prst="rect">
            <a:avLst/>
          </a:prstGeom>
          <a:noFill/>
        </p:spPr>
        <p:txBody>
          <a:bodyPr wrap="square" lIns="72000" tIns="72000" rIns="72000" bIns="36000" rtlCol="0">
            <a:noAutofit/>
          </a:bodyPr>
          <a:lstStyle>
            <a:lvl1pPr algn="just" defTabSz="914400" rtl="0" eaLnBrk="1" latinLnBrk="0" hangingPunct="1">
              <a:spcBef>
                <a:spcPct val="0"/>
              </a:spcBef>
              <a:buNone/>
              <a:defRPr kumimoji="1" lang="ja-JP" altLang="en-US" sz="2400" b="1" kern="1200">
                <a:solidFill>
                  <a:schemeClr val="tx2"/>
                </a:solidFill>
                <a:latin typeface="+mj-ea"/>
                <a:ea typeface="+mj-ea"/>
                <a:cs typeface="Meiryo UI" panose="020B0604030504040204" pitchFamily="50" charset="-128"/>
              </a:defRPr>
            </a:lvl1p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1" lang="ja-JP" altLang="en-US" sz="3200" b="1" i="0" u="none" strike="noStrike" kern="1200" cap="none" spc="0" normalizeH="0" baseline="0" noProof="0" dirty="0" smtClean="0">
                <a:ln>
                  <a:noFill/>
                </a:ln>
                <a:solidFill>
                  <a:srgbClr val="1F497D"/>
                </a:solidFill>
                <a:effectLst/>
                <a:uLnTx/>
                <a:uFillTx/>
                <a:latin typeface="Meiryo UI"/>
                <a:ea typeface="Meiryo UI"/>
              </a:rPr>
              <a:t>線状降水帯の発生をお知らせ</a:t>
            </a:r>
            <a:r>
              <a:rPr kumimoji="1" lang="en-US" altLang="ja-JP" sz="1800" b="1" i="0" u="none" strike="noStrike" kern="1200" cap="none" spc="0" normalizeH="0" baseline="0" noProof="0" dirty="0" smtClean="0">
                <a:ln>
                  <a:noFill/>
                </a:ln>
                <a:solidFill>
                  <a:srgbClr val="1F497D"/>
                </a:solidFill>
                <a:effectLst/>
                <a:uLnTx/>
                <a:uFillTx/>
                <a:latin typeface="Meiryo UI"/>
                <a:ea typeface="Meiryo UI"/>
              </a:rPr>
              <a:t>(</a:t>
            </a:r>
            <a:r>
              <a:rPr kumimoji="1" lang="ja-JP" altLang="en-US" sz="1800" b="1" i="0" u="none" strike="noStrike" kern="1200" cap="none" spc="0" normalizeH="0" baseline="0" noProof="0" dirty="0" smtClean="0">
                <a:ln>
                  <a:noFill/>
                </a:ln>
                <a:solidFill>
                  <a:srgbClr val="1F497D"/>
                </a:solidFill>
                <a:effectLst/>
                <a:uLnTx/>
                <a:uFillTx/>
                <a:latin typeface="Meiryo UI"/>
                <a:ea typeface="Meiryo UI"/>
              </a:rPr>
              <a:t>顕著な大雨に関する気象情報</a:t>
            </a:r>
            <a:r>
              <a:rPr kumimoji="1" lang="en-US" altLang="ja-JP" sz="1800" b="1" i="0" u="none" strike="noStrike" kern="1200" cap="none" spc="0" normalizeH="0" baseline="0" noProof="0" dirty="0" smtClean="0">
                <a:ln>
                  <a:noFill/>
                </a:ln>
                <a:solidFill>
                  <a:srgbClr val="1F497D"/>
                </a:solidFill>
                <a:effectLst/>
                <a:uLnTx/>
                <a:uFillTx/>
                <a:latin typeface="Meiryo UI"/>
                <a:ea typeface="Meiryo UI"/>
              </a:rPr>
              <a:t>)</a:t>
            </a:r>
          </a:p>
        </p:txBody>
      </p:sp>
      <p:sp>
        <p:nvSpPr>
          <p:cNvPr id="33" name="正方形/長方形 32"/>
          <p:cNvSpPr/>
          <p:nvPr/>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5" name="テキスト ボックス 2"/>
          <p:cNvSpPr txBox="1"/>
          <p:nvPr/>
        </p:nvSpPr>
        <p:spPr>
          <a:xfrm>
            <a:off x="109075" y="711345"/>
            <a:ext cx="8925850" cy="1678760"/>
          </a:xfrm>
          <a:prstGeom prst="roundRect">
            <a:avLst>
              <a:gd name="adj" fmla="val 8435"/>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72000" tIns="72000" rIns="10800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rgbClr val="002060"/>
                </a:solidFill>
                <a:effectLst/>
                <a:uLnTx/>
                <a:uFillTx/>
                <a:latin typeface="Meiryo UI"/>
                <a:ea typeface="Meiryo UI"/>
                <a:cs typeface="Meiryo UI" panose="020B0604030504040204" pitchFamily="50" charset="-128"/>
              </a:rPr>
              <a:t>顕著な大雨に</a:t>
            </a:r>
            <a:r>
              <a:rPr kumimoji="0" lang="ja-JP" altLang="en-US" sz="2000" b="1"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関する</a:t>
            </a:r>
            <a:r>
              <a:rPr kumimoji="0" lang="ja-JP" altLang="en-US" sz="2000" b="1" i="0" u="none" strike="noStrike" kern="100" cap="none" spc="0" normalizeH="0" baseline="0" noProof="0" smtClean="0">
                <a:ln>
                  <a:noFill/>
                </a:ln>
                <a:solidFill>
                  <a:srgbClr val="002060"/>
                </a:solidFill>
                <a:effectLst/>
                <a:uLnTx/>
                <a:uFillTx/>
                <a:latin typeface="Meiryo UI"/>
                <a:ea typeface="Meiryo UI"/>
                <a:cs typeface="Meiryo UI" panose="020B0604030504040204" pitchFamily="50" charset="-128"/>
              </a:rPr>
              <a:t>気象情報と</a:t>
            </a:r>
            <a:r>
              <a:rPr kumimoji="0" lang="ja-JP" altLang="en-US" sz="2000" b="1"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は</a:t>
            </a:r>
          </a:p>
          <a:p>
            <a:pPr marL="0" marR="0" lvl="0" indent="161925" algn="just" defTabSz="914400" rtl="0" eaLnBrk="1" fontAlgn="auto" latinLnBrk="0" hangingPunct="1">
              <a:lnSpc>
                <a:spcPct val="120000"/>
              </a:lnSpc>
              <a:spcBef>
                <a:spcPts val="0"/>
              </a:spcBef>
              <a:spcAft>
                <a:spcPts val="400"/>
              </a:spcAft>
              <a:buClrTx/>
              <a:buSzTx/>
              <a:buFontTx/>
              <a:buNone/>
              <a:tabLst/>
              <a:defRPr/>
            </a:pP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大雨による災害発生の危険度が急激に高まる中で、</a:t>
            </a:r>
            <a:r>
              <a:rPr kumimoji="0" lang="ja-JP" altLang="en-US" sz="2000" b="0" i="0" u="heavy"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線状の降水帯により非常に激しい雨が同じ場所で降り続いている状況を</a:t>
            </a:r>
            <a:r>
              <a:rPr kumimoji="0" lang="ja-JP" altLang="en-US" sz="2000" b="1" i="0" u="heavy"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「線状降水帯」</a:t>
            </a:r>
            <a:r>
              <a:rPr kumimoji="0" lang="ja-JP" altLang="en-US" sz="2000" b="0" i="0" u="heavy"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というキーワードを使って解説</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a:t>
            </a:r>
            <a:endParaRPr kumimoji="1" lang="en-US" altLang="ja-JP" sz="2000" b="0"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endParaRPr>
          </a:p>
          <a:p>
            <a:pPr marL="266700" marR="0" lvl="1" indent="-222250" algn="just" defTabSz="914400" rtl="0" eaLnBrk="1" fontAlgn="auto" latinLnBrk="0" hangingPunct="1">
              <a:lnSpc>
                <a:spcPct val="120000"/>
              </a:lnSpc>
              <a:spcBef>
                <a:spcPts val="0"/>
              </a:spcBef>
              <a:spcAft>
                <a:spcPts val="400"/>
              </a:spcAft>
              <a:buClrTx/>
              <a:buSzTx/>
              <a:buFontTx/>
              <a:buNone/>
              <a:tabLst/>
              <a:defRPr/>
            </a:pPr>
            <a:r>
              <a:rPr kumimoji="0" lang="en-US" altLang="ja-JP" sz="2000" b="0"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 </a:t>
            </a:r>
            <a:r>
              <a:rPr kumimoji="0" lang="ja-JP" altLang="en-US" sz="2000" b="0"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警戒</a:t>
            </a:r>
            <a:r>
              <a:rPr kumimoji="0" lang="ja-JP" altLang="en-US" sz="2000" b="0" i="0" u="none" strike="noStrike" kern="100" cap="none" spc="0" normalizeH="0" baseline="0" noProof="0" dirty="0">
                <a:ln>
                  <a:noFill/>
                </a:ln>
                <a:solidFill>
                  <a:srgbClr val="002060"/>
                </a:solidFill>
                <a:effectLst/>
                <a:uLnTx/>
                <a:uFillTx/>
                <a:latin typeface="Meiryo UI"/>
                <a:ea typeface="Meiryo UI"/>
                <a:cs typeface="Meiryo UI" panose="020B0604030504040204" pitchFamily="50" charset="-128"/>
              </a:rPr>
              <a:t>レベル相当情報を補足する</a:t>
            </a:r>
            <a:r>
              <a:rPr kumimoji="0" lang="ja-JP" altLang="en-US" sz="2000" b="0" i="0" u="none" strike="noStrike" kern="100" cap="none" spc="0" normalizeH="0" baseline="0" noProof="0" dirty="0" smtClean="0">
                <a:ln>
                  <a:noFill/>
                </a:ln>
                <a:solidFill>
                  <a:srgbClr val="002060"/>
                </a:solidFill>
                <a:effectLst/>
                <a:uLnTx/>
                <a:uFillTx/>
                <a:latin typeface="Meiryo UI"/>
                <a:ea typeface="Meiryo UI"/>
                <a:cs typeface="Meiryo UI" panose="020B0604030504040204" pitchFamily="50" charset="-128"/>
              </a:rPr>
              <a:t>情報。</a:t>
            </a:r>
            <a:r>
              <a:rPr kumimoji="0" lang="ja-JP" altLang="en-US" sz="2000" b="1" i="0" u="heavy"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警戒レベル４相当以上の状況</a:t>
            </a:r>
            <a:r>
              <a:rPr kumimoji="0" lang="ja-JP" altLang="en-US"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rPr>
              <a:t>で</a:t>
            </a:r>
            <a:r>
              <a:rPr kumimoji="0" lang="ja-JP" altLang="en-US" sz="2000" b="0" i="0" u="none" strike="noStrike" kern="100" cap="none" spc="0" normalizeH="0" baseline="0" noProof="0" dirty="0" smtClean="0">
                <a:ln>
                  <a:noFill/>
                </a:ln>
                <a:solidFill>
                  <a:srgbClr val="002060"/>
                </a:solidFill>
                <a:effectLst/>
                <a:uLnTx/>
                <a:uFill>
                  <a:solidFill>
                    <a:srgbClr val="FF0000"/>
                  </a:solidFill>
                </a:uFill>
                <a:latin typeface="Meiryo UI"/>
                <a:ea typeface="Meiryo UI"/>
                <a:cs typeface="Meiryo UI" panose="020B0604030504040204" pitchFamily="50" charset="-128"/>
              </a:rPr>
              <a:t>発表。</a:t>
            </a:r>
            <a:endParaRPr kumimoji="1" lang="en-US" altLang="ja-JP" sz="2000" b="0" i="0" u="none" strike="noStrike" kern="100" cap="none" spc="0" normalizeH="0" baseline="0" noProof="0" dirty="0">
              <a:ln>
                <a:noFill/>
              </a:ln>
              <a:solidFill>
                <a:srgbClr val="002060"/>
              </a:solidFill>
              <a:effectLst/>
              <a:uLnTx/>
              <a:uFill>
                <a:solidFill>
                  <a:srgbClr val="FF0000"/>
                </a:solidFill>
              </a:uFill>
              <a:latin typeface="Meiryo UI"/>
              <a:ea typeface="Meiryo UI"/>
              <a:cs typeface="Meiryo UI" panose="020B0604030504040204" pitchFamily="50" charset="-128"/>
            </a:endParaRPr>
          </a:p>
        </p:txBody>
      </p:sp>
      <p:sp>
        <p:nvSpPr>
          <p:cNvPr id="27" name="楕円 26"/>
          <p:cNvSpPr/>
          <p:nvPr/>
        </p:nvSpPr>
        <p:spPr>
          <a:xfrm>
            <a:off x="7645752" y="4366757"/>
            <a:ext cx="265363" cy="142364"/>
          </a:xfrm>
          <a:prstGeom prst="ellipse">
            <a:avLst/>
          </a:prstGeom>
          <a:noFill/>
          <a:ln>
            <a:solidFill>
              <a:srgbClr val="FF0000"/>
            </a:solid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8" name="テキスト ボックス 27"/>
          <p:cNvSpPr txBox="1"/>
          <p:nvPr/>
        </p:nvSpPr>
        <p:spPr>
          <a:xfrm>
            <a:off x="7911116" y="4155833"/>
            <a:ext cx="12438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大雨災害発生の危険度が急激に高まって</a:t>
            </a: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いる</a:t>
            </a:r>
            <a:endParaRPr kumimoji="1" lang="en-US" altLang="ja-JP" sz="8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線状</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降水帯の</a:t>
            </a: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雨域</a:t>
            </a:r>
            <a:endParaRPr kumimoji="1" lang="en-US" altLang="ja-JP" sz="8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（現在時刻の解析）</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31"/>
          <p:cNvSpPr txBox="1"/>
          <p:nvPr/>
        </p:nvSpPr>
        <p:spPr>
          <a:xfrm rot="20875280">
            <a:off x="4868868" y="3248535"/>
            <a:ext cx="15144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FF0000"/>
                </a:solidFill>
                <a:effectLst>
                  <a:glow rad="63500">
                    <a:prstClr val="white"/>
                  </a:glow>
                </a:effectLst>
                <a:uLnTx/>
                <a:uFillTx/>
                <a:latin typeface="Meiryo UI"/>
                <a:ea typeface="Meiryo UI"/>
                <a:cs typeface="+mn-cs"/>
              </a:rPr>
              <a:t>イメージ</a:t>
            </a:r>
          </a:p>
        </p:txBody>
      </p:sp>
      <p:sp>
        <p:nvSpPr>
          <p:cNvPr id="34" name="正方形/長方形 33"/>
          <p:cNvSpPr/>
          <p:nvPr/>
        </p:nvSpPr>
        <p:spPr>
          <a:xfrm>
            <a:off x="4786777" y="2526972"/>
            <a:ext cx="4248147" cy="551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顕著な大雨に</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関する気象情報を</a:t>
            </a:r>
            <a:endPar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補足する図</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情報のイメージ</a:t>
            </a:r>
          </a:p>
        </p:txBody>
      </p:sp>
      <p:sp>
        <p:nvSpPr>
          <p:cNvPr id="21" name="テキスト ボックス 20"/>
          <p:cNvSpPr txBox="1"/>
          <p:nvPr/>
        </p:nvSpPr>
        <p:spPr>
          <a:xfrm>
            <a:off x="7555067" y="5208063"/>
            <a:ext cx="1479857" cy="261610"/>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「今後の雨」の例</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テキスト ボックス 21"/>
          <p:cNvSpPr txBox="1"/>
          <p:nvPr/>
        </p:nvSpPr>
        <p:spPr>
          <a:xfrm>
            <a:off x="18256" y="5501096"/>
            <a:ext cx="9107488" cy="1323439"/>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顕著な大雨に関する気象情報が発表されていなくとも、広範囲で激しい雨が長時間継続するような場合には、甚大な災害が発生する場合</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があ</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る</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2000" b="1"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rPr>
              <a:t>顕著</a:t>
            </a:r>
            <a:r>
              <a:rPr kumimoji="1" lang="ja-JP" altLang="en-US" sz="2000" b="1" i="0" u="heavy" strike="noStrike" kern="1200" cap="none" spc="0" normalizeH="0" baseline="0" noProof="0" dirty="0">
                <a:ln>
                  <a:noFill/>
                </a:ln>
                <a:solidFill>
                  <a:prstClr val="black"/>
                </a:solidFill>
                <a:effectLst/>
                <a:uLnTx/>
                <a:uFill>
                  <a:solidFill>
                    <a:srgbClr val="FF0000"/>
                  </a:solidFill>
                </a:uFill>
                <a:latin typeface="Meiryo UI"/>
                <a:ea typeface="Meiryo UI"/>
                <a:cs typeface="+mn-cs"/>
              </a:rPr>
              <a:t>な大雨に関する気象情報を待つことなく、</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災害発生の危険度の高まりを</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示す</a:t>
            </a:r>
            <a:endPar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rPr>
              <a:t>キキクル</a:t>
            </a:r>
            <a:r>
              <a:rPr kumimoji="1" lang="ja-JP" altLang="en-US" sz="2000" b="1" i="0" u="heavy" strike="noStrike" kern="1200" cap="none" spc="0" normalizeH="0" baseline="0" noProof="0" dirty="0">
                <a:ln>
                  <a:noFill/>
                </a:ln>
                <a:solidFill>
                  <a:prstClr val="black"/>
                </a:solidFill>
                <a:effectLst/>
                <a:uLnTx/>
                <a:uFill>
                  <a:solidFill>
                    <a:srgbClr val="FF0000"/>
                  </a:solidFill>
                </a:uFill>
                <a:latin typeface="Meiryo UI"/>
                <a:ea typeface="Meiryo UI"/>
                <a:cs typeface="+mn-cs"/>
              </a:rPr>
              <a:t>（危険度分布）を活用いただくことが極めて</a:t>
            </a:r>
            <a:r>
              <a:rPr kumimoji="1" lang="ja-JP" altLang="en-US" sz="2000" b="1" i="0" u="heavy" strike="noStrike" kern="1200" cap="none" spc="0" normalizeH="0" baseline="0" noProof="0" dirty="0" smtClean="0">
                <a:ln>
                  <a:noFill/>
                </a:ln>
                <a:solidFill>
                  <a:prstClr val="black"/>
                </a:solidFill>
                <a:effectLst/>
                <a:uLnTx/>
                <a:uFill>
                  <a:solidFill>
                    <a:srgbClr val="FF0000"/>
                  </a:solidFill>
                </a:uFill>
                <a:latin typeface="Meiryo UI"/>
                <a:ea typeface="Meiryo UI"/>
                <a:cs typeface="+mn-cs"/>
              </a:rPr>
              <a:t>重要</a:t>
            </a: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b="0" i="0" u="sng" strike="noStrike" kern="1200" cap="none" spc="0" normalizeH="0" baseline="0" noProof="0" dirty="0">
              <a:ln>
                <a:noFill/>
              </a:ln>
              <a:solidFill>
                <a:srgbClr val="FF0000"/>
              </a:solidFill>
              <a:effectLst/>
              <a:uLnTx/>
              <a:uFillTx/>
              <a:latin typeface="Meiryo UI"/>
              <a:ea typeface="Meiryo UI"/>
              <a:cs typeface="+mn-cs"/>
            </a:endParaRPr>
          </a:p>
        </p:txBody>
      </p:sp>
      <p:sp>
        <p:nvSpPr>
          <p:cNvPr id="23" name="テキスト ボックス 22"/>
          <p:cNvSpPr txBox="1"/>
          <p:nvPr/>
        </p:nvSpPr>
        <p:spPr>
          <a:xfrm>
            <a:off x="7911115" y="4714745"/>
            <a:ext cx="12438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大雨災害発生の危険度が急激に高まって</a:t>
            </a: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いる</a:t>
            </a:r>
            <a:endParaRPr kumimoji="1" lang="en-US" altLang="ja-JP" sz="8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線状</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降水帯の</a:t>
            </a: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雨域</a:t>
            </a:r>
            <a:endParaRPr kumimoji="1" lang="en-US" altLang="ja-JP" sz="8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a:ea typeface="Meiryo UI"/>
                <a:cs typeface="+mn-cs"/>
              </a:rPr>
              <a:t>10~30</a:t>
            </a:r>
            <a:r>
              <a:rPr kumimoji="1" lang="ja-JP" altLang="en-US" sz="800" b="0" i="0" u="none" strike="noStrike" kern="1200" cap="none" spc="0" normalizeH="0" baseline="0" noProof="0" dirty="0" smtClean="0">
                <a:ln>
                  <a:noFill/>
                </a:ln>
                <a:solidFill>
                  <a:prstClr val="black"/>
                </a:solidFill>
                <a:effectLst/>
                <a:uLnTx/>
                <a:uFillTx/>
                <a:latin typeface="Meiryo UI"/>
                <a:ea typeface="Meiryo UI"/>
                <a:cs typeface="+mn-cs"/>
              </a:rPr>
              <a:t>分先の解析）</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楕円 23"/>
          <p:cNvSpPr/>
          <p:nvPr/>
        </p:nvSpPr>
        <p:spPr>
          <a:xfrm>
            <a:off x="7666795" y="4947953"/>
            <a:ext cx="265363" cy="142364"/>
          </a:xfrm>
          <a:prstGeom prst="ellipse">
            <a:avLst/>
          </a:prstGeom>
          <a:noFill/>
          <a:ln>
            <a:solidFill>
              <a:srgbClr val="FF0000"/>
            </a:solidFill>
            <a:prstDash val="sysDot"/>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角丸四角形吹き出し 18"/>
          <p:cNvSpPr/>
          <p:nvPr/>
        </p:nvSpPr>
        <p:spPr>
          <a:xfrm>
            <a:off x="120796" y="3378032"/>
            <a:ext cx="4597413" cy="1987968"/>
          </a:xfrm>
          <a:prstGeom prst="wedgeRoundRectCallout">
            <a:avLst>
              <a:gd name="adj1" fmla="val 61402"/>
              <a:gd name="adj2" fmla="val -573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正方形/長方形 1"/>
          <p:cNvSpPr/>
          <p:nvPr/>
        </p:nvSpPr>
        <p:spPr>
          <a:xfrm>
            <a:off x="120796" y="3406798"/>
            <a:ext cx="4565126" cy="1969770"/>
          </a:xfrm>
          <a:prstGeom prst="rect">
            <a:avLst/>
          </a:prstGeom>
        </p:spPr>
        <p:txBody>
          <a:bodyPr wrap="square">
            <a:spAutoFit/>
          </a:bodyPr>
          <a:lstStyle/>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rPr>
              <a:t>・ 楕円</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はあくまで線状降水帯の雨域を大まかに示したもので、</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その外側でも大雨による災害発生の危険度が急激に高まっているおそれあり</a:t>
            </a:r>
            <a:r>
              <a:rPr kumimoji="1" lang="ja-JP"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600" b="1" i="0" u="heavy"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None/>
              <a:tabLst/>
              <a:defRPr/>
            </a:pPr>
            <a:endParaRPr kumimoji="1" lang="en-US" altLang="ja-JP" sz="500" b="0" i="0" u="none"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 </a:t>
            </a:r>
            <a:r>
              <a:rPr kumimoji="1" lang="ja-JP" altLang="en-US" sz="1600" b="1" i="0" u="heavy"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楕円</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が表示されなくなった場合でも</a:t>
            </a:r>
            <a:r>
              <a:rPr kumimoji="1" lang="ja-JP" altLang="en-US" sz="1600" b="1" i="0" u="heavy"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、すぐ</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に安全な状況に</a:t>
            </a:r>
            <a:r>
              <a:rPr kumimoji="1" lang="ja-JP" altLang="en-US" sz="1600" b="1" i="0" u="heavy"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なるもの</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では</a:t>
            </a:r>
            <a:r>
              <a:rPr kumimoji="1" lang="ja-JP" altLang="en-US" sz="1600" b="1" i="0" u="heavy" strike="noStrike" kern="1200" cap="none" spc="0" normalizeH="0" baseline="0" noProof="0" dirty="0" smtClean="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ない</a:t>
            </a:r>
            <a:r>
              <a:rPr kumimoji="1" lang="ja-JP"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None/>
              <a:tabLst/>
              <a:defRPr/>
            </a:pPr>
            <a:endParaRPr kumimoji="1" lang="en-US" altLang="ja-JP" sz="5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444500" marR="0" lvl="0" indent="-177800" algn="l" defTabSz="914400" rtl="0" eaLnBrk="1" fontAlgn="base" latinLnBrk="0" hangingPunct="1">
              <a:lnSpc>
                <a:spcPct val="100000"/>
              </a:lnSpc>
              <a:spcBef>
                <a:spcPct val="0"/>
              </a:spcBef>
              <a:spcAft>
                <a:spcPct val="0"/>
              </a:spcAft>
              <a:buClrTx/>
              <a:buSzTx/>
              <a:buFontTx/>
              <a:buNone/>
              <a:tabLst>
                <a:tab pos="533400" algn="l"/>
              </a:tabLst>
              <a:defRPr/>
            </a:pPr>
            <a:r>
              <a:rPr kumimoji="1" lang="ja-JP"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rPr>
              <a:t>⇒地元</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自治体の避難情報や気象台が発表する防災気象情報等に</a:t>
            </a:r>
            <a:r>
              <a:rPr kumimoji="1" lang="ja-JP"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rPr>
              <a:t>留意を！</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 name="角丸四角形吹き出し 25"/>
          <p:cNvSpPr/>
          <p:nvPr/>
        </p:nvSpPr>
        <p:spPr>
          <a:xfrm>
            <a:off x="109075" y="2529008"/>
            <a:ext cx="4597413" cy="718392"/>
          </a:xfrm>
          <a:prstGeom prst="wedgeRoundRectCallout">
            <a:avLst>
              <a:gd name="adj1" fmla="val 52286"/>
              <a:gd name="adj2" fmla="val -8175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0" name="正方形/長方形 29"/>
          <p:cNvSpPr/>
          <p:nvPr/>
        </p:nvSpPr>
        <p:spPr>
          <a:xfrm>
            <a:off x="120797" y="2591681"/>
            <a:ext cx="4641552"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危険な場所にいる方は、地元市町村から発令されている避難情報に従い、</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Arial" panose="020B0604020202020204" pitchFamily="34" charset="0"/>
                <a:ea typeface="ＭＳ Ｐゴシック" panose="020B0600070205080204" pitchFamily="50" charset="-128"/>
                <a:cs typeface="+mn-cs"/>
              </a:rPr>
              <a:t>直ちに適切な避難行動</a:t>
            </a:r>
            <a:r>
              <a:rPr kumimoji="1" lang="ja-JP"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mn-cs"/>
              </a:rPr>
              <a:t>を！</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48394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ンプレ20181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17891F2F7F3154D86E265B82079CF41" ma:contentTypeVersion="2" ma:contentTypeDescription="新しいドキュメントを作成します。" ma:contentTypeScope="" ma:versionID="69043346e085688e53c5d91360d5b585">
  <xsd:schema xmlns:xsd="http://www.w3.org/2001/XMLSchema" xmlns:xs="http://www.w3.org/2001/XMLSchema" xmlns:p="http://schemas.microsoft.com/office/2006/metadata/properties" xmlns:ns2="0eceb2e1-6aa8-488f-b292-b6044b1e26d0" targetNamespace="http://schemas.microsoft.com/office/2006/metadata/properties" ma:root="true" ma:fieldsID="b3fa15690ac3efc8361bbe11129a1653" ns2:_="">
    <xsd:import namespace="0eceb2e1-6aa8-488f-b292-b6044b1e26d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eb2e1-6aa8-488f-b292-b6044b1e2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C39324-FA23-4D8F-B792-84DB9C46F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eb2e1-6aa8-488f-b292-b6044b1e2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A6A2D7-F36E-4105-B984-BBEB96DAFE8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eceb2e1-6aa8-488f-b292-b6044b1e26d0"/>
    <ds:schemaRef ds:uri="http://www.w3.org/XML/1998/namespace"/>
    <ds:schemaRef ds:uri="http://purl.org/dc/dcmitype/"/>
  </ds:schemaRefs>
</ds:datastoreItem>
</file>

<file path=customXml/itemProps3.xml><?xml version="1.0" encoding="utf-8"?>
<ds:datastoreItem xmlns:ds="http://schemas.openxmlformats.org/officeDocument/2006/customXml" ds:itemID="{04B467E9-B5AB-45CE-BC72-4CB11FA00C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7649</TotalTime>
  <Words>507</Words>
  <Application>Microsoft Office PowerPoint</Application>
  <PresentationFormat>画面に合わせる (4:3)</PresentationFormat>
  <Paragraphs>31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vt:i4>
      </vt:variant>
    </vt:vector>
  </HeadingPairs>
  <TitlesOfParts>
    <vt:vector size="8" baseType="lpstr">
      <vt:lpstr>Meiryo UI</vt:lpstr>
      <vt:lpstr>ＭＳ Ｐゴシック</vt:lpstr>
      <vt:lpstr>游ゴシック</vt:lpstr>
      <vt:lpstr>Arial</vt:lpstr>
      <vt:lpstr>テンプレ20181128</vt:lpstr>
      <vt:lpstr>blank</vt:lpstr>
      <vt:lpstr>線状降水帯 による 大雨の可能性 を 半日程度前から呼びかけ</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リスク対策課　富澤</cp:lastModifiedBy>
  <cp:revision>403</cp:revision>
  <cp:lastPrinted>2024-03-28T02:14:54Z</cp:lastPrinted>
  <dcterms:created xsi:type="dcterms:W3CDTF">2007-11-06T12:19:33Z</dcterms:created>
  <dcterms:modified xsi:type="dcterms:W3CDTF">2024-07-04T06:01:52Z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0x010100517891F2F7F3154D86E265B82079CF41</vt:lpwstr>
  </property>
</Properties>
</file>